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6" r:id="rId4"/>
    <p:sldId id="260" r:id="rId5"/>
    <p:sldId id="261" r:id="rId6"/>
    <p:sldId id="262" r:id="rId7"/>
    <p:sldId id="267" r:id="rId8"/>
    <p:sldId id="269" r:id="rId9"/>
    <p:sldId id="270" r:id="rId10"/>
    <p:sldId id="27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42"/>
    <p:restoredTop sz="96126"/>
  </p:normalViewPr>
  <p:slideViewPr>
    <p:cSldViewPr snapToGrid="0">
      <p:cViewPr>
        <p:scale>
          <a:sx n="103" d="100"/>
          <a:sy n="103" d="100"/>
        </p:scale>
        <p:origin x="-52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611D-F8FF-3D4E-5082-5EC455495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Atlas Meeting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9A16F-F1C8-E290-6550-F6B0D3B5A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Yihao</a:t>
            </a:r>
            <a:r>
              <a:rPr lang="en-US" dirty="0"/>
              <a:t> Chen</a:t>
            </a:r>
          </a:p>
        </p:txBody>
      </p:sp>
    </p:spTree>
    <p:extLst>
      <p:ext uri="{BB962C8B-B14F-4D97-AF65-F5344CB8AC3E}">
        <p14:creationId xmlns:p14="http://schemas.microsoft.com/office/powerpoint/2010/main" val="116013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C124-F483-4A5D-0790-C7B50CE8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Takaways</a:t>
            </a:r>
            <a:r>
              <a:rPr lang="en-US" dirty="0"/>
              <a:t> and </a:t>
            </a:r>
            <a:r>
              <a:rPr lang="en-US" dirty="0" err="1"/>
              <a:t>todos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9802-BA4A-0BED-5D38-E5B376E9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more customized words during preprocessing, and see corresponding clustering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0E813-F151-95FA-CFAD-FA0DFAAC1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57" y="3429000"/>
            <a:ext cx="4898074" cy="1427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81786-08A4-07FC-8324-2E7C1D3F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952" y="3429000"/>
            <a:ext cx="5083632" cy="31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C124-F483-4A5D-0790-C7B50CE8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Takaways</a:t>
            </a:r>
            <a:r>
              <a:rPr lang="en-US" dirty="0"/>
              <a:t> and </a:t>
            </a:r>
            <a:r>
              <a:rPr lang="en-US" dirty="0" err="1"/>
              <a:t>todos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9802-BA4A-0BED-5D38-E5B376E9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more input into the function: </a:t>
            </a:r>
          </a:p>
          <a:p>
            <a:pPr lvl="1"/>
            <a:r>
              <a:rPr lang="en-US" dirty="0"/>
              <a:t>Whether not showing lower level </a:t>
            </a:r>
            <a:r>
              <a:rPr lang="en-US" dirty="0" err="1"/>
              <a:t>coursese</a:t>
            </a:r>
            <a:endParaRPr lang="en-US" dirty="0"/>
          </a:p>
          <a:p>
            <a:pPr lvl="1"/>
            <a:r>
              <a:rPr lang="en-US" dirty="0"/>
              <a:t>Whether same subjects</a:t>
            </a:r>
          </a:p>
          <a:p>
            <a:pPr lvl="1"/>
            <a:r>
              <a:rPr lang="en-US" dirty="0"/>
              <a:t>Adjustments relating to term providing the courses</a:t>
            </a:r>
          </a:p>
          <a:p>
            <a:r>
              <a:rPr lang="en-US" dirty="0"/>
              <a:t>With current experience try different models, such as Word2Vec</a:t>
            </a:r>
          </a:p>
          <a:p>
            <a:r>
              <a:rPr lang="en-US" dirty="0"/>
              <a:t>Potential Web Scaping of current </a:t>
            </a:r>
          </a:p>
        </p:txBody>
      </p:sp>
    </p:spTree>
    <p:extLst>
      <p:ext uri="{BB962C8B-B14F-4D97-AF65-F5344CB8AC3E}">
        <p14:creationId xmlns:p14="http://schemas.microsoft.com/office/powerpoint/2010/main" val="402145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849624" cy="1188720"/>
          </a:xfrm>
        </p:spPr>
        <p:txBody>
          <a:bodyPr>
            <a:normAutofit/>
          </a:bodyPr>
          <a:lstStyle/>
          <a:p>
            <a:r>
              <a:rPr lang="en-US"/>
              <a:t>Machine learning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3849624" cy="3101983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TF-IDF vector</a:t>
            </a:r>
          </a:p>
          <a:p>
            <a:pPr lvl="1"/>
            <a:r>
              <a:rPr lang="en-US" dirty="0">
                <a:solidFill>
                  <a:srgbClr val="0D0D0D"/>
                </a:solidFill>
                <a:highlight>
                  <a:srgbClr val="FFFF00"/>
                </a:highlight>
                <a:latin typeface="Söhne"/>
              </a:rPr>
              <a:t>More direct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 representation in documents level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Less computational cost</a:t>
            </a:r>
            <a:endParaRPr lang="en-US" dirty="0"/>
          </a:p>
          <a:p>
            <a:r>
              <a:rPr lang="en-US" dirty="0"/>
              <a:t>Word2Vec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60D1C-0366-2A48-0D0F-40915473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08" b="-3"/>
          <a:stretch/>
        </p:blipFill>
        <p:spPr>
          <a:xfrm>
            <a:off x="5453178" y="-2"/>
            <a:ext cx="6739097" cy="3410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A6642-1A2B-1E58-FF29-93D9E5263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990"/>
          <a:stretch/>
        </p:blipFill>
        <p:spPr>
          <a:xfrm>
            <a:off x="5452903" y="3447288"/>
            <a:ext cx="6739097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en-US" sz="2000"/>
              <a:t>Machine learning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en-US" sz="1600">
                <a:highlight>
                  <a:srgbClr val="FFFF00"/>
                </a:highlight>
              </a:rPr>
              <a:t>TF-IDF vector</a:t>
            </a:r>
          </a:p>
          <a:p>
            <a:pPr lvl="1"/>
            <a:r>
              <a:rPr lang="en-US">
                <a:highlight>
                  <a:srgbClr val="FFFF00"/>
                </a:highlight>
                <a:latin typeface="Söhne"/>
              </a:rPr>
              <a:t>More direct</a:t>
            </a:r>
            <a:r>
              <a:rPr lang="en-US" b="0" i="0">
                <a:effectLst/>
                <a:highlight>
                  <a:srgbClr val="FFFF00"/>
                </a:highlight>
                <a:latin typeface="Söhne"/>
              </a:rPr>
              <a:t> representation in documents level</a:t>
            </a:r>
          </a:p>
          <a:p>
            <a:pPr lvl="1"/>
            <a:r>
              <a:rPr lang="en-US">
                <a:latin typeface="Söhne"/>
              </a:rPr>
              <a:t>Less computational cost</a:t>
            </a:r>
            <a:endParaRPr lang="en-US" dirty="0"/>
          </a:p>
          <a:p>
            <a:r>
              <a:rPr lang="en-US" sz="1600"/>
              <a:t>Word2Vec</a:t>
            </a:r>
          </a:p>
          <a:p>
            <a:pPr lvl="1"/>
            <a:endParaRPr lang="en-US" dirty="0"/>
          </a:p>
          <a:p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8EC47-9104-95B6-424D-D7F874871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228"/>
          <a:stretch/>
        </p:blipFill>
        <p:spPr>
          <a:xfrm>
            <a:off x="6096001" y="0"/>
            <a:ext cx="6096000" cy="5546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06687-6C4D-FF1E-5825-FAFB4FF8E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546292"/>
            <a:ext cx="7712193" cy="1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3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B056-D76F-AE36-A4D8-707093C0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849624" cy="1188720"/>
          </a:xfrm>
        </p:spPr>
        <p:txBody>
          <a:bodyPr vert="horz" lIns="274320" tIns="182880" rIns="274320" bIns="182880" rtlCol="0" anchorCtr="1">
            <a:normAutofit fontScale="90000"/>
          </a:bodyPr>
          <a:lstStyle/>
          <a:p>
            <a:r>
              <a:rPr lang="en-US" dirty="0"/>
              <a:t>Progress</a:t>
            </a:r>
            <a:br>
              <a:rPr lang="en-US" dirty="0"/>
            </a:br>
            <a:r>
              <a:rPr lang="en-US" sz="2000" dirty="0"/>
              <a:t>Initial recommendation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D7BBF3-0614-D640-85AA-B859D73F0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3849624" cy="31019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Similar courses from multiple majors are found.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E27382-745F-39B3-138E-D739265FE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14" y="535559"/>
            <a:ext cx="7063486" cy="3447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5E46A6-826A-40E6-3634-C2A7527EE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14" y="3982847"/>
            <a:ext cx="7063486" cy="25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9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2B056-D76F-AE36-A4D8-707093C0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33600"/>
            <a:ext cx="3044952" cy="189890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/>
              <a:t>Way of visualization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99CF68-06FE-79A9-FA1A-81CCAC830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4422" y="1122807"/>
            <a:ext cx="5457371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2B056-D76F-AE36-A4D8-707093C0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Check model prediction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BBB45AE-BD02-8E21-4E72-8C7B6AA5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4" y="5688535"/>
            <a:ext cx="6801612" cy="5361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Clustering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anlaysis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use K-Mean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E0576-266D-8647-ABA0-F6B6969C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4" y="626882"/>
            <a:ext cx="4297680" cy="3223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90571-AA47-1B31-460A-6C835DA91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809533"/>
            <a:ext cx="4297680" cy="28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2B056-D76F-AE36-A4D8-707093C0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4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/>
              <a:t>Check model prediction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BBB45AE-BD02-8E21-4E72-8C7B6AA5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77" y="2858703"/>
            <a:ext cx="5285791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Cluster 2 keywords – Humanities &amp; social science like </a:t>
            </a:r>
            <a:r>
              <a:rPr lang="en-US" b="0" i="0">
                <a:solidFill>
                  <a:srgbClr val="FFFFFF"/>
                </a:solidFill>
                <a:effectLst/>
                <a:latin typeface="Menlo" panose="020B0609030804020204" pitchFamily="49" charset="0"/>
              </a:rPr>
              <a:t>development,american,states,historical,examines,cultural,history,political,social,course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Cluster 3 keywords – more STEM like</a:t>
            </a:r>
          </a:p>
          <a:p>
            <a:pPr marL="0" indent="0">
              <a:buNone/>
            </a:pPr>
            <a:r>
              <a:rPr lang="en-US" b="0" i="0">
                <a:solidFill>
                  <a:srgbClr val="FFFFFF"/>
                </a:solidFill>
                <a:effectLst/>
                <a:latin typeface="Menlo" panose="020B0609030804020204" pitchFamily="49" charset="0"/>
              </a:rPr>
              <a:t>data,methods,topics,introduction,may,analysis,research,design,course,students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 diagram of a diagram with blue and orange dots&#10;&#10;Description automatically generated">
            <a:extLst>
              <a:ext uri="{FF2B5EF4-FFF2-40B4-BE49-F238E27FC236}">
                <a16:creationId xmlns:a16="http://schemas.microsoft.com/office/drawing/2014/main" id="{1A5BAB54-30F1-B03A-C1D6-4552E2357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8338"/>
          <a:stretch/>
        </p:blipFill>
        <p:spPr>
          <a:xfrm>
            <a:off x="6876939" y="-2"/>
            <a:ext cx="5315061" cy="3429002"/>
          </a:xfrm>
          <a:prstGeom prst="rect">
            <a:avLst/>
          </a:prstGeom>
        </p:spPr>
      </p:pic>
      <p:pic>
        <p:nvPicPr>
          <p:cNvPr id="3" name="Picture 2" descr="A diagram of a cluster of dots&#10;&#10;Description automatically generated">
            <a:extLst>
              <a:ext uri="{FF2B5EF4-FFF2-40B4-BE49-F238E27FC236}">
                <a16:creationId xmlns:a16="http://schemas.microsoft.com/office/drawing/2014/main" id="{CA3E0576-266D-8647-ABA0-F6B6969CC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4" r="3" b="11679"/>
          <a:stretch/>
        </p:blipFill>
        <p:spPr>
          <a:xfrm>
            <a:off x="6876939" y="3429001"/>
            <a:ext cx="53150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3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2B056-D76F-AE36-A4D8-707093C0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4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/>
              <a:t>Check model prediction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BBB45AE-BD02-8E21-4E72-8C7B6AA5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77" y="2858703"/>
            <a:ext cx="5285791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t-TSNE K-Means insights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Cluster 0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topic,quarter,repeated,three,taken,times,credit,topics,may,vary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03A3C-3650-379E-BDEB-535F7BE87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7" r="3" b="6817"/>
          <a:stretch/>
        </p:blipFill>
        <p:spPr>
          <a:xfrm>
            <a:off x="6876939" y="-2"/>
            <a:ext cx="5315061" cy="3429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6B797-3523-42A5-6388-2C3A93B4E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19" r="3" b="11769"/>
          <a:stretch/>
        </p:blipFill>
        <p:spPr>
          <a:xfrm>
            <a:off x="6876939" y="3429001"/>
            <a:ext cx="53150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3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2B056-D76F-AE36-A4D8-707093C0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4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/>
              <a:t>Check model prediction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BBB45AE-BD02-8E21-4E72-8C7B6AA5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77" y="2858703"/>
            <a:ext cx="5285791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t-TSNE K-Means insights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Cluster 0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topic,quarter,repeated,three,taken,times,credit,topics,may,vary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03A3C-3650-379E-BDEB-535F7BE87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7" r="3" b="6817"/>
          <a:stretch/>
        </p:blipFill>
        <p:spPr>
          <a:xfrm>
            <a:off x="6876939" y="-2"/>
            <a:ext cx="5315061" cy="3429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6B797-3523-42A5-6388-2C3A93B4E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19" r="3" b="11769"/>
          <a:stretch/>
        </p:blipFill>
        <p:spPr>
          <a:xfrm>
            <a:off x="6876939" y="3429001"/>
            <a:ext cx="5315061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727A98-A0E7-1612-ACC5-13179A423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939" y="2233197"/>
            <a:ext cx="5285791" cy="23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6824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371</TotalTime>
  <Words>225</Words>
  <Application>Microsoft Macintosh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Söhne</vt:lpstr>
      <vt:lpstr>Arial</vt:lpstr>
      <vt:lpstr>Gill Sans MT</vt:lpstr>
      <vt:lpstr>Menlo</vt:lpstr>
      <vt:lpstr>Parcel</vt:lpstr>
      <vt:lpstr>Atlas Meeting 7</vt:lpstr>
      <vt:lpstr>Machine learning model</vt:lpstr>
      <vt:lpstr>Machine learning model</vt:lpstr>
      <vt:lpstr>Progress Initial recommendation</vt:lpstr>
      <vt:lpstr>Way of visualization</vt:lpstr>
      <vt:lpstr>Check model prediction</vt:lpstr>
      <vt:lpstr>Check model prediction</vt:lpstr>
      <vt:lpstr>Check model prediction</vt:lpstr>
      <vt:lpstr>Check model prediction</vt:lpstr>
      <vt:lpstr>Takaways and todos</vt:lpstr>
      <vt:lpstr>Takaways and todos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Meeting 6</dc:title>
  <dc:creator>Chen, Yihao</dc:creator>
  <cp:lastModifiedBy>Chen, Yihao</cp:lastModifiedBy>
  <cp:revision>2</cp:revision>
  <dcterms:created xsi:type="dcterms:W3CDTF">2024-02-29T19:32:28Z</dcterms:created>
  <dcterms:modified xsi:type="dcterms:W3CDTF">2024-03-07T21:10:14Z</dcterms:modified>
</cp:coreProperties>
</file>