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53"/>
    <p:restoredTop sz="96126"/>
  </p:normalViewPr>
  <p:slideViewPr>
    <p:cSldViewPr snapToGrid="0">
      <p:cViewPr varScale="1">
        <p:scale>
          <a:sx n="96" d="100"/>
          <a:sy n="96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127.0.0.1:791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611D-F8FF-3D4E-5082-5EC455495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Atlas Meeting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9A16F-F1C8-E290-6550-F6B0D3B5A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Yihao</a:t>
            </a:r>
            <a:r>
              <a:rPr lang="en-US" dirty="0"/>
              <a:t> Chen</a:t>
            </a:r>
          </a:p>
        </p:txBody>
      </p:sp>
    </p:spTree>
    <p:extLst>
      <p:ext uri="{BB962C8B-B14F-4D97-AF65-F5344CB8AC3E}">
        <p14:creationId xmlns:p14="http://schemas.microsoft.com/office/powerpoint/2010/main" val="116013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Gradio</a:t>
            </a:r>
            <a:r>
              <a:rPr lang="en-US" dirty="0">
                <a:solidFill>
                  <a:schemeClr val="bg1"/>
                </a:solidFill>
              </a:rPr>
              <a:t> layout adjustment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48F21-AB70-CF6E-9E50-D7FCFD9B33D0}"/>
              </a:ext>
            </a:extLst>
          </p:cNvPr>
          <p:cNvSpPr txBox="1"/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Change from </a:t>
            </a:r>
            <a:r>
              <a:rPr lang="en-US" sz="1300" dirty="0" err="1">
                <a:solidFill>
                  <a:schemeClr val="bg1"/>
                </a:solidFill>
              </a:rPr>
              <a:t>gr.interface</a:t>
            </a:r>
            <a:r>
              <a:rPr lang="en-US" sz="1300" dirty="0">
                <a:solidFill>
                  <a:schemeClr val="bg1"/>
                </a:solidFill>
              </a:rPr>
              <a:t>() to </a:t>
            </a:r>
            <a:r>
              <a:rPr lang="en-US" sz="1300" dirty="0" err="1">
                <a:solidFill>
                  <a:schemeClr val="bg1"/>
                </a:solidFill>
              </a:rPr>
              <a:t>gr.block</a:t>
            </a:r>
            <a:r>
              <a:rPr lang="en-US" sz="1300" dirty="0">
                <a:solidFill>
                  <a:schemeClr val="bg1"/>
                </a:solidFill>
              </a:rPr>
              <a:t>().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Menlo" panose="020B0609030804020204" pitchFamily="49" charset="0"/>
                <a:hlinkClick r:id="rId2"/>
              </a:rPr>
              <a:t>http://127.0.0.1:7918</a:t>
            </a:r>
            <a:endParaRPr lang="en-US" sz="1300" b="0" i="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7668140-DE55-F82C-4895-B53FCD6C6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629605"/>
            <a:ext cx="6250769" cy="34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22" y="964692"/>
            <a:ext cx="479375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Todos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B34324-8F10-4614-BFE4-2E3C7F3E1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E952EC-AFF6-4197-9272-C0D7C0F5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1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B3AA4-764D-B482-95A3-BE3C8B57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2" y="1269844"/>
            <a:ext cx="2880360" cy="17786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09AAB66-CD8D-477A-A21A-2105E6D82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4322" y="321732"/>
            <a:ext cx="2111317" cy="2721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D44A4-E08B-12E2-F2BB-AC470F15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50" y="1131914"/>
            <a:ext cx="1783661" cy="11103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A326B9-FD78-4195-A659-95DAFC1DD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13" y="4157447"/>
            <a:ext cx="3208079" cy="2378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9C4F8-5BBC-BAA8-CBB8-C066361E3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2" y="4457134"/>
            <a:ext cx="2880360" cy="17786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DAFF6B-5BEC-4153-93E9-6B735BC1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4322" y="3227130"/>
            <a:ext cx="2111317" cy="2872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4D423-3865-390E-E5B9-62B016517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150" y="4106046"/>
            <a:ext cx="1783661" cy="1114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48F21-AB70-CF6E-9E50-D7FCFD9B33D0}"/>
              </a:ext>
            </a:extLst>
          </p:cNvPr>
          <p:cNvSpPr txBox="1"/>
          <p:nvPr/>
        </p:nvSpPr>
        <p:spPr>
          <a:xfrm>
            <a:off x="6438122" y="2475145"/>
            <a:ext cx="4793757" cy="340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Adding scatterplot using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gradio.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ScatterPlot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···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Finish about page. 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7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2450</TotalTime>
  <Words>34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Menlo</vt:lpstr>
      <vt:lpstr>Parcel</vt:lpstr>
      <vt:lpstr>Atlas Meeting 14</vt:lpstr>
      <vt:lpstr>Gradio layout adjustment</vt:lpstr>
      <vt:lpstr>Todos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Meeting 6</dc:title>
  <dc:creator>Chen, Yihao</dc:creator>
  <cp:lastModifiedBy>Chen, Yihao</cp:lastModifiedBy>
  <cp:revision>7</cp:revision>
  <dcterms:created xsi:type="dcterms:W3CDTF">2024-02-29T19:32:28Z</dcterms:created>
  <dcterms:modified xsi:type="dcterms:W3CDTF">2024-04-26T20:28:53Z</dcterms:modified>
</cp:coreProperties>
</file>