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9" r:id="rId4"/>
    <p:sldId id="272" r:id="rId5"/>
    <p:sldId id="270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5"/>
    <p:restoredTop sz="96126"/>
  </p:normalViewPr>
  <p:slideViewPr>
    <p:cSldViewPr snapToGrid="0">
      <p:cViewPr varScale="1">
        <p:scale>
          <a:sx n="65" d="100"/>
          <a:sy n="65" d="100"/>
        </p:scale>
        <p:origin x="216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611D-F8FF-3D4E-5082-5EC45549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Atlas Meeting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A16F-F1C8-E290-6550-F6B0D3B5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Yihao</a:t>
            </a:r>
            <a:r>
              <a:rPr lang="en-US" dirty="0"/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116013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88" y="0"/>
            <a:ext cx="3849624" cy="1188720"/>
          </a:xfrm>
        </p:spPr>
        <p:txBody>
          <a:bodyPr>
            <a:normAutofit/>
          </a:bodyPr>
          <a:lstStyle/>
          <a:p>
            <a:r>
              <a:rPr lang="en-US" dirty="0"/>
              <a:t>Try on 2024 fall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48F21-AB70-CF6E-9E50-D7FCFD9B33D0}"/>
              </a:ext>
            </a:extLst>
          </p:cNvPr>
          <p:cNvSpPr txBox="1"/>
          <p:nvPr/>
        </p:nvSpPr>
        <p:spPr>
          <a:xfrm>
            <a:off x="1139687" y="156375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Tf-idf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BFC84-E654-261A-AA0E-94FACAB6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2064377"/>
            <a:ext cx="6672470" cy="2584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1FBC1-DFCE-7290-94FF-E8C9894D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382" y="3748544"/>
            <a:ext cx="6390860" cy="27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88" y="0"/>
            <a:ext cx="3849624" cy="1188720"/>
          </a:xfrm>
        </p:spPr>
        <p:txBody>
          <a:bodyPr>
            <a:normAutofit/>
          </a:bodyPr>
          <a:lstStyle/>
          <a:p>
            <a:r>
              <a:rPr lang="en-US" dirty="0"/>
              <a:t>Try on 2024 fall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48F21-AB70-CF6E-9E50-D7FCFD9B33D0}"/>
              </a:ext>
            </a:extLst>
          </p:cNvPr>
          <p:cNvSpPr txBox="1"/>
          <p:nvPr/>
        </p:nvSpPr>
        <p:spPr>
          <a:xfrm>
            <a:off x="1139687" y="1563756"/>
            <a:ext cx="117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Word2Vec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BDF07-0BDE-E291-9EDE-70DC404E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2" y="2144686"/>
            <a:ext cx="5204791" cy="3101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7BD2AD-C7CB-8CE3-B98F-AB8CC213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305" y="3323191"/>
            <a:ext cx="5980043" cy="28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88" y="0"/>
            <a:ext cx="3849624" cy="1188720"/>
          </a:xfrm>
        </p:spPr>
        <p:txBody>
          <a:bodyPr>
            <a:normAutofit/>
          </a:bodyPr>
          <a:lstStyle/>
          <a:p>
            <a:r>
              <a:rPr lang="en-US" dirty="0"/>
              <a:t>Try on 2024 fall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48F21-AB70-CF6E-9E50-D7FCFD9B33D0}"/>
              </a:ext>
            </a:extLst>
          </p:cNvPr>
          <p:cNvSpPr txBox="1"/>
          <p:nvPr/>
        </p:nvSpPr>
        <p:spPr>
          <a:xfrm>
            <a:off x="1139687" y="1563756"/>
            <a:ext cx="70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SBert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06E9C-1B21-74A1-EF93-E9EADCD5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32552"/>
            <a:ext cx="4191000" cy="3546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2FDA0B-A36E-DA55-4B6D-F6E94F89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7" y="1982784"/>
            <a:ext cx="5162540" cy="3546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49F469-4150-56F4-C491-552652A41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12" y="1548804"/>
            <a:ext cx="67056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88" y="0"/>
            <a:ext cx="3849624" cy="1188720"/>
          </a:xfrm>
        </p:spPr>
        <p:txBody>
          <a:bodyPr>
            <a:normAutofit/>
          </a:bodyPr>
          <a:lstStyle/>
          <a:p>
            <a:r>
              <a:rPr lang="en-US" dirty="0"/>
              <a:t>Try on 2024 fall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48F21-AB70-CF6E-9E50-D7FCFD9B33D0}"/>
              </a:ext>
            </a:extLst>
          </p:cNvPr>
          <p:cNvSpPr txBox="1"/>
          <p:nvPr/>
        </p:nvSpPr>
        <p:spPr>
          <a:xfrm>
            <a:off x="1139687" y="1563756"/>
            <a:ext cx="70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SBert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C13C6-5B0A-98E4-1CC9-DAC9B9CF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2029548"/>
            <a:ext cx="4388126" cy="4339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58A98-3119-5373-0CFE-6E3DAB600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91" y="2532498"/>
            <a:ext cx="4798943" cy="33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124-F483-4A5D-0790-C7B50CE8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Takaways</a:t>
            </a:r>
            <a:r>
              <a:rPr lang="en-US" dirty="0"/>
              <a:t> and </a:t>
            </a:r>
            <a:r>
              <a:rPr lang="en-US" dirty="0" err="1"/>
              <a:t>todos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9802-BA4A-0BED-5D38-E5B376E9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722114" cy="3101983"/>
          </a:xfrm>
        </p:spPr>
        <p:txBody>
          <a:bodyPr>
            <a:normAutofit/>
          </a:bodyPr>
          <a:lstStyle/>
          <a:p>
            <a:r>
              <a:rPr lang="en-US" dirty="0"/>
              <a:t>Sentence wise algorithms works results in similar outputs. </a:t>
            </a:r>
          </a:p>
          <a:p>
            <a:r>
              <a:rPr lang="en-US" dirty="0"/>
              <a:t>Work on </a:t>
            </a:r>
            <a:r>
              <a:rPr lang="en-US" dirty="0" err="1"/>
              <a:t>Gradio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589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1900</TotalTime>
  <Words>44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Atlas Meeting 12</vt:lpstr>
      <vt:lpstr>Try on 2024 fall data</vt:lpstr>
      <vt:lpstr>Try on 2024 fall data</vt:lpstr>
      <vt:lpstr>Try on 2024 fall data</vt:lpstr>
      <vt:lpstr>Try on 2024 fall data</vt:lpstr>
      <vt:lpstr>Takaways and todos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Meeting 6</dc:title>
  <dc:creator>Chen, Yihao</dc:creator>
  <cp:lastModifiedBy>Chen, Yihao</cp:lastModifiedBy>
  <cp:revision>5</cp:revision>
  <dcterms:created xsi:type="dcterms:W3CDTF">2024-02-29T19:32:28Z</dcterms:created>
  <dcterms:modified xsi:type="dcterms:W3CDTF">2024-04-12T02:01:04Z</dcterms:modified>
</cp:coreProperties>
</file>