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74" r:id="rId4"/>
    <p:sldId id="266" r:id="rId5"/>
    <p:sldId id="275" r:id="rId6"/>
    <p:sldId id="276" r:id="rId7"/>
    <p:sldId id="278" r:id="rId8"/>
    <p:sldId id="280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892"/>
    <p:restoredTop sz="96126"/>
  </p:normalViewPr>
  <p:slideViewPr>
    <p:cSldViewPr snapToGrid="0">
      <p:cViewPr varScale="1">
        <p:scale>
          <a:sx n="75" d="100"/>
          <a:sy n="75" d="100"/>
        </p:scale>
        <p:origin x="192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611D-F8FF-3D4E-5082-5EC455495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Atlas Meeting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9A16F-F1C8-E290-6550-F6B0D3B5AD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Yihao</a:t>
            </a:r>
            <a:r>
              <a:rPr lang="en-US" dirty="0"/>
              <a:t> Chen</a:t>
            </a:r>
          </a:p>
        </p:txBody>
      </p:sp>
    </p:spTree>
    <p:extLst>
      <p:ext uri="{BB962C8B-B14F-4D97-AF65-F5344CB8AC3E}">
        <p14:creationId xmlns:p14="http://schemas.microsoft.com/office/powerpoint/2010/main" val="116013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2120-6252-D115-13D6-68B8AEDC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849624" cy="1188720"/>
          </a:xfrm>
        </p:spPr>
        <p:txBody>
          <a:bodyPr>
            <a:normAutofit/>
          </a:bodyPr>
          <a:lstStyle/>
          <a:p>
            <a:r>
              <a:rPr lang="en-US"/>
              <a:t>Machine learning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942E-7141-B904-BD54-764A4159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38044"/>
            <a:ext cx="3849624" cy="3101983"/>
          </a:xfrm>
        </p:spPr>
        <p:txBody>
          <a:bodyPr>
            <a:normAutofit/>
          </a:bodyPr>
          <a:lstStyle/>
          <a:p>
            <a:r>
              <a:rPr lang="en-US" dirty="0"/>
              <a:t>TF-IDF vector</a:t>
            </a:r>
          </a:p>
          <a:p>
            <a:pPr lvl="1"/>
            <a:r>
              <a:rPr lang="en-US" dirty="0">
                <a:solidFill>
                  <a:srgbClr val="0D0D0D"/>
                </a:solidFill>
                <a:latin typeface="Söhne"/>
              </a:rPr>
              <a:t>More direct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representation in documents level</a:t>
            </a:r>
          </a:p>
          <a:p>
            <a:r>
              <a:rPr lang="en-US" dirty="0"/>
              <a:t>Word2Vec</a:t>
            </a:r>
          </a:p>
          <a:p>
            <a:r>
              <a:rPr lang="en-US" dirty="0">
                <a:highlight>
                  <a:srgbClr val="FFFF00"/>
                </a:highlight>
              </a:rPr>
              <a:t>Sentence transformer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60D1C-0366-2A48-0D0F-40915473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08" b="-3"/>
          <a:stretch/>
        </p:blipFill>
        <p:spPr>
          <a:xfrm>
            <a:off x="5453178" y="-2"/>
            <a:ext cx="6739097" cy="3410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A6642-1A2B-1E58-FF29-93D9E5263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990"/>
          <a:stretch/>
        </p:blipFill>
        <p:spPr>
          <a:xfrm>
            <a:off x="5452903" y="3447288"/>
            <a:ext cx="6739097" cy="34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2120-6252-D115-13D6-68B8AEDC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849624" cy="1188720"/>
          </a:xfrm>
        </p:spPr>
        <p:txBody>
          <a:bodyPr>
            <a:normAutofit/>
          </a:bodyPr>
          <a:lstStyle/>
          <a:p>
            <a:r>
              <a:rPr lang="en-US"/>
              <a:t>Machine learning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942E-7141-B904-BD54-764A4159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38044"/>
            <a:ext cx="3849624" cy="3101983"/>
          </a:xfrm>
        </p:spPr>
        <p:txBody>
          <a:bodyPr>
            <a:normAutofit/>
          </a:bodyPr>
          <a:lstStyle/>
          <a:p>
            <a:r>
              <a:rPr lang="en-US" dirty="0"/>
              <a:t>TF-IDF vector</a:t>
            </a:r>
          </a:p>
          <a:p>
            <a:pPr lvl="1"/>
            <a:r>
              <a:rPr lang="en-US" dirty="0">
                <a:solidFill>
                  <a:srgbClr val="0D0D0D"/>
                </a:solidFill>
                <a:latin typeface="Söhne"/>
              </a:rPr>
              <a:t>More direct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representation in documents level</a:t>
            </a:r>
          </a:p>
          <a:p>
            <a:r>
              <a:rPr lang="en-US" dirty="0"/>
              <a:t>Word2Vec</a:t>
            </a:r>
          </a:p>
          <a:p>
            <a:r>
              <a:rPr lang="en-US" dirty="0"/>
              <a:t>Sentence transformer</a:t>
            </a:r>
          </a:p>
          <a:p>
            <a:pPr lvl="1"/>
            <a:r>
              <a:rPr lang="en-US" b="1" i="0" dirty="0">
                <a:solidFill>
                  <a:srgbClr val="374151"/>
                </a:solidFill>
                <a:effectLst/>
                <a:latin typeface="Source Sans Pro" panose="020B0503030403020204" pitchFamily="34" charset="0"/>
              </a:rPr>
              <a:t>all-MiniLM-L6-v2</a:t>
            </a:r>
          </a:p>
          <a:p>
            <a:pPr lvl="1"/>
            <a:r>
              <a:rPr lang="en-US" dirty="0"/>
              <a:t>Also direct representation in documents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FF58A-4392-D6D1-37B5-2EE8BCB4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900" y="2153412"/>
            <a:ext cx="638810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56F4D3-C971-CEE5-6009-5659A3775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077785"/>
            <a:ext cx="58674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4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2120-6252-D115-13D6-68B8AEDC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64692"/>
            <a:ext cx="6092952" cy="1188720"/>
          </a:xfrm>
        </p:spPr>
        <p:txBody>
          <a:bodyPr>
            <a:normAutofit/>
          </a:bodyPr>
          <a:lstStyle/>
          <a:p>
            <a:r>
              <a:rPr lang="en-US"/>
              <a:t>Machine</a:t>
            </a:r>
            <a:br>
              <a:rPr lang="en-US"/>
            </a:br>
            <a:r>
              <a:rPr lang="en-US"/>
              <a:t>Sentence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942E-7141-B904-BD54-764A4159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1" y="964692"/>
            <a:ext cx="3707652" cy="4775335"/>
          </a:xfrm>
        </p:spPr>
        <p:txBody>
          <a:bodyPr>
            <a:normAutofit/>
          </a:bodyPr>
          <a:lstStyle/>
          <a:p>
            <a:pPr lvl="1"/>
            <a:r>
              <a:rPr lang="en-US"/>
              <a:t>No need to preprocessing the description data</a:t>
            </a:r>
          </a:p>
          <a:p>
            <a:pPr lvl="1"/>
            <a:r>
              <a:rPr lang="en-US"/>
              <a:t>Time consuming when training the model</a:t>
            </a:r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CCEAD-8451-D0AD-A8DE-A4E757BEB4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020" b="2"/>
          <a:stretch/>
        </p:blipFill>
        <p:spPr>
          <a:xfrm>
            <a:off x="5203583" y="2475145"/>
            <a:ext cx="2901385" cy="326488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08B43D-1559-909A-9D07-15A56528AA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30" r="7842" b="1"/>
          <a:stretch/>
        </p:blipFill>
        <p:spPr>
          <a:xfrm>
            <a:off x="8265837" y="2475145"/>
            <a:ext cx="2966044" cy="326488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14933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2120-6252-D115-13D6-68B8AEDC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64692"/>
            <a:ext cx="6092952" cy="1188720"/>
          </a:xfrm>
        </p:spPr>
        <p:txBody>
          <a:bodyPr>
            <a:normAutofit/>
          </a:bodyPr>
          <a:lstStyle/>
          <a:p>
            <a:r>
              <a:rPr lang="en-US"/>
              <a:t>Machine</a:t>
            </a:r>
            <a:br>
              <a:rPr lang="en-US"/>
            </a:br>
            <a:r>
              <a:rPr lang="en-US"/>
              <a:t>Sentence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942E-7141-B904-BD54-764A4159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1" y="964692"/>
            <a:ext cx="3707652" cy="477533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No need to preprocessing the description data</a:t>
            </a:r>
          </a:p>
          <a:p>
            <a:pPr lvl="1"/>
            <a:r>
              <a:rPr lang="en-US" dirty="0"/>
              <a:t>Time consuming when training the model</a:t>
            </a:r>
          </a:p>
          <a:p>
            <a:pPr lvl="1"/>
            <a:r>
              <a:rPr lang="en-US" dirty="0"/>
              <a:t>Recommendation results: </a:t>
            </a:r>
          </a:p>
          <a:p>
            <a:pPr lvl="3"/>
            <a:r>
              <a:rPr lang="en-US" dirty="0"/>
              <a:t>Using prebuilt encode, function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EFBADC-8B6C-0908-F87D-7CAE7ED40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62" y="2926845"/>
            <a:ext cx="6638925" cy="216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6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2120-6252-D115-13D6-68B8AEDC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64692"/>
            <a:ext cx="6092952" cy="1188720"/>
          </a:xfrm>
        </p:spPr>
        <p:txBody>
          <a:bodyPr>
            <a:normAutofit/>
          </a:bodyPr>
          <a:lstStyle/>
          <a:p>
            <a:r>
              <a:rPr lang="en-US" dirty="0"/>
              <a:t>Machine</a:t>
            </a:r>
            <a:br>
              <a:rPr lang="en-US" dirty="0"/>
            </a:br>
            <a:r>
              <a:rPr lang="en-US" dirty="0"/>
              <a:t>Sentence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942E-7141-B904-BD54-764A4159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1" y="964692"/>
            <a:ext cx="3707652" cy="477533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No need to preprocessing the description data</a:t>
            </a:r>
          </a:p>
          <a:p>
            <a:pPr lvl="1"/>
            <a:r>
              <a:rPr lang="en-US" dirty="0"/>
              <a:t>Time consuming when training the model</a:t>
            </a:r>
          </a:p>
          <a:p>
            <a:pPr lvl="1"/>
            <a:r>
              <a:rPr lang="en-US" dirty="0"/>
              <a:t>Recommendation results: </a:t>
            </a:r>
          </a:p>
          <a:p>
            <a:pPr lvl="3"/>
            <a:r>
              <a:rPr lang="en-US" dirty="0"/>
              <a:t>Using prebuilt encode function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5AA82-65B5-D33F-5574-A75D9D95C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524" y="2579318"/>
            <a:ext cx="6253640" cy="2876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681B31-A7A5-F029-358F-EE43C3B60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0" y="4176034"/>
            <a:ext cx="5837026" cy="22878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14CD50-4A6B-5756-D358-87F43BC8286B}"/>
              </a:ext>
            </a:extLst>
          </p:cNvPr>
          <p:cNvSpPr txBox="1"/>
          <p:nvPr/>
        </p:nvSpPr>
        <p:spPr>
          <a:xfrm>
            <a:off x="1484989" y="3832934"/>
            <a:ext cx="265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of word 2 </a:t>
            </a:r>
            <a:r>
              <a:rPr lang="en-US" dirty="0" err="1"/>
              <a:t>vec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EEC411-3E0D-2122-88F2-15D284E24A29}"/>
              </a:ext>
            </a:extLst>
          </p:cNvPr>
          <p:cNvSpPr txBox="1"/>
          <p:nvPr/>
        </p:nvSpPr>
        <p:spPr>
          <a:xfrm>
            <a:off x="5639991" y="2288070"/>
            <a:ext cx="385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of sentence transformer</a:t>
            </a:r>
          </a:p>
        </p:txBody>
      </p:sp>
    </p:spTree>
    <p:extLst>
      <p:ext uri="{BB962C8B-B14F-4D97-AF65-F5344CB8AC3E}">
        <p14:creationId xmlns:p14="http://schemas.microsoft.com/office/powerpoint/2010/main" val="154708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2120-6252-D115-13D6-68B8AEDC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64692"/>
            <a:ext cx="6092952" cy="1188720"/>
          </a:xfrm>
        </p:spPr>
        <p:txBody>
          <a:bodyPr>
            <a:normAutofit/>
          </a:bodyPr>
          <a:lstStyle/>
          <a:p>
            <a:r>
              <a:rPr lang="en-US"/>
              <a:t>Machine</a:t>
            </a:r>
            <a:br>
              <a:rPr lang="en-US"/>
            </a:br>
            <a:r>
              <a:rPr lang="en-US"/>
              <a:t>Sentence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942E-7141-B904-BD54-764A4159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1" y="964692"/>
            <a:ext cx="3707652" cy="477533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No need to preprocessing the description data</a:t>
            </a:r>
          </a:p>
          <a:p>
            <a:pPr lvl="1"/>
            <a:r>
              <a:rPr lang="en-US" dirty="0"/>
              <a:t>Time consuming when training the model</a:t>
            </a:r>
          </a:p>
          <a:p>
            <a:pPr lvl="1"/>
            <a:r>
              <a:rPr lang="en-US" dirty="0"/>
              <a:t>Recommendation results: </a:t>
            </a:r>
          </a:p>
          <a:p>
            <a:pPr lvl="3"/>
            <a:r>
              <a:rPr lang="en-US" dirty="0"/>
              <a:t>Using prebuilt encode function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46A67-1B2C-EBB2-06C7-C471A3826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773" y="2331703"/>
            <a:ext cx="7120292" cy="386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6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2120-6252-D115-13D6-68B8AEDC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64692"/>
            <a:ext cx="6092952" cy="1188720"/>
          </a:xfrm>
        </p:spPr>
        <p:txBody>
          <a:bodyPr>
            <a:normAutofit/>
          </a:bodyPr>
          <a:lstStyle/>
          <a:p>
            <a:r>
              <a:rPr lang="en-US"/>
              <a:t>Machine</a:t>
            </a:r>
            <a:br>
              <a:rPr lang="en-US"/>
            </a:br>
            <a:r>
              <a:rPr lang="en-US"/>
              <a:t>Sentence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942E-7141-B904-BD54-764A4159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1" y="964692"/>
            <a:ext cx="3707652" cy="477533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No need to preprocessing the description data</a:t>
            </a:r>
          </a:p>
          <a:p>
            <a:pPr lvl="1"/>
            <a:r>
              <a:rPr lang="en-US" dirty="0"/>
              <a:t>Time consuming when training the model</a:t>
            </a:r>
          </a:p>
          <a:p>
            <a:pPr lvl="1"/>
            <a:r>
              <a:rPr lang="en-US" dirty="0"/>
              <a:t>Recommendation results: </a:t>
            </a:r>
          </a:p>
          <a:p>
            <a:pPr lvl="3"/>
            <a:r>
              <a:rPr lang="en-US" dirty="0"/>
              <a:t>Using prebuilt encode function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A4FA6F-5E92-826D-07FE-719583760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552" y="3052804"/>
            <a:ext cx="8779353" cy="33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C124-F483-4A5D-0790-C7B50CE8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Takaways</a:t>
            </a:r>
            <a:r>
              <a:rPr lang="en-US" dirty="0"/>
              <a:t> and </a:t>
            </a:r>
            <a:r>
              <a:rPr lang="en-US" dirty="0" err="1"/>
              <a:t>todos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B9802-BA4A-0BED-5D38-E5B376E9E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4722114" cy="31019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Visualization for Word2Vec</a:t>
            </a:r>
          </a:p>
          <a:p>
            <a:r>
              <a:rPr lang="en-US" dirty="0"/>
              <a:t>Visualization for Sentence transformer</a:t>
            </a:r>
          </a:p>
          <a:p>
            <a:pPr lvl="1"/>
            <a:r>
              <a:rPr lang="en-US" dirty="0"/>
              <a:t>Potentially something similar to </a:t>
            </a:r>
            <a:r>
              <a:rPr lang="en-US" dirty="0" err="1"/>
              <a:t>tf-idf</a:t>
            </a:r>
            <a:endParaRPr lang="en-US" dirty="0"/>
          </a:p>
          <a:p>
            <a:r>
              <a:rPr lang="en-US" dirty="0"/>
              <a:t>Work on larger dataset</a:t>
            </a:r>
          </a:p>
          <a:p>
            <a:r>
              <a:rPr lang="en-US" dirty="0"/>
              <a:t>Compare different models</a:t>
            </a:r>
          </a:p>
          <a:p>
            <a:r>
              <a:rPr lang="en-US" dirty="0"/>
              <a:t>Complete the final recommendation building</a:t>
            </a:r>
          </a:p>
          <a:p>
            <a:pPr lvl="1"/>
            <a:r>
              <a:rPr lang="en-US" dirty="0"/>
              <a:t>Filtering departments, prerequisites,  level</a:t>
            </a:r>
          </a:p>
          <a:p>
            <a:pPr lvl="1"/>
            <a:r>
              <a:rPr lang="en-US" dirty="0"/>
              <a:t>An intergraded function being able to select different models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01FF09-829A-F99B-E7CB-AEBB0F5BC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0" y="2153413"/>
            <a:ext cx="4131643" cy="2304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FB898E-9DEA-E294-C9B1-DF0997FC9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457" y="4414839"/>
            <a:ext cx="3619421" cy="222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5894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1071</TotalTime>
  <Words>205</Words>
  <Application>Microsoft Macintosh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Söhne</vt:lpstr>
      <vt:lpstr>Arial</vt:lpstr>
      <vt:lpstr>Gill Sans MT</vt:lpstr>
      <vt:lpstr>Source Sans Pro</vt:lpstr>
      <vt:lpstr>Parcel</vt:lpstr>
      <vt:lpstr>Atlas Meeting 10</vt:lpstr>
      <vt:lpstr>Machine learning model</vt:lpstr>
      <vt:lpstr>Machine learning model</vt:lpstr>
      <vt:lpstr>Machine Sentence transformer</vt:lpstr>
      <vt:lpstr>Machine Sentence transformer</vt:lpstr>
      <vt:lpstr>Machine Sentence transformer</vt:lpstr>
      <vt:lpstr>Machine Sentence transformer</vt:lpstr>
      <vt:lpstr>Machine Sentence transformer</vt:lpstr>
      <vt:lpstr>Takaways and todos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Meeting 6</dc:title>
  <dc:creator>Chen, Yihao</dc:creator>
  <cp:lastModifiedBy>Chen, Yihao</cp:lastModifiedBy>
  <cp:revision>3</cp:revision>
  <dcterms:created xsi:type="dcterms:W3CDTF">2024-02-29T19:32:28Z</dcterms:created>
  <dcterms:modified xsi:type="dcterms:W3CDTF">2024-03-29T06:42:33Z</dcterms:modified>
</cp:coreProperties>
</file>