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7" r:id="rId5"/>
    <p:sldId id="268" r:id="rId6"/>
    <p:sldId id="271" r:id="rId7"/>
    <p:sldId id="273" r:id="rId8"/>
    <p:sldId id="272" r:id="rId9"/>
    <p:sldId id="259" r:id="rId10"/>
    <p:sldId id="265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9"/>
    <p:restoredTop sz="96126"/>
  </p:normalViewPr>
  <p:slideViewPr>
    <p:cSldViewPr snapToGrid="0">
      <p:cViewPr>
        <p:scale>
          <a:sx n="114" d="100"/>
          <a:sy n="114" d="100"/>
        </p:scale>
        <p:origin x="33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41ac5756b51b63628.gradio.liv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611D-F8FF-3D4E-5082-5EC455495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Atlas Machine learning Project</a:t>
            </a:r>
            <a:br>
              <a:rPr lang="en-US" dirty="0"/>
            </a:br>
            <a:r>
              <a:rPr lang="en-US" sz="3200" dirty="0"/>
              <a:t>A course recommendation system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9A16F-F1C8-E290-6550-F6B0D3B5A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Yihao</a:t>
            </a:r>
            <a:r>
              <a:rPr lang="en-US" dirty="0"/>
              <a:t> Chen</a:t>
            </a:r>
          </a:p>
          <a:p>
            <a:r>
              <a:rPr lang="en-US" dirty="0"/>
              <a:t>Senior, Statistics &amp; Sociology</a:t>
            </a:r>
          </a:p>
        </p:txBody>
      </p:sp>
    </p:spTree>
    <p:extLst>
      <p:ext uri="{BB962C8B-B14F-4D97-AF65-F5344CB8AC3E}">
        <p14:creationId xmlns:p14="http://schemas.microsoft.com/office/powerpoint/2010/main" val="116013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8C9B-337A-C278-711D-0FB7BE9C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7ADB0-E37D-8BDA-F889-C73BD62C0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scatterplots into the </a:t>
            </a:r>
            <a:r>
              <a:rPr lang="en-US" dirty="0" err="1"/>
              <a:t>Gradio</a:t>
            </a:r>
            <a:r>
              <a:rPr lang="en-US" dirty="0"/>
              <a:t> interface. </a:t>
            </a:r>
          </a:p>
          <a:p>
            <a:r>
              <a:rPr lang="en-US" dirty="0"/>
              <a:t>Putting it on somewhere and open to all students. </a:t>
            </a:r>
          </a:p>
        </p:txBody>
      </p:sp>
    </p:spTree>
    <p:extLst>
      <p:ext uri="{BB962C8B-B14F-4D97-AF65-F5344CB8AC3E}">
        <p14:creationId xmlns:p14="http://schemas.microsoft.com/office/powerpoint/2010/main" val="61113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8C9B-337A-C278-711D-0FB7BE9C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7ADB0-E37D-8BDA-F889-C73BD62C0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Successfully completed a self-directed project.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Enhanced my Python coding and documentation skills.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Gained a foundational understanding of NLP through exposure to different models.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Strengthened my resume.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Improved communication skills through feedback from clients and team members.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9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B642D-1E1E-70F4-2C4B-8AFE639E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Dataset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6E293385-94C4-FEDF-235F-DB783F285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4" y="5688535"/>
            <a:ext cx="6801612" cy="5361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UIUC Course Description for Fall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ADE0C-8E8A-721C-FA83-61A43FE89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4" y="841766"/>
            <a:ext cx="4297680" cy="2793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2771A5-5209-6229-F244-2226B5A6D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1400464"/>
            <a:ext cx="4297680" cy="16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2000"/>
              <a:t>Course recommendation</a:t>
            </a:r>
            <a:br>
              <a:rPr lang="en-US" sz="2000"/>
            </a:br>
            <a:r>
              <a:rPr lang="en-US" sz="2000"/>
              <a:t>Goal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48DE1B-EEE4-9079-F87D-C2115D46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A course recommendation tool: input the one course and return several other similar courses. 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A small tool to help students, providing some general insights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Multi-subject recommendation: “Machine learning” - Stat, Math, CS, IS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It allows filtering: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Whether same subject as input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Upper level or not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Condition: excluding those courses that are prerequisites of the input course. 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 lvl="2">
              <a:lnSpc>
                <a:spcPct val="90000"/>
              </a:lnSpc>
            </a:pPr>
            <a:endParaRPr lang="en-US" sz="1300" dirty="0"/>
          </a:p>
          <a:p>
            <a:pPr lvl="2">
              <a:lnSpc>
                <a:spcPct val="90000"/>
              </a:lnSpc>
            </a:pPr>
            <a:endParaRPr lang="en-US" sz="13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E29926-2B74-24C6-7F49-291E953C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681610"/>
            <a:ext cx="6227064" cy="35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5928637" cy="1188720"/>
          </a:xfrm>
        </p:spPr>
        <p:txBody>
          <a:bodyPr>
            <a:normAutofit/>
          </a:bodyPr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5928636" cy="3707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Key ideas: </a:t>
            </a:r>
          </a:p>
          <a:p>
            <a:pPr lvl="1"/>
            <a:r>
              <a:rPr lang="en-US" dirty="0"/>
              <a:t>Vectorizing course descriptions</a:t>
            </a:r>
          </a:p>
          <a:p>
            <a:pPr lvl="1"/>
            <a:r>
              <a:rPr lang="en-US" dirty="0"/>
              <a:t>Compare cosine similarity between different courses to get the most similar courses. </a:t>
            </a:r>
          </a:p>
          <a:p>
            <a:r>
              <a:rPr lang="en-US" dirty="0"/>
              <a:t>Preprocessing: </a:t>
            </a:r>
          </a:p>
          <a:p>
            <a:pPr lvl="1"/>
            <a:r>
              <a:rPr lang="en-US" dirty="0"/>
              <a:t>Excluding courses with very general description: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Excluding common meaningless </a:t>
            </a:r>
            <a:r>
              <a:rPr lang="en-US" dirty="0" err="1"/>
              <a:t>stopwords</a:t>
            </a:r>
            <a:r>
              <a:rPr lang="en-US" dirty="0"/>
              <a:t>, such as “the”, “you”, “courses”, “students”</a:t>
            </a:r>
          </a:p>
          <a:p>
            <a:r>
              <a:rPr lang="en-US" dirty="0"/>
              <a:t>Applying NLP models to vectorize each course description. </a:t>
            </a:r>
          </a:p>
          <a:p>
            <a:pPr lvl="2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BC0364-4B58-4841-A227-00A6A59E0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29A1F4-D02D-48E4-9331-6870B23B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3" y="479893"/>
            <a:ext cx="3685031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6A8CF3-711E-4C63-9DD5-53A2696C0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6411" y="644485"/>
            <a:ext cx="3353835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51D38-731F-DFA8-30E4-9DA1BF0BA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" r="4" b="4"/>
          <a:stretch/>
        </p:blipFill>
        <p:spPr>
          <a:xfrm>
            <a:off x="8340435" y="822036"/>
            <a:ext cx="3026664" cy="2348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50D700-765D-0081-6788-C0A8C4A23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04" r="23000" b="-3"/>
          <a:stretch/>
        </p:blipFill>
        <p:spPr>
          <a:xfrm>
            <a:off x="8340435" y="3255097"/>
            <a:ext cx="3026664" cy="234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8085E2-C063-D4C9-8BF7-A510FD51E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576" y="4416266"/>
            <a:ext cx="3164761" cy="8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3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69" y="1642946"/>
            <a:ext cx="3044952" cy="189890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NLP algorithms 1 TF-IDF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086" y="4004310"/>
            <a:ext cx="2709117" cy="189890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TF-IDF matrix (9238, 5220)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Each row as each identical vector for course description</a:t>
            </a:r>
          </a:p>
          <a:p>
            <a:pPr marL="0" indent="0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Each column represents one vocabulary being selected in the model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985F4-5952-90AB-C62F-7E3610496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52" y="1486647"/>
            <a:ext cx="5925312" cy="35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69" y="1642947"/>
            <a:ext cx="3044952" cy="189890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NLP algorithms II 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087" y="4004310"/>
            <a:ext cx="2709117" cy="189890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Word2Vec matrix (9238, 5220)</a:t>
            </a:r>
          </a:p>
          <a:p>
            <a:r>
              <a:rPr lang="en-US" dirty="0">
                <a:solidFill>
                  <a:srgbClr val="FFFFFF"/>
                </a:solidFill>
              </a:rPr>
              <a:t>Build vocabulary set of 3940355 words. </a:t>
            </a:r>
          </a:p>
          <a:p>
            <a:r>
              <a:rPr lang="en-US" dirty="0">
                <a:solidFill>
                  <a:srgbClr val="FFFFFF"/>
                </a:solidFill>
              </a:rPr>
              <a:t>Word vectors: 100 dimensions</a:t>
            </a:r>
          </a:p>
          <a:p>
            <a:r>
              <a:rPr lang="en-US" dirty="0">
                <a:solidFill>
                  <a:srgbClr val="FFFFFF"/>
                </a:solidFill>
              </a:rPr>
              <a:t>Take the average of all the word vectors in a course description. </a:t>
            </a:r>
          </a:p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Matrix of (9238, 100)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880A4-CA88-2FA1-8E0B-D0921B74F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90"/>
          <a:stretch/>
        </p:blipFill>
        <p:spPr>
          <a:xfrm>
            <a:off x="4842712" y="1555220"/>
            <a:ext cx="6356201" cy="32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3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dirty="0"/>
              <a:t>NLP algorithms Pretrained </a:t>
            </a:r>
            <a:r>
              <a:rPr lang="en-US" dirty="0" err="1"/>
              <a:t>lLM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Sentence transformer package</a:t>
            </a:r>
          </a:p>
          <a:p>
            <a:r>
              <a:rPr lang="en-US" dirty="0"/>
              <a:t>Pretrained models – direct document level of matrix with each row represents a vector of a course description document. </a:t>
            </a:r>
          </a:p>
          <a:p>
            <a:r>
              <a:rPr lang="en-US" b="1" i="0" dirty="0">
                <a:effectLst/>
                <a:latin typeface="-apple-system"/>
              </a:rPr>
              <a:t>paraphrase-distilroberta-base-v1 (9238, 768)</a:t>
            </a:r>
          </a:p>
          <a:p>
            <a:r>
              <a:rPr lang="en-US" b="1" i="0" dirty="0">
                <a:effectLst/>
                <a:latin typeface="-apple-system"/>
              </a:rPr>
              <a:t>all-mpnet-base-v2 (9238, 768)</a:t>
            </a:r>
          </a:p>
          <a:p>
            <a:endParaRPr lang="en-US" b="1" i="0" dirty="0"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2FDC4-6DB4-1B73-D1B8-627AB353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890" y="2621670"/>
            <a:ext cx="3328416" cy="16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1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E1DFF-2D41-5CCE-CCC7-8B6CDBC1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Some visualizations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E4A33-EDA1-1FE4-83CA-2D696FF1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4" y="841766"/>
            <a:ext cx="4297680" cy="279349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7C08DA-4980-1568-273C-2EB79DA55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8316" y="873998"/>
            <a:ext cx="4297680" cy="27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9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4871-4238-8914-507B-1174FEE2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EF07-E25D-7E80-57E1-F587FE73E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https://e41ac5756b51b63628.gradio.live/</a:t>
            </a: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787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760</TotalTime>
  <Words>337</Words>
  <Application>Microsoft Macintosh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-apple-system</vt:lpstr>
      <vt:lpstr>Söhne</vt:lpstr>
      <vt:lpstr>Arial</vt:lpstr>
      <vt:lpstr>Gill Sans MT</vt:lpstr>
      <vt:lpstr>Parcel</vt:lpstr>
      <vt:lpstr>Atlas Machine learning Project A course recommendation system</vt:lpstr>
      <vt:lpstr>Dataset</vt:lpstr>
      <vt:lpstr>Course recommendation Goal </vt:lpstr>
      <vt:lpstr>Method</vt:lpstr>
      <vt:lpstr>NLP algorithms 1 TF-IDF</vt:lpstr>
      <vt:lpstr>NLP algorithms II Word2vec</vt:lpstr>
      <vt:lpstr>NLP algorithms Pretrained lLM</vt:lpstr>
      <vt:lpstr>Some visualizations</vt:lpstr>
      <vt:lpstr>Demo</vt:lpstr>
      <vt:lpstr>Future steps</vt:lpstr>
      <vt:lpstr>Personal growth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Meeting 6</dc:title>
  <dc:creator>Chen, Yihao</dc:creator>
  <cp:lastModifiedBy>Chen, Yihao</cp:lastModifiedBy>
  <cp:revision>3</cp:revision>
  <dcterms:created xsi:type="dcterms:W3CDTF">2024-02-29T19:32:28Z</dcterms:created>
  <dcterms:modified xsi:type="dcterms:W3CDTF">2024-05-01T23:43:17Z</dcterms:modified>
</cp:coreProperties>
</file>