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326" r:id="rId3"/>
    <p:sldId id="260" r:id="rId4"/>
    <p:sldId id="266" r:id="rId5"/>
    <p:sldId id="281" r:id="rId6"/>
    <p:sldId id="300" r:id="rId7"/>
    <p:sldId id="302" r:id="rId8"/>
    <p:sldId id="303" r:id="rId9"/>
    <p:sldId id="316" r:id="rId10"/>
    <p:sldId id="317" r:id="rId11"/>
    <p:sldId id="319" r:id="rId12"/>
    <p:sldId id="320" r:id="rId13"/>
    <p:sldId id="321" r:id="rId14"/>
    <p:sldId id="322" r:id="rId15"/>
    <p:sldId id="323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3" r:id="rId31"/>
    <p:sldId id="265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4A327-1775-4788-A128-CD4A2A6C4CDD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FD0BE-1C4A-4364-A281-683F9AB3E5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886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感谢兴兴的投稿</a:t>
            </a:r>
            <a:r>
              <a:rPr lang="en-US" altLang="zh-CN" dirty="0"/>
              <a:t>】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B3709-D926-420C-B233-39C5616EAE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E1F5-A9FC-461F-B80A-BE95936E5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97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E1F5-A9FC-461F-B80A-BE95936E5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121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F1112-33A5-97A6-2824-2221641EB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407E796-63B2-E2A9-5BD1-B9A0A0373D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E90989D-9ADE-BD83-43F5-4CD52EDF1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A01E3DD-1CF9-8274-1AEC-9ABB642548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E1F5-A9FC-461F-B80A-BE95936E5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513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F90B0-AC4E-29E1-8937-0F9EC78F6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DD2A56D-DEA9-660F-5739-3F87E74E5B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1EEDBC2-0DE5-CC57-B61C-1EDA1E9C0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C25B69-7078-8B09-A6E9-B6CBB8F4D5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E1F5-A9FC-461F-B80A-BE95936E5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237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感谢兴兴的投稿</a:t>
            </a:r>
            <a:r>
              <a:rPr lang="en-US" altLang="zh-CN" dirty="0"/>
              <a:t>】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B3709-D926-420C-B233-39C5616EAE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165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【</a:t>
            </a:r>
            <a:r>
              <a:rPr lang="zh-CN" altLang="en-US" dirty="0"/>
              <a:t>感谢兴兴的投稿</a:t>
            </a:r>
            <a:r>
              <a:rPr lang="en-US" altLang="zh-CN" dirty="0"/>
              <a:t>】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B3709-D926-420C-B233-39C5616EAE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645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55FED-A3EA-4119-BB5B-DA227F7AC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382F6BA-C320-49C5-983E-F95610B2B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8E0F4B-2731-420D-B8C7-1969B5D4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FC8E7C-1413-49C3-AFC0-BDB2F5428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371A10-3301-42FB-9326-C8B06E55D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37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F6EEBE-ED3C-4894-9EBD-CE0D23A1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25431-8520-43D1-9F64-2485FF798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1750AF-776D-4EBA-8BA9-A9BAB9719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BFBE0F-DB4B-451F-B10B-C6655DCE6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12D9E-ECBF-4431-897D-C0DBF8B7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60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D7CE91-0164-47B2-95E5-6CF7FB97A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F81A2A1-4DB2-42D5-85DE-CBAC2D191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58EF8A-69C2-4C05-B472-86BBD7E32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F9EA55-E424-43AD-969F-AC96183A8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0D6677-53EF-4403-BAD2-C0ABA361B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99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A6EAE8-EC9E-4C33-8B56-AFD1526E3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BA0651-DDE0-47E9-901D-4BA745A8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DB356E-930B-440B-8D26-9571444CE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C3186B-BEDC-4F0C-8961-EA796FE8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CE1CB8-D35F-4ECD-A2AF-03D3B3AA9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281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A02D6-FD60-4E5F-B6FD-AD60647A3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C989FE-73C2-4C35-9EC8-44FAE9952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9F3666-516C-4548-ABD3-886BF84BC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AE2BB3-A6B2-44FF-926B-50D609E49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E2EA07-77BE-471C-BF58-9FD88D9B4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06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CA5A9F-F24E-4AD8-8B71-D7B2C37A2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A5972E-1187-44FB-BF04-8B7AEACC8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74C9A3-69BE-4D7D-8BB1-63852BDA7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10FDE4-2299-496F-94E8-B7FD43A3F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743A53-742E-42D9-A84B-29708127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B48DD5-3FFA-4970-A976-5D91C0C15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323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433A74-4729-4AD1-8303-A23AA585F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454556-4265-4CA8-B1DB-30318DCF7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673BB42-76FF-436C-BFF6-76586C0B6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D8A39-31FB-4866-956D-5BCD2EE36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3340EB-FF17-4604-ADF3-EC2FA4C83F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6CCC224-D563-4089-8302-C1FDF53E2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4676D79-22C2-4AE9-9545-9E32227EA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83B67C9-271A-46BF-B08A-56D397AC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259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C196A5-3992-41E6-9E62-FE8538968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719085-DC49-4410-9162-3E9F788A9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1E05355-2F75-409F-9287-FC9D3C773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9CF2D8-C8A3-4D1A-883F-CD65F9BFD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361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D75DAB8-0B9B-4421-BE4A-731DCF864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02D034-32A7-479A-AE02-739AA5EB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875FCC-7B3C-4B29-B141-AFC757E17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630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A23587-F912-43C6-AF00-2A5ADF466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34D082-A815-469A-ABD9-F33895D86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92DECF-8798-442F-85A4-5D5711A73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7BCB088-02D5-4765-BF97-FE9476E06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AB1EAB-EFD9-4061-9CEF-73E75688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A759D2-7D25-4714-8E0E-9C0862304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326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D4563-1F7B-4582-B82D-820DCD73E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164B3BF-64DD-49B4-8AB6-CF73FA165A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BE060-5FA8-4F62-9119-0B0457F8B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2B1889-7787-43CB-A1E7-F2DB0F67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F1591-7B17-44A4-9EBB-127D5B0D0BCE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AE394E-D20A-4234-A855-0F6A2E87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E37C38-E2A7-4847-B376-D65FE9AF0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A9A3-453A-49B5-B529-04D288922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772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F090DCB-FD10-40BD-9948-2F76B66CF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28F3CC-B05C-439C-84A5-72E54FAF1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76DE44-9246-41A6-AE1C-522361ECD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F1591-7B17-44A4-9EBB-127D5B0D0BCE}" type="datetimeFigureOut">
              <a:rPr lang="zh-CN" altLang="en-US" smtClean="0"/>
              <a:t>2025/3/25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653BA1-0862-4129-A790-802B5629E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6B85CA-F4B1-4285-BD68-717952548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2A9A3-453A-49B5-B529-04D288922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04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5DD9E5B-D7EE-415A-B5FB-A664D00C0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" t="7435" b="145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F4596A6-ACD2-4AB8-9D04-6D9C866869F9}"/>
              </a:ext>
            </a:extLst>
          </p:cNvPr>
          <p:cNvSpPr/>
          <p:nvPr/>
        </p:nvSpPr>
        <p:spPr>
          <a:xfrm>
            <a:off x="-14516" y="4047885"/>
            <a:ext cx="12206515" cy="2810115"/>
          </a:xfrm>
          <a:custGeom>
            <a:avLst/>
            <a:gdLst>
              <a:gd name="connsiteX0" fmla="*/ 0 w 12192000"/>
              <a:gd name="connsiteY0" fmla="*/ 0 h 2190928"/>
              <a:gd name="connsiteX1" fmla="*/ 14259 w 12192000"/>
              <a:gd name="connsiteY1" fmla="*/ 3697 h 2190928"/>
              <a:gd name="connsiteX2" fmla="*/ 6096000 w 12192000"/>
              <a:gd name="connsiteY2" fmla="*/ 647878 h 2190928"/>
              <a:gd name="connsiteX3" fmla="*/ 12177742 w 12192000"/>
              <a:gd name="connsiteY3" fmla="*/ 3697 h 2190928"/>
              <a:gd name="connsiteX4" fmla="*/ 12192000 w 12192000"/>
              <a:gd name="connsiteY4" fmla="*/ 0 h 2190928"/>
              <a:gd name="connsiteX5" fmla="*/ 12192000 w 12192000"/>
              <a:gd name="connsiteY5" fmla="*/ 2190928 h 2190928"/>
              <a:gd name="connsiteX6" fmla="*/ 0 w 12192000"/>
              <a:gd name="connsiteY6" fmla="*/ 2190928 h 2190928"/>
              <a:gd name="connsiteX0" fmla="*/ 0 w 12206515"/>
              <a:gd name="connsiteY0" fmla="*/ 215008 h 2190928"/>
              <a:gd name="connsiteX1" fmla="*/ 28774 w 12206515"/>
              <a:gd name="connsiteY1" fmla="*/ 3697 h 2190928"/>
              <a:gd name="connsiteX2" fmla="*/ 6110515 w 12206515"/>
              <a:gd name="connsiteY2" fmla="*/ 647878 h 2190928"/>
              <a:gd name="connsiteX3" fmla="*/ 12192257 w 12206515"/>
              <a:gd name="connsiteY3" fmla="*/ 3697 h 2190928"/>
              <a:gd name="connsiteX4" fmla="*/ 12206515 w 12206515"/>
              <a:gd name="connsiteY4" fmla="*/ 0 h 2190928"/>
              <a:gd name="connsiteX5" fmla="*/ 12206515 w 12206515"/>
              <a:gd name="connsiteY5" fmla="*/ 2190928 h 2190928"/>
              <a:gd name="connsiteX6" fmla="*/ 14515 w 12206515"/>
              <a:gd name="connsiteY6" fmla="*/ 2190928 h 2190928"/>
              <a:gd name="connsiteX7" fmla="*/ 0 w 12206515"/>
              <a:gd name="connsiteY7" fmla="*/ 215008 h 219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6515" h="2190928">
                <a:moveTo>
                  <a:pt x="0" y="215008"/>
                </a:moveTo>
                <a:cubicBezTo>
                  <a:pt x="4753" y="216240"/>
                  <a:pt x="24021" y="2465"/>
                  <a:pt x="28774" y="3697"/>
                </a:cubicBezTo>
                <a:cubicBezTo>
                  <a:pt x="1764842" y="410400"/>
                  <a:pt x="3857701" y="647878"/>
                  <a:pt x="6110515" y="647878"/>
                </a:cubicBezTo>
                <a:cubicBezTo>
                  <a:pt x="8363330" y="647878"/>
                  <a:pt x="10456189" y="410400"/>
                  <a:pt x="12192257" y="3697"/>
                </a:cubicBezTo>
                <a:lnTo>
                  <a:pt x="12206515" y="0"/>
                </a:lnTo>
                <a:lnTo>
                  <a:pt x="12206515" y="2190928"/>
                </a:lnTo>
                <a:lnTo>
                  <a:pt x="14515" y="2190928"/>
                </a:lnTo>
                <a:cubicBezTo>
                  <a:pt x="14515" y="1460619"/>
                  <a:pt x="0" y="945317"/>
                  <a:pt x="0" y="215008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  <a:effectLst>
            <a:outerShdw blurRad="152400" dist="635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C451D66A-E852-49BB-A686-275D3A7D5373}"/>
              </a:ext>
            </a:extLst>
          </p:cNvPr>
          <p:cNvSpPr/>
          <p:nvPr/>
        </p:nvSpPr>
        <p:spPr>
          <a:xfrm>
            <a:off x="0" y="0"/>
            <a:ext cx="12192000" cy="4891315"/>
          </a:xfrm>
          <a:custGeom>
            <a:avLst/>
            <a:gdLst>
              <a:gd name="connsiteX0" fmla="*/ 0 w 12192000"/>
              <a:gd name="connsiteY0" fmla="*/ 0 h 5314950"/>
              <a:gd name="connsiteX1" fmla="*/ 12192000 w 12192000"/>
              <a:gd name="connsiteY1" fmla="*/ 0 h 5314950"/>
              <a:gd name="connsiteX2" fmla="*/ 12192000 w 12192000"/>
              <a:gd name="connsiteY2" fmla="*/ 4667072 h 5314950"/>
              <a:gd name="connsiteX3" fmla="*/ 12177742 w 12192000"/>
              <a:gd name="connsiteY3" fmla="*/ 4670769 h 5314950"/>
              <a:gd name="connsiteX4" fmla="*/ 6096000 w 12192000"/>
              <a:gd name="connsiteY4" fmla="*/ 5314950 h 5314950"/>
              <a:gd name="connsiteX5" fmla="*/ 14259 w 12192000"/>
              <a:gd name="connsiteY5" fmla="*/ 4670769 h 5314950"/>
              <a:gd name="connsiteX6" fmla="*/ 0 w 12192000"/>
              <a:gd name="connsiteY6" fmla="*/ 4667072 h 531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314950">
                <a:moveTo>
                  <a:pt x="0" y="0"/>
                </a:moveTo>
                <a:lnTo>
                  <a:pt x="12192000" y="0"/>
                </a:lnTo>
                <a:lnTo>
                  <a:pt x="12192000" y="4667072"/>
                </a:lnTo>
                <a:lnTo>
                  <a:pt x="12177742" y="4670769"/>
                </a:lnTo>
                <a:cubicBezTo>
                  <a:pt x="10441674" y="5077472"/>
                  <a:pt x="8348815" y="5314950"/>
                  <a:pt x="6096000" y="5314950"/>
                </a:cubicBezTo>
                <a:cubicBezTo>
                  <a:pt x="3843186" y="5314950"/>
                  <a:pt x="1750327" y="5077472"/>
                  <a:pt x="14259" y="4670769"/>
                </a:cubicBezTo>
                <a:lnTo>
                  <a:pt x="0" y="4667072"/>
                </a:lnTo>
                <a:close/>
              </a:path>
            </a:pathLst>
          </a:custGeom>
          <a:gradFill flip="none" rotWithShape="1">
            <a:gsLst>
              <a:gs pos="0">
                <a:srgbClr val="003263"/>
              </a:gs>
              <a:gs pos="66000">
                <a:srgbClr val="003466">
                  <a:alpha val="78000"/>
                </a:srgbClr>
              </a:gs>
              <a:gs pos="85000">
                <a:srgbClr val="003466">
                  <a:alpha val="87000"/>
                </a:srgbClr>
              </a:gs>
              <a:gs pos="35000">
                <a:srgbClr val="003465">
                  <a:alpha val="90000"/>
                </a:srgbClr>
              </a:gs>
              <a:gs pos="100000">
                <a:srgbClr val="003466"/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7C375886-8BCD-4E80-B1C2-066C60610C4B}"/>
              </a:ext>
            </a:extLst>
          </p:cNvPr>
          <p:cNvGrpSpPr/>
          <p:nvPr/>
        </p:nvGrpSpPr>
        <p:grpSpPr>
          <a:xfrm>
            <a:off x="5192484" y="729055"/>
            <a:ext cx="1807032" cy="1807031"/>
            <a:chOff x="4443682" y="2146980"/>
            <a:chExt cx="1843314" cy="1843314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AAF4805D-BD0A-4A32-BCDC-889FF6332636}"/>
                </a:ext>
              </a:extLst>
            </p:cNvPr>
            <p:cNvSpPr/>
            <p:nvPr/>
          </p:nvSpPr>
          <p:spPr>
            <a:xfrm>
              <a:off x="4443682" y="2146980"/>
              <a:ext cx="1843314" cy="184331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 w="12700">
              <a:solidFill>
                <a:schemeClr val="bg1"/>
              </a:solidFill>
            </a:ln>
            <a:effectLst>
              <a:outerShdw blurRad="152400" dist="63500" dir="8100000" algn="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9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50" name="Group 4">
              <a:extLst>
                <a:ext uri="{FF2B5EF4-FFF2-40B4-BE49-F238E27FC236}">
                  <a16:creationId xmlns:a16="http://schemas.microsoft.com/office/drawing/2014/main" id="{85C8786A-5CDD-4B69-91C0-65AB5CCDF7E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634678" y="2356193"/>
              <a:ext cx="1461322" cy="1424888"/>
              <a:chOff x="2287" y="1164"/>
              <a:chExt cx="1444" cy="1408"/>
            </a:xfrm>
            <a:solidFill>
              <a:srgbClr val="014590"/>
            </a:solidFill>
          </p:grpSpPr>
          <p:sp>
            <p:nvSpPr>
              <p:cNvPr id="51" name="Freeform 5">
                <a:extLst>
                  <a:ext uri="{FF2B5EF4-FFF2-40B4-BE49-F238E27FC236}">
                    <a16:creationId xmlns:a16="http://schemas.microsoft.com/office/drawing/2014/main" id="{869BE0EE-930E-44F9-BCE1-D78C5D272D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87" y="1164"/>
                <a:ext cx="1444" cy="1408"/>
              </a:xfrm>
              <a:custGeom>
                <a:avLst/>
                <a:gdLst>
                  <a:gd name="T0" fmla="*/ 624 w 693"/>
                  <a:gd name="T1" fmla="*/ 138 h 677"/>
                  <a:gd name="T2" fmla="*/ 676 w 693"/>
                  <a:gd name="T3" fmla="*/ 240 h 677"/>
                  <a:gd name="T4" fmla="*/ 686 w 693"/>
                  <a:gd name="T5" fmla="*/ 401 h 677"/>
                  <a:gd name="T6" fmla="*/ 646 w 693"/>
                  <a:gd name="T7" fmla="*/ 509 h 677"/>
                  <a:gd name="T8" fmla="*/ 551 w 693"/>
                  <a:gd name="T9" fmla="*/ 613 h 677"/>
                  <a:gd name="T10" fmla="*/ 451 w 693"/>
                  <a:gd name="T11" fmla="*/ 660 h 677"/>
                  <a:gd name="T12" fmla="*/ 269 w 693"/>
                  <a:gd name="T13" fmla="*/ 667 h 677"/>
                  <a:gd name="T14" fmla="*/ 189 w 693"/>
                  <a:gd name="T15" fmla="*/ 639 h 677"/>
                  <a:gd name="T16" fmla="*/ 53 w 693"/>
                  <a:gd name="T17" fmla="*/ 520 h 677"/>
                  <a:gd name="T18" fmla="*/ 10 w 693"/>
                  <a:gd name="T19" fmla="*/ 422 h 677"/>
                  <a:gd name="T20" fmla="*/ 8 w 693"/>
                  <a:gd name="T21" fmla="*/ 272 h 677"/>
                  <a:gd name="T22" fmla="*/ 47 w 693"/>
                  <a:gd name="T23" fmla="*/ 167 h 677"/>
                  <a:gd name="T24" fmla="*/ 154 w 693"/>
                  <a:gd name="T25" fmla="*/ 56 h 677"/>
                  <a:gd name="T26" fmla="*/ 264 w 693"/>
                  <a:gd name="T27" fmla="*/ 9 h 677"/>
                  <a:gd name="T28" fmla="*/ 391 w 693"/>
                  <a:gd name="T29" fmla="*/ 4 h 677"/>
                  <a:gd name="T30" fmla="*/ 514 w 693"/>
                  <a:gd name="T31" fmla="*/ 60 h 677"/>
                  <a:gd name="T32" fmla="*/ 431 w 693"/>
                  <a:gd name="T33" fmla="*/ 25 h 677"/>
                  <a:gd name="T34" fmla="*/ 273 w 693"/>
                  <a:gd name="T35" fmla="*/ 23 h 677"/>
                  <a:gd name="T36" fmla="*/ 174 w 693"/>
                  <a:gd name="T37" fmla="*/ 61 h 677"/>
                  <a:gd name="T38" fmla="*/ 53 w 693"/>
                  <a:gd name="T39" fmla="*/ 189 h 677"/>
                  <a:gd name="T40" fmla="*/ 17 w 693"/>
                  <a:gd name="T41" fmla="*/ 352 h 677"/>
                  <a:gd name="T42" fmla="*/ 41 w 693"/>
                  <a:gd name="T43" fmla="*/ 462 h 677"/>
                  <a:gd name="T44" fmla="*/ 102 w 693"/>
                  <a:gd name="T45" fmla="*/ 557 h 677"/>
                  <a:gd name="T46" fmla="*/ 196 w 693"/>
                  <a:gd name="T47" fmla="*/ 627 h 677"/>
                  <a:gd name="T48" fmla="*/ 302 w 693"/>
                  <a:gd name="T49" fmla="*/ 658 h 677"/>
                  <a:gd name="T50" fmla="*/ 430 w 693"/>
                  <a:gd name="T51" fmla="*/ 651 h 677"/>
                  <a:gd name="T52" fmla="*/ 552 w 693"/>
                  <a:gd name="T53" fmla="*/ 593 h 677"/>
                  <a:gd name="T54" fmla="*/ 637 w 693"/>
                  <a:gd name="T55" fmla="*/ 495 h 677"/>
                  <a:gd name="T56" fmla="*/ 672 w 693"/>
                  <a:gd name="T57" fmla="*/ 397 h 677"/>
                  <a:gd name="T58" fmla="*/ 673 w 693"/>
                  <a:gd name="T59" fmla="*/ 292 h 677"/>
                  <a:gd name="T60" fmla="*/ 638 w 693"/>
                  <a:gd name="T61" fmla="*/ 250 h 677"/>
                  <a:gd name="T62" fmla="*/ 541 w 693"/>
                  <a:gd name="T63" fmla="*/ 289 h 677"/>
                  <a:gd name="T64" fmla="*/ 525 w 693"/>
                  <a:gd name="T65" fmla="*/ 401 h 677"/>
                  <a:gd name="T66" fmla="*/ 468 w 693"/>
                  <a:gd name="T67" fmla="*/ 473 h 677"/>
                  <a:gd name="T68" fmla="*/ 517 w 693"/>
                  <a:gd name="T69" fmla="*/ 399 h 677"/>
                  <a:gd name="T70" fmla="*/ 517 w 693"/>
                  <a:gd name="T71" fmla="*/ 278 h 677"/>
                  <a:gd name="T72" fmla="*/ 482 w 693"/>
                  <a:gd name="T73" fmla="*/ 292 h 677"/>
                  <a:gd name="T74" fmla="*/ 458 w 693"/>
                  <a:gd name="T75" fmla="*/ 332 h 677"/>
                  <a:gd name="T76" fmla="*/ 407 w 693"/>
                  <a:gd name="T77" fmla="*/ 404 h 677"/>
                  <a:gd name="T78" fmla="*/ 370 w 693"/>
                  <a:gd name="T79" fmla="*/ 483 h 677"/>
                  <a:gd name="T80" fmla="*/ 320 w 693"/>
                  <a:gd name="T81" fmla="*/ 466 h 677"/>
                  <a:gd name="T82" fmla="*/ 268 w 693"/>
                  <a:gd name="T83" fmla="*/ 385 h 677"/>
                  <a:gd name="T84" fmla="*/ 263 w 693"/>
                  <a:gd name="T85" fmla="*/ 328 h 677"/>
                  <a:gd name="T86" fmla="*/ 207 w 693"/>
                  <a:gd name="T87" fmla="*/ 282 h 677"/>
                  <a:gd name="T88" fmla="*/ 164 w 693"/>
                  <a:gd name="T89" fmla="*/ 338 h 677"/>
                  <a:gd name="T90" fmla="*/ 208 w 693"/>
                  <a:gd name="T91" fmla="*/ 457 h 677"/>
                  <a:gd name="T92" fmla="*/ 179 w 693"/>
                  <a:gd name="T93" fmla="*/ 430 h 677"/>
                  <a:gd name="T94" fmla="*/ 155 w 693"/>
                  <a:gd name="T95" fmla="*/ 323 h 677"/>
                  <a:gd name="T96" fmla="*/ 201 w 693"/>
                  <a:gd name="T97" fmla="*/ 219 h 677"/>
                  <a:gd name="T98" fmla="*/ 285 w 693"/>
                  <a:gd name="T99" fmla="*/ 162 h 677"/>
                  <a:gd name="T100" fmla="*/ 415 w 693"/>
                  <a:gd name="T101" fmla="*/ 164 h 677"/>
                  <a:gd name="T102" fmla="*/ 497 w 693"/>
                  <a:gd name="T103" fmla="*/ 226 h 677"/>
                  <a:gd name="T104" fmla="*/ 563 w 693"/>
                  <a:gd name="T105" fmla="*/ 236 h 677"/>
                  <a:gd name="T106" fmla="*/ 594 w 693"/>
                  <a:gd name="T107" fmla="*/ 219 h 677"/>
                  <a:gd name="T108" fmla="*/ 617 w 693"/>
                  <a:gd name="T109" fmla="*/ 153 h 677"/>
                  <a:gd name="T110" fmla="*/ 483 w 693"/>
                  <a:gd name="T111" fmla="*/ 223 h 677"/>
                  <a:gd name="T112" fmla="*/ 421 w 693"/>
                  <a:gd name="T113" fmla="*/ 176 h 677"/>
                  <a:gd name="T114" fmla="*/ 319 w 693"/>
                  <a:gd name="T115" fmla="*/ 162 h 677"/>
                  <a:gd name="T116" fmla="*/ 219 w 693"/>
                  <a:gd name="T117" fmla="*/ 212 h 677"/>
                  <a:gd name="T118" fmla="*/ 299 w 693"/>
                  <a:gd name="T119" fmla="*/ 268 h 677"/>
                  <a:gd name="T120" fmla="*/ 367 w 693"/>
                  <a:gd name="T121" fmla="*/ 251 h 677"/>
                  <a:gd name="T122" fmla="*/ 452 w 693"/>
                  <a:gd name="T123" fmla="*/ 253 h 677"/>
                  <a:gd name="T124" fmla="*/ 532 w 693"/>
                  <a:gd name="T125" fmla="*/ 272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93" h="677">
                    <a:moveTo>
                      <a:pt x="528" y="51"/>
                    </a:moveTo>
                    <a:cubicBezTo>
                      <a:pt x="529" y="52"/>
                      <a:pt x="529" y="51"/>
                      <a:pt x="530" y="51"/>
                    </a:cubicBezTo>
                    <a:cubicBezTo>
                      <a:pt x="532" y="54"/>
                      <a:pt x="537" y="54"/>
                      <a:pt x="538" y="57"/>
                    </a:cubicBezTo>
                    <a:cubicBezTo>
                      <a:pt x="541" y="57"/>
                      <a:pt x="542" y="60"/>
                      <a:pt x="544" y="60"/>
                    </a:cubicBezTo>
                    <a:cubicBezTo>
                      <a:pt x="546" y="61"/>
                      <a:pt x="547" y="63"/>
                      <a:pt x="549" y="63"/>
                    </a:cubicBezTo>
                    <a:cubicBezTo>
                      <a:pt x="551" y="66"/>
                      <a:pt x="554" y="67"/>
                      <a:pt x="555" y="70"/>
                    </a:cubicBezTo>
                    <a:cubicBezTo>
                      <a:pt x="558" y="70"/>
                      <a:pt x="560" y="72"/>
                      <a:pt x="562" y="75"/>
                    </a:cubicBezTo>
                    <a:cubicBezTo>
                      <a:pt x="565" y="76"/>
                      <a:pt x="568" y="79"/>
                      <a:pt x="571" y="81"/>
                    </a:cubicBezTo>
                    <a:cubicBezTo>
                      <a:pt x="572" y="82"/>
                      <a:pt x="572" y="83"/>
                      <a:pt x="572" y="84"/>
                    </a:cubicBezTo>
                    <a:cubicBezTo>
                      <a:pt x="573" y="84"/>
                      <a:pt x="574" y="84"/>
                      <a:pt x="574" y="84"/>
                    </a:cubicBezTo>
                    <a:cubicBezTo>
                      <a:pt x="577" y="88"/>
                      <a:pt x="582" y="89"/>
                      <a:pt x="584" y="93"/>
                    </a:cubicBezTo>
                    <a:cubicBezTo>
                      <a:pt x="587" y="94"/>
                      <a:pt x="589" y="97"/>
                      <a:pt x="591" y="100"/>
                    </a:cubicBezTo>
                    <a:cubicBezTo>
                      <a:pt x="594" y="102"/>
                      <a:pt x="597" y="104"/>
                      <a:pt x="598" y="108"/>
                    </a:cubicBezTo>
                    <a:cubicBezTo>
                      <a:pt x="602" y="112"/>
                      <a:pt x="606" y="116"/>
                      <a:pt x="609" y="119"/>
                    </a:cubicBezTo>
                    <a:cubicBezTo>
                      <a:pt x="609" y="120"/>
                      <a:pt x="608" y="120"/>
                      <a:pt x="608" y="121"/>
                    </a:cubicBezTo>
                    <a:cubicBezTo>
                      <a:pt x="609" y="122"/>
                      <a:pt x="610" y="121"/>
                      <a:pt x="611" y="122"/>
                    </a:cubicBezTo>
                    <a:cubicBezTo>
                      <a:pt x="612" y="124"/>
                      <a:pt x="614" y="125"/>
                      <a:pt x="615" y="126"/>
                    </a:cubicBezTo>
                    <a:cubicBezTo>
                      <a:pt x="616" y="127"/>
                      <a:pt x="617" y="128"/>
                      <a:pt x="617" y="129"/>
                    </a:cubicBezTo>
                    <a:cubicBezTo>
                      <a:pt x="618" y="130"/>
                      <a:pt x="618" y="130"/>
                      <a:pt x="618" y="131"/>
                    </a:cubicBezTo>
                    <a:cubicBezTo>
                      <a:pt x="619" y="132"/>
                      <a:pt x="619" y="132"/>
                      <a:pt x="620" y="132"/>
                    </a:cubicBezTo>
                    <a:cubicBezTo>
                      <a:pt x="621" y="133"/>
                      <a:pt x="622" y="136"/>
                      <a:pt x="624" y="138"/>
                    </a:cubicBezTo>
                    <a:cubicBezTo>
                      <a:pt x="624" y="138"/>
                      <a:pt x="625" y="139"/>
                      <a:pt x="626" y="140"/>
                    </a:cubicBezTo>
                    <a:cubicBezTo>
                      <a:pt x="626" y="140"/>
                      <a:pt x="626" y="141"/>
                      <a:pt x="626" y="141"/>
                    </a:cubicBezTo>
                    <a:cubicBezTo>
                      <a:pt x="627" y="142"/>
                      <a:pt x="628" y="142"/>
                      <a:pt x="628" y="142"/>
                    </a:cubicBezTo>
                    <a:cubicBezTo>
                      <a:pt x="629" y="143"/>
                      <a:pt x="629" y="144"/>
                      <a:pt x="630" y="144"/>
                    </a:cubicBezTo>
                    <a:cubicBezTo>
                      <a:pt x="630" y="145"/>
                      <a:pt x="630" y="145"/>
                      <a:pt x="630" y="146"/>
                    </a:cubicBezTo>
                    <a:cubicBezTo>
                      <a:pt x="634" y="151"/>
                      <a:pt x="638" y="156"/>
                      <a:pt x="641" y="162"/>
                    </a:cubicBezTo>
                    <a:cubicBezTo>
                      <a:pt x="642" y="163"/>
                      <a:pt x="642" y="164"/>
                      <a:pt x="643" y="164"/>
                    </a:cubicBezTo>
                    <a:cubicBezTo>
                      <a:pt x="643" y="166"/>
                      <a:pt x="644" y="168"/>
                      <a:pt x="645" y="169"/>
                    </a:cubicBezTo>
                    <a:cubicBezTo>
                      <a:pt x="646" y="172"/>
                      <a:pt x="649" y="174"/>
                      <a:pt x="650" y="177"/>
                    </a:cubicBezTo>
                    <a:cubicBezTo>
                      <a:pt x="650" y="177"/>
                      <a:pt x="650" y="178"/>
                      <a:pt x="650" y="179"/>
                    </a:cubicBezTo>
                    <a:cubicBezTo>
                      <a:pt x="651" y="180"/>
                      <a:pt x="652" y="180"/>
                      <a:pt x="652" y="181"/>
                    </a:cubicBezTo>
                    <a:cubicBezTo>
                      <a:pt x="652" y="182"/>
                      <a:pt x="652" y="182"/>
                      <a:pt x="652" y="183"/>
                    </a:cubicBezTo>
                    <a:cubicBezTo>
                      <a:pt x="654" y="187"/>
                      <a:pt x="656" y="190"/>
                      <a:pt x="658" y="193"/>
                    </a:cubicBezTo>
                    <a:cubicBezTo>
                      <a:pt x="659" y="195"/>
                      <a:pt x="660" y="198"/>
                      <a:pt x="661" y="200"/>
                    </a:cubicBezTo>
                    <a:cubicBezTo>
                      <a:pt x="660" y="202"/>
                      <a:pt x="662" y="202"/>
                      <a:pt x="663" y="204"/>
                    </a:cubicBezTo>
                    <a:cubicBezTo>
                      <a:pt x="663" y="204"/>
                      <a:pt x="663" y="205"/>
                      <a:pt x="664" y="206"/>
                    </a:cubicBezTo>
                    <a:cubicBezTo>
                      <a:pt x="665" y="209"/>
                      <a:pt x="667" y="214"/>
                      <a:pt x="669" y="218"/>
                    </a:cubicBezTo>
                    <a:cubicBezTo>
                      <a:pt x="669" y="218"/>
                      <a:pt x="670" y="219"/>
                      <a:pt x="670" y="220"/>
                    </a:cubicBezTo>
                    <a:cubicBezTo>
                      <a:pt x="671" y="222"/>
                      <a:pt x="671" y="225"/>
                      <a:pt x="673" y="226"/>
                    </a:cubicBezTo>
                    <a:cubicBezTo>
                      <a:pt x="672" y="229"/>
                      <a:pt x="674" y="230"/>
                      <a:pt x="674" y="231"/>
                    </a:cubicBezTo>
                    <a:cubicBezTo>
                      <a:pt x="675" y="234"/>
                      <a:pt x="676" y="237"/>
                      <a:pt x="676" y="240"/>
                    </a:cubicBezTo>
                    <a:cubicBezTo>
                      <a:pt x="677" y="241"/>
                      <a:pt x="678" y="242"/>
                      <a:pt x="678" y="244"/>
                    </a:cubicBezTo>
                    <a:cubicBezTo>
                      <a:pt x="678" y="245"/>
                      <a:pt x="678" y="246"/>
                      <a:pt x="678" y="247"/>
                    </a:cubicBezTo>
                    <a:cubicBezTo>
                      <a:pt x="679" y="248"/>
                      <a:pt x="679" y="248"/>
                      <a:pt x="680" y="249"/>
                    </a:cubicBezTo>
                    <a:cubicBezTo>
                      <a:pt x="680" y="250"/>
                      <a:pt x="680" y="252"/>
                      <a:pt x="680" y="253"/>
                    </a:cubicBezTo>
                    <a:cubicBezTo>
                      <a:pt x="681" y="254"/>
                      <a:pt x="682" y="256"/>
                      <a:pt x="682" y="257"/>
                    </a:cubicBezTo>
                    <a:cubicBezTo>
                      <a:pt x="682" y="258"/>
                      <a:pt x="682" y="259"/>
                      <a:pt x="682" y="260"/>
                    </a:cubicBezTo>
                    <a:cubicBezTo>
                      <a:pt x="683" y="266"/>
                      <a:pt x="685" y="273"/>
                      <a:pt x="686" y="278"/>
                    </a:cubicBezTo>
                    <a:cubicBezTo>
                      <a:pt x="686" y="280"/>
                      <a:pt x="687" y="281"/>
                      <a:pt x="687" y="282"/>
                    </a:cubicBezTo>
                    <a:cubicBezTo>
                      <a:pt x="687" y="283"/>
                      <a:pt x="687" y="284"/>
                      <a:pt x="687" y="286"/>
                    </a:cubicBezTo>
                    <a:cubicBezTo>
                      <a:pt x="687" y="286"/>
                      <a:pt x="688" y="287"/>
                      <a:pt x="688" y="288"/>
                    </a:cubicBezTo>
                    <a:cubicBezTo>
                      <a:pt x="688" y="289"/>
                      <a:pt x="688" y="291"/>
                      <a:pt x="688" y="292"/>
                    </a:cubicBezTo>
                    <a:cubicBezTo>
                      <a:pt x="688" y="294"/>
                      <a:pt x="690" y="296"/>
                      <a:pt x="689" y="298"/>
                    </a:cubicBezTo>
                    <a:cubicBezTo>
                      <a:pt x="691" y="302"/>
                      <a:pt x="689" y="310"/>
                      <a:pt x="691" y="313"/>
                    </a:cubicBezTo>
                    <a:cubicBezTo>
                      <a:pt x="692" y="330"/>
                      <a:pt x="693" y="347"/>
                      <a:pt x="692" y="364"/>
                    </a:cubicBezTo>
                    <a:cubicBezTo>
                      <a:pt x="691" y="366"/>
                      <a:pt x="691" y="368"/>
                      <a:pt x="690" y="370"/>
                    </a:cubicBezTo>
                    <a:cubicBezTo>
                      <a:pt x="690" y="371"/>
                      <a:pt x="690" y="372"/>
                      <a:pt x="690" y="373"/>
                    </a:cubicBezTo>
                    <a:cubicBezTo>
                      <a:pt x="690" y="376"/>
                      <a:pt x="689" y="378"/>
                      <a:pt x="689" y="381"/>
                    </a:cubicBezTo>
                    <a:cubicBezTo>
                      <a:pt x="688" y="385"/>
                      <a:pt x="689" y="389"/>
                      <a:pt x="688" y="392"/>
                    </a:cubicBezTo>
                    <a:cubicBezTo>
                      <a:pt x="688" y="393"/>
                      <a:pt x="687" y="394"/>
                      <a:pt x="687" y="395"/>
                    </a:cubicBezTo>
                    <a:cubicBezTo>
                      <a:pt x="687" y="396"/>
                      <a:pt x="687" y="397"/>
                      <a:pt x="687" y="398"/>
                    </a:cubicBezTo>
                    <a:cubicBezTo>
                      <a:pt x="687" y="399"/>
                      <a:pt x="686" y="400"/>
                      <a:pt x="686" y="401"/>
                    </a:cubicBezTo>
                    <a:cubicBezTo>
                      <a:pt x="685" y="402"/>
                      <a:pt x="686" y="402"/>
                      <a:pt x="686" y="403"/>
                    </a:cubicBezTo>
                    <a:cubicBezTo>
                      <a:pt x="685" y="406"/>
                      <a:pt x="684" y="408"/>
                      <a:pt x="683" y="410"/>
                    </a:cubicBezTo>
                    <a:cubicBezTo>
                      <a:pt x="684" y="412"/>
                      <a:pt x="683" y="413"/>
                      <a:pt x="683" y="415"/>
                    </a:cubicBezTo>
                    <a:cubicBezTo>
                      <a:pt x="682" y="416"/>
                      <a:pt x="683" y="417"/>
                      <a:pt x="683" y="418"/>
                    </a:cubicBezTo>
                    <a:cubicBezTo>
                      <a:pt x="682" y="420"/>
                      <a:pt x="681" y="422"/>
                      <a:pt x="680" y="425"/>
                    </a:cubicBezTo>
                    <a:cubicBezTo>
                      <a:pt x="679" y="428"/>
                      <a:pt x="679" y="431"/>
                      <a:pt x="678" y="434"/>
                    </a:cubicBezTo>
                    <a:cubicBezTo>
                      <a:pt x="678" y="435"/>
                      <a:pt x="677" y="437"/>
                      <a:pt x="676" y="439"/>
                    </a:cubicBezTo>
                    <a:cubicBezTo>
                      <a:pt x="676" y="440"/>
                      <a:pt x="676" y="441"/>
                      <a:pt x="676" y="442"/>
                    </a:cubicBezTo>
                    <a:cubicBezTo>
                      <a:pt x="676" y="443"/>
                      <a:pt x="674" y="446"/>
                      <a:pt x="674" y="448"/>
                    </a:cubicBezTo>
                    <a:cubicBezTo>
                      <a:pt x="672" y="452"/>
                      <a:pt x="671" y="457"/>
                      <a:pt x="669" y="461"/>
                    </a:cubicBezTo>
                    <a:cubicBezTo>
                      <a:pt x="670" y="463"/>
                      <a:pt x="668" y="464"/>
                      <a:pt x="667" y="465"/>
                    </a:cubicBezTo>
                    <a:cubicBezTo>
                      <a:pt x="668" y="468"/>
                      <a:pt x="665" y="470"/>
                      <a:pt x="664" y="472"/>
                    </a:cubicBezTo>
                    <a:cubicBezTo>
                      <a:pt x="663" y="474"/>
                      <a:pt x="663" y="476"/>
                      <a:pt x="663" y="478"/>
                    </a:cubicBezTo>
                    <a:cubicBezTo>
                      <a:pt x="662" y="479"/>
                      <a:pt x="660" y="481"/>
                      <a:pt x="660" y="482"/>
                    </a:cubicBezTo>
                    <a:cubicBezTo>
                      <a:pt x="659" y="485"/>
                      <a:pt x="659" y="487"/>
                      <a:pt x="657" y="488"/>
                    </a:cubicBezTo>
                    <a:cubicBezTo>
                      <a:pt x="657" y="489"/>
                      <a:pt x="657" y="490"/>
                      <a:pt x="657" y="490"/>
                    </a:cubicBezTo>
                    <a:cubicBezTo>
                      <a:pt x="656" y="491"/>
                      <a:pt x="655" y="492"/>
                      <a:pt x="655" y="494"/>
                    </a:cubicBezTo>
                    <a:cubicBezTo>
                      <a:pt x="654" y="494"/>
                      <a:pt x="653" y="494"/>
                      <a:pt x="653" y="495"/>
                    </a:cubicBezTo>
                    <a:cubicBezTo>
                      <a:pt x="653" y="496"/>
                      <a:pt x="653" y="496"/>
                      <a:pt x="652" y="497"/>
                    </a:cubicBezTo>
                    <a:cubicBezTo>
                      <a:pt x="651" y="499"/>
                      <a:pt x="650" y="501"/>
                      <a:pt x="649" y="503"/>
                    </a:cubicBezTo>
                    <a:cubicBezTo>
                      <a:pt x="648" y="505"/>
                      <a:pt x="647" y="507"/>
                      <a:pt x="646" y="509"/>
                    </a:cubicBezTo>
                    <a:cubicBezTo>
                      <a:pt x="644" y="514"/>
                      <a:pt x="639" y="517"/>
                      <a:pt x="638" y="523"/>
                    </a:cubicBezTo>
                    <a:cubicBezTo>
                      <a:pt x="634" y="526"/>
                      <a:pt x="632" y="532"/>
                      <a:pt x="628" y="535"/>
                    </a:cubicBezTo>
                    <a:cubicBezTo>
                      <a:pt x="628" y="537"/>
                      <a:pt x="626" y="539"/>
                      <a:pt x="625" y="540"/>
                    </a:cubicBezTo>
                    <a:cubicBezTo>
                      <a:pt x="622" y="545"/>
                      <a:pt x="617" y="547"/>
                      <a:pt x="615" y="553"/>
                    </a:cubicBezTo>
                    <a:cubicBezTo>
                      <a:pt x="613" y="553"/>
                      <a:pt x="613" y="555"/>
                      <a:pt x="612" y="555"/>
                    </a:cubicBezTo>
                    <a:cubicBezTo>
                      <a:pt x="612" y="557"/>
                      <a:pt x="611" y="557"/>
                      <a:pt x="611" y="558"/>
                    </a:cubicBezTo>
                    <a:cubicBezTo>
                      <a:pt x="610" y="558"/>
                      <a:pt x="610" y="558"/>
                      <a:pt x="609" y="559"/>
                    </a:cubicBezTo>
                    <a:cubicBezTo>
                      <a:pt x="608" y="562"/>
                      <a:pt x="605" y="562"/>
                      <a:pt x="605" y="566"/>
                    </a:cubicBezTo>
                    <a:cubicBezTo>
                      <a:pt x="604" y="566"/>
                      <a:pt x="603" y="567"/>
                      <a:pt x="603" y="568"/>
                    </a:cubicBezTo>
                    <a:cubicBezTo>
                      <a:pt x="601" y="568"/>
                      <a:pt x="599" y="570"/>
                      <a:pt x="598" y="572"/>
                    </a:cubicBezTo>
                    <a:cubicBezTo>
                      <a:pt x="595" y="574"/>
                      <a:pt x="593" y="577"/>
                      <a:pt x="590" y="580"/>
                    </a:cubicBezTo>
                    <a:cubicBezTo>
                      <a:pt x="589" y="581"/>
                      <a:pt x="588" y="581"/>
                      <a:pt x="587" y="583"/>
                    </a:cubicBezTo>
                    <a:cubicBezTo>
                      <a:pt x="586" y="583"/>
                      <a:pt x="586" y="584"/>
                      <a:pt x="585" y="585"/>
                    </a:cubicBezTo>
                    <a:cubicBezTo>
                      <a:pt x="584" y="585"/>
                      <a:pt x="583" y="585"/>
                      <a:pt x="583" y="586"/>
                    </a:cubicBezTo>
                    <a:cubicBezTo>
                      <a:pt x="582" y="586"/>
                      <a:pt x="582" y="587"/>
                      <a:pt x="581" y="588"/>
                    </a:cubicBezTo>
                    <a:cubicBezTo>
                      <a:pt x="580" y="588"/>
                      <a:pt x="579" y="588"/>
                      <a:pt x="579" y="589"/>
                    </a:cubicBezTo>
                    <a:cubicBezTo>
                      <a:pt x="578" y="590"/>
                      <a:pt x="578" y="592"/>
                      <a:pt x="576" y="592"/>
                    </a:cubicBezTo>
                    <a:cubicBezTo>
                      <a:pt x="574" y="595"/>
                      <a:pt x="571" y="596"/>
                      <a:pt x="568" y="598"/>
                    </a:cubicBezTo>
                    <a:cubicBezTo>
                      <a:pt x="566" y="600"/>
                      <a:pt x="565" y="602"/>
                      <a:pt x="563" y="603"/>
                    </a:cubicBezTo>
                    <a:cubicBezTo>
                      <a:pt x="560" y="605"/>
                      <a:pt x="557" y="607"/>
                      <a:pt x="555" y="610"/>
                    </a:cubicBezTo>
                    <a:cubicBezTo>
                      <a:pt x="553" y="610"/>
                      <a:pt x="552" y="611"/>
                      <a:pt x="551" y="613"/>
                    </a:cubicBezTo>
                    <a:cubicBezTo>
                      <a:pt x="550" y="613"/>
                      <a:pt x="550" y="612"/>
                      <a:pt x="549" y="612"/>
                    </a:cubicBezTo>
                    <a:cubicBezTo>
                      <a:pt x="547" y="614"/>
                      <a:pt x="546" y="615"/>
                      <a:pt x="544" y="617"/>
                    </a:cubicBezTo>
                    <a:cubicBezTo>
                      <a:pt x="542" y="617"/>
                      <a:pt x="540" y="618"/>
                      <a:pt x="539" y="619"/>
                    </a:cubicBezTo>
                    <a:cubicBezTo>
                      <a:pt x="538" y="620"/>
                      <a:pt x="537" y="621"/>
                      <a:pt x="536" y="622"/>
                    </a:cubicBezTo>
                    <a:cubicBezTo>
                      <a:pt x="535" y="623"/>
                      <a:pt x="533" y="623"/>
                      <a:pt x="532" y="625"/>
                    </a:cubicBezTo>
                    <a:cubicBezTo>
                      <a:pt x="531" y="625"/>
                      <a:pt x="531" y="625"/>
                      <a:pt x="530" y="625"/>
                    </a:cubicBezTo>
                    <a:cubicBezTo>
                      <a:pt x="528" y="627"/>
                      <a:pt x="525" y="628"/>
                      <a:pt x="523" y="629"/>
                    </a:cubicBezTo>
                    <a:cubicBezTo>
                      <a:pt x="520" y="631"/>
                      <a:pt x="518" y="633"/>
                      <a:pt x="516" y="634"/>
                    </a:cubicBezTo>
                    <a:cubicBezTo>
                      <a:pt x="513" y="635"/>
                      <a:pt x="510" y="636"/>
                      <a:pt x="508" y="637"/>
                    </a:cubicBezTo>
                    <a:cubicBezTo>
                      <a:pt x="507" y="638"/>
                      <a:pt x="507" y="637"/>
                      <a:pt x="506" y="637"/>
                    </a:cubicBezTo>
                    <a:cubicBezTo>
                      <a:pt x="505" y="638"/>
                      <a:pt x="504" y="639"/>
                      <a:pt x="503" y="640"/>
                    </a:cubicBezTo>
                    <a:cubicBezTo>
                      <a:pt x="503" y="640"/>
                      <a:pt x="503" y="640"/>
                      <a:pt x="502" y="640"/>
                    </a:cubicBezTo>
                    <a:cubicBezTo>
                      <a:pt x="500" y="641"/>
                      <a:pt x="498" y="642"/>
                      <a:pt x="497" y="644"/>
                    </a:cubicBezTo>
                    <a:cubicBezTo>
                      <a:pt x="493" y="644"/>
                      <a:pt x="491" y="646"/>
                      <a:pt x="489" y="647"/>
                    </a:cubicBezTo>
                    <a:cubicBezTo>
                      <a:pt x="483" y="647"/>
                      <a:pt x="482" y="651"/>
                      <a:pt x="476" y="650"/>
                    </a:cubicBezTo>
                    <a:cubicBezTo>
                      <a:pt x="475" y="651"/>
                      <a:pt x="474" y="654"/>
                      <a:pt x="472" y="653"/>
                    </a:cubicBezTo>
                    <a:cubicBezTo>
                      <a:pt x="469" y="655"/>
                      <a:pt x="466" y="655"/>
                      <a:pt x="463" y="656"/>
                    </a:cubicBezTo>
                    <a:cubicBezTo>
                      <a:pt x="462" y="656"/>
                      <a:pt x="461" y="657"/>
                      <a:pt x="460" y="657"/>
                    </a:cubicBezTo>
                    <a:cubicBezTo>
                      <a:pt x="460" y="658"/>
                      <a:pt x="458" y="658"/>
                      <a:pt x="457" y="658"/>
                    </a:cubicBezTo>
                    <a:cubicBezTo>
                      <a:pt x="456" y="658"/>
                      <a:pt x="455" y="659"/>
                      <a:pt x="454" y="659"/>
                    </a:cubicBezTo>
                    <a:cubicBezTo>
                      <a:pt x="453" y="660"/>
                      <a:pt x="452" y="659"/>
                      <a:pt x="451" y="660"/>
                    </a:cubicBezTo>
                    <a:cubicBezTo>
                      <a:pt x="449" y="660"/>
                      <a:pt x="447" y="662"/>
                      <a:pt x="445" y="662"/>
                    </a:cubicBezTo>
                    <a:cubicBezTo>
                      <a:pt x="444" y="663"/>
                      <a:pt x="442" y="662"/>
                      <a:pt x="441" y="663"/>
                    </a:cubicBezTo>
                    <a:cubicBezTo>
                      <a:pt x="440" y="663"/>
                      <a:pt x="439" y="664"/>
                      <a:pt x="439" y="664"/>
                    </a:cubicBezTo>
                    <a:cubicBezTo>
                      <a:pt x="437" y="665"/>
                      <a:pt x="436" y="664"/>
                      <a:pt x="435" y="665"/>
                    </a:cubicBezTo>
                    <a:cubicBezTo>
                      <a:pt x="427" y="666"/>
                      <a:pt x="419" y="668"/>
                      <a:pt x="412" y="670"/>
                    </a:cubicBezTo>
                    <a:cubicBezTo>
                      <a:pt x="408" y="671"/>
                      <a:pt x="405" y="671"/>
                      <a:pt x="401" y="672"/>
                    </a:cubicBezTo>
                    <a:cubicBezTo>
                      <a:pt x="398" y="672"/>
                      <a:pt x="396" y="673"/>
                      <a:pt x="393" y="673"/>
                    </a:cubicBezTo>
                    <a:cubicBezTo>
                      <a:pt x="388" y="674"/>
                      <a:pt x="383" y="674"/>
                      <a:pt x="378" y="674"/>
                    </a:cubicBezTo>
                    <a:cubicBezTo>
                      <a:pt x="376" y="674"/>
                      <a:pt x="375" y="675"/>
                      <a:pt x="374" y="675"/>
                    </a:cubicBezTo>
                    <a:cubicBezTo>
                      <a:pt x="369" y="675"/>
                      <a:pt x="365" y="675"/>
                      <a:pt x="360" y="675"/>
                    </a:cubicBezTo>
                    <a:cubicBezTo>
                      <a:pt x="358" y="676"/>
                      <a:pt x="356" y="676"/>
                      <a:pt x="353" y="676"/>
                    </a:cubicBezTo>
                    <a:cubicBezTo>
                      <a:pt x="348" y="676"/>
                      <a:pt x="341" y="677"/>
                      <a:pt x="336" y="675"/>
                    </a:cubicBezTo>
                    <a:cubicBezTo>
                      <a:pt x="333" y="676"/>
                      <a:pt x="330" y="675"/>
                      <a:pt x="326" y="675"/>
                    </a:cubicBezTo>
                    <a:cubicBezTo>
                      <a:pt x="321" y="675"/>
                      <a:pt x="316" y="675"/>
                      <a:pt x="313" y="674"/>
                    </a:cubicBezTo>
                    <a:cubicBezTo>
                      <a:pt x="309" y="675"/>
                      <a:pt x="302" y="673"/>
                      <a:pt x="298" y="672"/>
                    </a:cubicBezTo>
                    <a:cubicBezTo>
                      <a:pt x="296" y="672"/>
                      <a:pt x="293" y="672"/>
                      <a:pt x="290" y="672"/>
                    </a:cubicBezTo>
                    <a:cubicBezTo>
                      <a:pt x="290" y="672"/>
                      <a:pt x="289" y="671"/>
                      <a:pt x="289" y="671"/>
                    </a:cubicBezTo>
                    <a:cubicBezTo>
                      <a:pt x="286" y="670"/>
                      <a:pt x="283" y="671"/>
                      <a:pt x="280" y="670"/>
                    </a:cubicBezTo>
                    <a:cubicBezTo>
                      <a:pt x="279" y="670"/>
                      <a:pt x="278" y="669"/>
                      <a:pt x="278" y="669"/>
                    </a:cubicBezTo>
                    <a:cubicBezTo>
                      <a:pt x="276" y="669"/>
                      <a:pt x="275" y="669"/>
                      <a:pt x="274" y="669"/>
                    </a:cubicBezTo>
                    <a:cubicBezTo>
                      <a:pt x="273" y="669"/>
                      <a:pt x="271" y="668"/>
                      <a:pt x="269" y="667"/>
                    </a:cubicBezTo>
                    <a:cubicBezTo>
                      <a:pt x="268" y="667"/>
                      <a:pt x="267" y="667"/>
                      <a:pt x="266" y="667"/>
                    </a:cubicBezTo>
                    <a:cubicBezTo>
                      <a:pt x="265" y="667"/>
                      <a:pt x="264" y="666"/>
                      <a:pt x="263" y="666"/>
                    </a:cubicBezTo>
                    <a:cubicBezTo>
                      <a:pt x="261" y="665"/>
                      <a:pt x="259" y="665"/>
                      <a:pt x="257" y="665"/>
                    </a:cubicBezTo>
                    <a:cubicBezTo>
                      <a:pt x="256" y="665"/>
                      <a:pt x="255" y="663"/>
                      <a:pt x="253" y="663"/>
                    </a:cubicBezTo>
                    <a:cubicBezTo>
                      <a:pt x="253" y="663"/>
                      <a:pt x="252" y="663"/>
                      <a:pt x="251" y="663"/>
                    </a:cubicBezTo>
                    <a:cubicBezTo>
                      <a:pt x="250" y="663"/>
                      <a:pt x="250" y="662"/>
                      <a:pt x="249" y="662"/>
                    </a:cubicBezTo>
                    <a:cubicBezTo>
                      <a:pt x="247" y="661"/>
                      <a:pt x="244" y="661"/>
                      <a:pt x="241" y="660"/>
                    </a:cubicBezTo>
                    <a:cubicBezTo>
                      <a:pt x="241" y="660"/>
                      <a:pt x="240" y="659"/>
                      <a:pt x="240" y="659"/>
                    </a:cubicBezTo>
                    <a:cubicBezTo>
                      <a:pt x="239" y="659"/>
                      <a:pt x="238" y="659"/>
                      <a:pt x="237" y="659"/>
                    </a:cubicBezTo>
                    <a:cubicBezTo>
                      <a:pt x="236" y="658"/>
                      <a:pt x="235" y="658"/>
                      <a:pt x="234" y="657"/>
                    </a:cubicBezTo>
                    <a:cubicBezTo>
                      <a:pt x="234" y="657"/>
                      <a:pt x="233" y="658"/>
                      <a:pt x="232" y="657"/>
                    </a:cubicBezTo>
                    <a:cubicBezTo>
                      <a:pt x="230" y="657"/>
                      <a:pt x="230" y="654"/>
                      <a:pt x="227" y="656"/>
                    </a:cubicBezTo>
                    <a:cubicBezTo>
                      <a:pt x="227" y="655"/>
                      <a:pt x="226" y="654"/>
                      <a:pt x="226" y="654"/>
                    </a:cubicBezTo>
                    <a:cubicBezTo>
                      <a:pt x="225" y="654"/>
                      <a:pt x="225" y="655"/>
                      <a:pt x="224" y="654"/>
                    </a:cubicBezTo>
                    <a:cubicBezTo>
                      <a:pt x="222" y="652"/>
                      <a:pt x="217" y="652"/>
                      <a:pt x="214" y="651"/>
                    </a:cubicBezTo>
                    <a:cubicBezTo>
                      <a:pt x="213" y="650"/>
                      <a:pt x="213" y="650"/>
                      <a:pt x="212" y="649"/>
                    </a:cubicBezTo>
                    <a:cubicBezTo>
                      <a:pt x="211" y="649"/>
                      <a:pt x="210" y="649"/>
                      <a:pt x="208" y="649"/>
                    </a:cubicBezTo>
                    <a:cubicBezTo>
                      <a:pt x="207" y="648"/>
                      <a:pt x="205" y="647"/>
                      <a:pt x="204" y="646"/>
                    </a:cubicBezTo>
                    <a:cubicBezTo>
                      <a:pt x="202" y="645"/>
                      <a:pt x="201" y="645"/>
                      <a:pt x="199" y="644"/>
                    </a:cubicBezTo>
                    <a:cubicBezTo>
                      <a:pt x="198" y="644"/>
                      <a:pt x="197" y="643"/>
                      <a:pt x="196" y="642"/>
                    </a:cubicBezTo>
                    <a:cubicBezTo>
                      <a:pt x="193" y="642"/>
                      <a:pt x="190" y="641"/>
                      <a:pt x="189" y="639"/>
                    </a:cubicBezTo>
                    <a:cubicBezTo>
                      <a:pt x="185" y="639"/>
                      <a:pt x="182" y="635"/>
                      <a:pt x="179" y="634"/>
                    </a:cubicBezTo>
                    <a:cubicBezTo>
                      <a:pt x="176" y="632"/>
                      <a:pt x="173" y="631"/>
                      <a:pt x="170" y="630"/>
                    </a:cubicBezTo>
                    <a:cubicBezTo>
                      <a:pt x="170" y="629"/>
                      <a:pt x="169" y="629"/>
                      <a:pt x="169" y="628"/>
                    </a:cubicBezTo>
                    <a:cubicBezTo>
                      <a:pt x="163" y="626"/>
                      <a:pt x="159" y="623"/>
                      <a:pt x="154" y="620"/>
                    </a:cubicBezTo>
                    <a:cubicBezTo>
                      <a:pt x="154" y="620"/>
                      <a:pt x="153" y="619"/>
                      <a:pt x="153" y="618"/>
                    </a:cubicBezTo>
                    <a:cubicBezTo>
                      <a:pt x="149" y="618"/>
                      <a:pt x="146" y="615"/>
                      <a:pt x="144" y="612"/>
                    </a:cubicBezTo>
                    <a:cubicBezTo>
                      <a:pt x="141" y="610"/>
                      <a:pt x="137" y="609"/>
                      <a:pt x="135" y="607"/>
                    </a:cubicBezTo>
                    <a:cubicBezTo>
                      <a:pt x="133" y="605"/>
                      <a:pt x="131" y="603"/>
                      <a:pt x="128" y="602"/>
                    </a:cubicBezTo>
                    <a:cubicBezTo>
                      <a:pt x="127" y="600"/>
                      <a:pt x="124" y="597"/>
                      <a:pt x="122" y="596"/>
                    </a:cubicBezTo>
                    <a:cubicBezTo>
                      <a:pt x="120" y="594"/>
                      <a:pt x="119" y="594"/>
                      <a:pt x="118" y="592"/>
                    </a:cubicBezTo>
                    <a:cubicBezTo>
                      <a:pt x="117" y="592"/>
                      <a:pt x="116" y="592"/>
                      <a:pt x="115" y="591"/>
                    </a:cubicBezTo>
                    <a:cubicBezTo>
                      <a:pt x="114" y="590"/>
                      <a:pt x="114" y="589"/>
                      <a:pt x="113" y="588"/>
                    </a:cubicBezTo>
                    <a:cubicBezTo>
                      <a:pt x="112" y="587"/>
                      <a:pt x="110" y="586"/>
                      <a:pt x="109" y="585"/>
                    </a:cubicBezTo>
                    <a:cubicBezTo>
                      <a:pt x="108" y="584"/>
                      <a:pt x="108" y="583"/>
                      <a:pt x="107" y="583"/>
                    </a:cubicBezTo>
                    <a:cubicBezTo>
                      <a:pt x="104" y="580"/>
                      <a:pt x="100" y="577"/>
                      <a:pt x="98" y="574"/>
                    </a:cubicBezTo>
                    <a:cubicBezTo>
                      <a:pt x="94" y="571"/>
                      <a:pt x="91" y="567"/>
                      <a:pt x="87" y="563"/>
                    </a:cubicBezTo>
                    <a:cubicBezTo>
                      <a:pt x="84" y="560"/>
                      <a:pt x="82" y="557"/>
                      <a:pt x="79" y="554"/>
                    </a:cubicBezTo>
                    <a:cubicBezTo>
                      <a:pt x="75" y="547"/>
                      <a:pt x="68" y="543"/>
                      <a:pt x="65" y="535"/>
                    </a:cubicBezTo>
                    <a:cubicBezTo>
                      <a:pt x="65" y="534"/>
                      <a:pt x="64" y="534"/>
                      <a:pt x="63" y="534"/>
                    </a:cubicBezTo>
                    <a:cubicBezTo>
                      <a:pt x="63" y="532"/>
                      <a:pt x="61" y="531"/>
                      <a:pt x="60" y="529"/>
                    </a:cubicBezTo>
                    <a:cubicBezTo>
                      <a:pt x="58" y="526"/>
                      <a:pt x="56" y="522"/>
                      <a:pt x="53" y="520"/>
                    </a:cubicBezTo>
                    <a:cubicBezTo>
                      <a:pt x="54" y="517"/>
                      <a:pt x="51" y="518"/>
                      <a:pt x="51" y="515"/>
                    </a:cubicBezTo>
                    <a:cubicBezTo>
                      <a:pt x="49" y="513"/>
                      <a:pt x="48" y="511"/>
                      <a:pt x="46" y="508"/>
                    </a:cubicBezTo>
                    <a:cubicBezTo>
                      <a:pt x="43" y="504"/>
                      <a:pt x="42" y="500"/>
                      <a:pt x="39" y="496"/>
                    </a:cubicBezTo>
                    <a:cubicBezTo>
                      <a:pt x="39" y="493"/>
                      <a:pt x="37" y="492"/>
                      <a:pt x="36" y="490"/>
                    </a:cubicBezTo>
                    <a:cubicBezTo>
                      <a:pt x="34" y="486"/>
                      <a:pt x="33" y="481"/>
                      <a:pt x="30" y="478"/>
                    </a:cubicBezTo>
                    <a:cubicBezTo>
                      <a:pt x="30" y="477"/>
                      <a:pt x="30" y="477"/>
                      <a:pt x="30" y="476"/>
                    </a:cubicBezTo>
                    <a:cubicBezTo>
                      <a:pt x="30" y="475"/>
                      <a:pt x="29" y="475"/>
                      <a:pt x="28" y="473"/>
                    </a:cubicBezTo>
                    <a:cubicBezTo>
                      <a:pt x="28" y="473"/>
                      <a:pt x="29" y="472"/>
                      <a:pt x="29" y="472"/>
                    </a:cubicBezTo>
                    <a:cubicBezTo>
                      <a:pt x="28" y="471"/>
                      <a:pt x="27" y="470"/>
                      <a:pt x="26" y="470"/>
                    </a:cubicBezTo>
                    <a:cubicBezTo>
                      <a:pt x="26" y="468"/>
                      <a:pt x="26" y="466"/>
                      <a:pt x="25" y="464"/>
                    </a:cubicBezTo>
                    <a:cubicBezTo>
                      <a:pt x="24" y="463"/>
                      <a:pt x="23" y="462"/>
                      <a:pt x="23" y="461"/>
                    </a:cubicBezTo>
                    <a:cubicBezTo>
                      <a:pt x="23" y="460"/>
                      <a:pt x="23" y="459"/>
                      <a:pt x="23" y="458"/>
                    </a:cubicBezTo>
                    <a:cubicBezTo>
                      <a:pt x="22" y="455"/>
                      <a:pt x="19" y="451"/>
                      <a:pt x="18" y="449"/>
                    </a:cubicBezTo>
                    <a:cubicBezTo>
                      <a:pt x="18" y="448"/>
                      <a:pt x="18" y="447"/>
                      <a:pt x="18" y="446"/>
                    </a:cubicBezTo>
                    <a:cubicBezTo>
                      <a:pt x="18" y="445"/>
                      <a:pt x="17" y="444"/>
                      <a:pt x="17" y="443"/>
                    </a:cubicBezTo>
                    <a:cubicBezTo>
                      <a:pt x="17" y="442"/>
                      <a:pt x="17" y="441"/>
                      <a:pt x="16" y="440"/>
                    </a:cubicBezTo>
                    <a:cubicBezTo>
                      <a:pt x="16" y="439"/>
                      <a:pt x="15" y="438"/>
                      <a:pt x="15" y="437"/>
                    </a:cubicBezTo>
                    <a:cubicBezTo>
                      <a:pt x="14" y="435"/>
                      <a:pt x="14" y="433"/>
                      <a:pt x="14" y="431"/>
                    </a:cubicBezTo>
                    <a:cubicBezTo>
                      <a:pt x="13" y="430"/>
                      <a:pt x="12" y="429"/>
                      <a:pt x="12" y="428"/>
                    </a:cubicBezTo>
                    <a:cubicBezTo>
                      <a:pt x="12" y="427"/>
                      <a:pt x="12" y="426"/>
                      <a:pt x="11" y="424"/>
                    </a:cubicBezTo>
                    <a:cubicBezTo>
                      <a:pt x="11" y="424"/>
                      <a:pt x="10" y="423"/>
                      <a:pt x="10" y="422"/>
                    </a:cubicBezTo>
                    <a:cubicBezTo>
                      <a:pt x="10" y="420"/>
                      <a:pt x="10" y="419"/>
                      <a:pt x="10" y="418"/>
                    </a:cubicBezTo>
                    <a:cubicBezTo>
                      <a:pt x="10" y="416"/>
                      <a:pt x="9" y="415"/>
                      <a:pt x="9" y="414"/>
                    </a:cubicBezTo>
                    <a:cubicBezTo>
                      <a:pt x="9" y="413"/>
                      <a:pt x="9" y="412"/>
                      <a:pt x="9" y="411"/>
                    </a:cubicBezTo>
                    <a:cubicBezTo>
                      <a:pt x="8" y="411"/>
                      <a:pt x="8" y="410"/>
                      <a:pt x="7" y="409"/>
                    </a:cubicBezTo>
                    <a:cubicBezTo>
                      <a:pt x="7" y="407"/>
                      <a:pt x="7" y="405"/>
                      <a:pt x="7" y="403"/>
                    </a:cubicBezTo>
                    <a:cubicBezTo>
                      <a:pt x="7" y="402"/>
                      <a:pt x="6" y="401"/>
                      <a:pt x="6" y="401"/>
                    </a:cubicBezTo>
                    <a:cubicBezTo>
                      <a:pt x="5" y="399"/>
                      <a:pt x="6" y="397"/>
                      <a:pt x="5" y="396"/>
                    </a:cubicBezTo>
                    <a:cubicBezTo>
                      <a:pt x="5" y="394"/>
                      <a:pt x="4" y="393"/>
                      <a:pt x="5" y="391"/>
                    </a:cubicBezTo>
                    <a:cubicBezTo>
                      <a:pt x="4" y="389"/>
                      <a:pt x="4" y="386"/>
                      <a:pt x="3" y="385"/>
                    </a:cubicBezTo>
                    <a:cubicBezTo>
                      <a:pt x="3" y="380"/>
                      <a:pt x="3" y="375"/>
                      <a:pt x="2" y="369"/>
                    </a:cubicBezTo>
                    <a:cubicBezTo>
                      <a:pt x="2" y="368"/>
                      <a:pt x="1" y="367"/>
                      <a:pt x="1" y="367"/>
                    </a:cubicBezTo>
                    <a:cubicBezTo>
                      <a:pt x="1" y="366"/>
                      <a:pt x="1" y="364"/>
                      <a:pt x="1" y="363"/>
                    </a:cubicBezTo>
                    <a:cubicBezTo>
                      <a:pt x="1" y="354"/>
                      <a:pt x="0" y="344"/>
                      <a:pt x="1" y="335"/>
                    </a:cubicBezTo>
                    <a:cubicBezTo>
                      <a:pt x="1" y="331"/>
                      <a:pt x="0" y="327"/>
                      <a:pt x="0" y="323"/>
                    </a:cubicBezTo>
                    <a:cubicBezTo>
                      <a:pt x="0" y="322"/>
                      <a:pt x="1" y="321"/>
                      <a:pt x="1" y="320"/>
                    </a:cubicBezTo>
                    <a:cubicBezTo>
                      <a:pt x="2" y="318"/>
                      <a:pt x="1" y="315"/>
                      <a:pt x="1" y="313"/>
                    </a:cubicBezTo>
                    <a:cubicBezTo>
                      <a:pt x="2" y="311"/>
                      <a:pt x="2" y="309"/>
                      <a:pt x="2" y="307"/>
                    </a:cubicBezTo>
                    <a:cubicBezTo>
                      <a:pt x="3" y="304"/>
                      <a:pt x="3" y="301"/>
                      <a:pt x="3" y="298"/>
                    </a:cubicBezTo>
                    <a:cubicBezTo>
                      <a:pt x="4" y="294"/>
                      <a:pt x="4" y="289"/>
                      <a:pt x="5" y="285"/>
                    </a:cubicBezTo>
                    <a:cubicBezTo>
                      <a:pt x="5" y="284"/>
                      <a:pt x="5" y="284"/>
                      <a:pt x="5" y="283"/>
                    </a:cubicBezTo>
                    <a:cubicBezTo>
                      <a:pt x="7" y="279"/>
                      <a:pt x="6" y="275"/>
                      <a:pt x="8" y="272"/>
                    </a:cubicBezTo>
                    <a:cubicBezTo>
                      <a:pt x="8" y="271"/>
                      <a:pt x="7" y="270"/>
                      <a:pt x="7" y="268"/>
                    </a:cubicBezTo>
                    <a:cubicBezTo>
                      <a:pt x="7" y="268"/>
                      <a:pt x="8" y="267"/>
                      <a:pt x="9" y="266"/>
                    </a:cubicBezTo>
                    <a:cubicBezTo>
                      <a:pt x="9" y="265"/>
                      <a:pt x="9" y="264"/>
                      <a:pt x="9" y="263"/>
                    </a:cubicBezTo>
                    <a:cubicBezTo>
                      <a:pt x="9" y="262"/>
                      <a:pt x="10" y="261"/>
                      <a:pt x="10" y="260"/>
                    </a:cubicBezTo>
                    <a:cubicBezTo>
                      <a:pt x="10" y="259"/>
                      <a:pt x="10" y="258"/>
                      <a:pt x="10" y="257"/>
                    </a:cubicBezTo>
                    <a:cubicBezTo>
                      <a:pt x="10" y="256"/>
                      <a:pt x="11" y="255"/>
                      <a:pt x="11" y="255"/>
                    </a:cubicBezTo>
                    <a:cubicBezTo>
                      <a:pt x="13" y="251"/>
                      <a:pt x="13" y="247"/>
                      <a:pt x="14" y="243"/>
                    </a:cubicBezTo>
                    <a:cubicBezTo>
                      <a:pt x="14" y="242"/>
                      <a:pt x="15" y="240"/>
                      <a:pt x="15" y="239"/>
                    </a:cubicBezTo>
                    <a:cubicBezTo>
                      <a:pt x="16" y="237"/>
                      <a:pt x="17" y="235"/>
                      <a:pt x="18" y="234"/>
                    </a:cubicBezTo>
                    <a:cubicBezTo>
                      <a:pt x="19" y="231"/>
                      <a:pt x="19" y="228"/>
                      <a:pt x="20" y="226"/>
                    </a:cubicBezTo>
                    <a:cubicBezTo>
                      <a:pt x="20" y="225"/>
                      <a:pt x="21" y="224"/>
                      <a:pt x="21" y="223"/>
                    </a:cubicBezTo>
                    <a:cubicBezTo>
                      <a:pt x="22" y="222"/>
                      <a:pt x="21" y="221"/>
                      <a:pt x="22" y="220"/>
                    </a:cubicBezTo>
                    <a:cubicBezTo>
                      <a:pt x="22" y="218"/>
                      <a:pt x="24" y="217"/>
                      <a:pt x="25" y="215"/>
                    </a:cubicBezTo>
                    <a:cubicBezTo>
                      <a:pt x="24" y="210"/>
                      <a:pt x="28" y="209"/>
                      <a:pt x="28" y="205"/>
                    </a:cubicBezTo>
                    <a:cubicBezTo>
                      <a:pt x="30" y="204"/>
                      <a:pt x="30" y="201"/>
                      <a:pt x="32" y="200"/>
                    </a:cubicBezTo>
                    <a:cubicBezTo>
                      <a:pt x="31" y="197"/>
                      <a:pt x="33" y="196"/>
                      <a:pt x="34" y="193"/>
                    </a:cubicBezTo>
                    <a:cubicBezTo>
                      <a:pt x="34" y="192"/>
                      <a:pt x="34" y="191"/>
                      <a:pt x="34" y="190"/>
                    </a:cubicBezTo>
                    <a:cubicBezTo>
                      <a:pt x="35" y="190"/>
                      <a:pt x="36" y="189"/>
                      <a:pt x="36" y="188"/>
                    </a:cubicBezTo>
                    <a:cubicBezTo>
                      <a:pt x="37" y="188"/>
                      <a:pt x="37" y="186"/>
                      <a:pt x="37" y="186"/>
                    </a:cubicBezTo>
                    <a:cubicBezTo>
                      <a:pt x="39" y="182"/>
                      <a:pt x="42" y="180"/>
                      <a:pt x="42" y="175"/>
                    </a:cubicBezTo>
                    <a:cubicBezTo>
                      <a:pt x="44" y="173"/>
                      <a:pt x="47" y="171"/>
                      <a:pt x="47" y="167"/>
                    </a:cubicBezTo>
                    <a:cubicBezTo>
                      <a:pt x="48" y="167"/>
                      <a:pt x="49" y="166"/>
                      <a:pt x="49" y="166"/>
                    </a:cubicBezTo>
                    <a:cubicBezTo>
                      <a:pt x="50" y="163"/>
                      <a:pt x="52" y="161"/>
                      <a:pt x="53" y="159"/>
                    </a:cubicBezTo>
                    <a:cubicBezTo>
                      <a:pt x="54" y="156"/>
                      <a:pt x="56" y="153"/>
                      <a:pt x="59" y="152"/>
                    </a:cubicBezTo>
                    <a:cubicBezTo>
                      <a:pt x="59" y="149"/>
                      <a:pt x="60" y="148"/>
                      <a:pt x="62" y="147"/>
                    </a:cubicBezTo>
                    <a:cubicBezTo>
                      <a:pt x="62" y="147"/>
                      <a:pt x="61" y="146"/>
                      <a:pt x="61" y="146"/>
                    </a:cubicBezTo>
                    <a:cubicBezTo>
                      <a:pt x="62" y="145"/>
                      <a:pt x="63" y="144"/>
                      <a:pt x="63" y="142"/>
                    </a:cubicBezTo>
                    <a:cubicBezTo>
                      <a:pt x="64" y="142"/>
                      <a:pt x="65" y="140"/>
                      <a:pt x="66" y="139"/>
                    </a:cubicBezTo>
                    <a:cubicBezTo>
                      <a:pt x="67" y="136"/>
                      <a:pt x="68" y="134"/>
                      <a:pt x="71" y="133"/>
                    </a:cubicBezTo>
                    <a:cubicBezTo>
                      <a:pt x="71" y="133"/>
                      <a:pt x="71" y="133"/>
                      <a:pt x="71" y="132"/>
                    </a:cubicBezTo>
                    <a:cubicBezTo>
                      <a:pt x="73" y="131"/>
                      <a:pt x="74" y="128"/>
                      <a:pt x="76" y="127"/>
                    </a:cubicBezTo>
                    <a:cubicBezTo>
                      <a:pt x="78" y="122"/>
                      <a:pt x="83" y="120"/>
                      <a:pt x="85" y="115"/>
                    </a:cubicBezTo>
                    <a:cubicBezTo>
                      <a:pt x="88" y="112"/>
                      <a:pt x="92" y="108"/>
                      <a:pt x="95" y="104"/>
                    </a:cubicBezTo>
                    <a:cubicBezTo>
                      <a:pt x="95" y="104"/>
                      <a:pt x="96" y="104"/>
                      <a:pt x="96" y="104"/>
                    </a:cubicBezTo>
                    <a:cubicBezTo>
                      <a:pt x="98" y="100"/>
                      <a:pt x="101" y="99"/>
                      <a:pt x="104" y="96"/>
                    </a:cubicBezTo>
                    <a:cubicBezTo>
                      <a:pt x="104" y="95"/>
                      <a:pt x="105" y="95"/>
                      <a:pt x="106" y="95"/>
                    </a:cubicBezTo>
                    <a:cubicBezTo>
                      <a:pt x="107" y="93"/>
                      <a:pt x="108" y="91"/>
                      <a:pt x="110" y="90"/>
                    </a:cubicBezTo>
                    <a:cubicBezTo>
                      <a:pt x="111" y="90"/>
                      <a:pt x="111" y="89"/>
                      <a:pt x="111" y="88"/>
                    </a:cubicBezTo>
                    <a:cubicBezTo>
                      <a:pt x="115" y="86"/>
                      <a:pt x="118" y="82"/>
                      <a:pt x="122" y="79"/>
                    </a:cubicBezTo>
                    <a:cubicBezTo>
                      <a:pt x="129" y="75"/>
                      <a:pt x="133" y="68"/>
                      <a:pt x="141" y="65"/>
                    </a:cubicBezTo>
                    <a:cubicBezTo>
                      <a:pt x="142" y="65"/>
                      <a:pt x="142" y="64"/>
                      <a:pt x="142" y="63"/>
                    </a:cubicBezTo>
                    <a:cubicBezTo>
                      <a:pt x="146" y="61"/>
                      <a:pt x="150" y="59"/>
                      <a:pt x="154" y="56"/>
                    </a:cubicBezTo>
                    <a:cubicBezTo>
                      <a:pt x="155" y="56"/>
                      <a:pt x="155" y="55"/>
                      <a:pt x="156" y="55"/>
                    </a:cubicBezTo>
                    <a:cubicBezTo>
                      <a:pt x="157" y="54"/>
                      <a:pt x="158" y="54"/>
                      <a:pt x="158" y="54"/>
                    </a:cubicBezTo>
                    <a:cubicBezTo>
                      <a:pt x="159" y="53"/>
                      <a:pt x="160" y="52"/>
                      <a:pt x="161" y="51"/>
                    </a:cubicBezTo>
                    <a:cubicBezTo>
                      <a:pt x="162" y="50"/>
                      <a:pt x="164" y="50"/>
                      <a:pt x="166" y="49"/>
                    </a:cubicBezTo>
                    <a:cubicBezTo>
                      <a:pt x="167" y="48"/>
                      <a:pt x="167" y="48"/>
                      <a:pt x="168" y="47"/>
                    </a:cubicBezTo>
                    <a:cubicBezTo>
                      <a:pt x="170" y="46"/>
                      <a:pt x="173" y="45"/>
                      <a:pt x="175" y="44"/>
                    </a:cubicBezTo>
                    <a:cubicBezTo>
                      <a:pt x="176" y="44"/>
                      <a:pt x="176" y="43"/>
                      <a:pt x="177" y="42"/>
                    </a:cubicBezTo>
                    <a:cubicBezTo>
                      <a:pt x="179" y="41"/>
                      <a:pt x="182" y="41"/>
                      <a:pt x="183" y="39"/>
                    </a:cubicBezTo>
                    <a:cubicBezTo>
                      <a:pt x="185" y="38"/>
                      <a:pt x="187" y="37"/>
                      <a:pt x="189" y="36"/>
                    </a:cubicBezTo>
                    <a:cubicBezTo>
                      <a:pt x="190" y="36"/>
                      <a:pt x="191" y="35"/>
                      <a:pt x="192" y="34"/>
                    </a:cubicBezTo>
                    <a:cubicBezTo>
                      <a:pt x="192" y="34"/>
                      <a:pt x="193" y="34"/>
                      <a:pt x="194" y="34"/>
                    </a:cubicBezTo>
                    <a:cubicBezTo>
                      <a:pt x="196" y="33"/>
                      <a:pt x="197" y="32"/>
                      <a:pt x="199" y="31"/>
                    </a:cubicBezTo>
                    <a:cubicBezTo>
                      <a:pt x="201" y="30"/>
                      <a:pt x="202" y="30"/>
                      <a:pt x="204" y="29"/>
                    </a:cubicBezTo>
                    <a:cubicBezTo>
                      <a:pt x="206" y="29"/>
                      <a:pt x="207" y="28"/>
                      <a:pt x="210" y="27"/>
                    </a:cubicBezTo>
                    <a:cubicBezTo>
                      <a:pt x="214" y="26"/>
                      <a:pt x="217" y="24"/>
                      <a:pt x="221" y="23"/>
                    </a:cubicBezTo>
                    <a:cubicBezTo>
                      <a:pt x="225" y="22"/>
                      <a:pt x="228" y="19"/>
                      <a:pt x="231" y="19"/>
                    </a:cubicBezTo>
                    <a:cubicBezTo>
                      <a:pt x="231" y="19"/>
                      <a:pt x="233" y="19"/>
                      <a:pt x="234" y="19"/>
                    </a:cubicBezTo>
                    <a:cubicBezTo>
                      <a:pt x="235" y="18"/>
                      <a:pt x="236" y="17"/>
                      <a:pt x="237" y="17"/>
                    </a:cubicBezTo>
                    <a:cubicBezTo>
                      <a:pt x="238" y="16"/>
                      <a:pt x="240" y="17"/>
                      <a:pt x="241" y="16"/>
                    </a:cubicBezTo>
                    <a:cubicBezTo>
                      <a:pt x="245" y="15"/>
                      <a:pt x="250" y="13"/>
                      <a:pt x="254" y="13"/>
                    </a:cubicBezTo>
                    <a:cubicBezTo>
                      <a:pt x="258" y="12"/>
                      <a:pt x="261" y="11"/>
                      <a:pt x="264" y="9"/>
                    </a:cubicBezTo>
                    <a:cubicBezTo>
                      <a:pt x="265" y="9"/>
                      <a:pt x="268" y="10"/>
                      <a:pt x="270" y="8"/>
                    </a:cubicBezTo>
                    <a:cubicBezTo>
                      <a:pt x="272" y="8"/>
                      <a:pt x="273" y="8"/>
                      <a:pt x="274" y="7"/>
                    </a:cubicBezTo>
                    <a:cubicBezTo>
                      <a:pt x="281" y="6"/>
                      <a:pt x="288" y="5"/>
                      <a:pt x="295" y="4"/>
                    </a:cubicBezTo>
                    <a:cubicBezTo>
                      <a:pt x="297" y="4"/>
                      <a:pt x="299" y="3"/>
                      <a:pt x="300" y="3"/>
                    </a:cubicBezTo>
                    <a:cubicBezTo>
                      <a:pt x="303" y="3"/>
                      <a:pt x="305" y="3"/>
                      <a:pt x="307" y="3"/>
                    </a:cubicBezTo>
                    <a:cubicBezTo>
                      <a:pt x="309" y="2"/>
                      <a:pt x="312" y="1"/>
                      <a:pt x="314" y="1"/>
                    </a:cubicBezTo>
                    <a:cubicBezTo>
                      <a:pt x="317" y="1"/>
                      <a:pt x="320" y="2"/>
                      <a:pt x="323" y="1"/>
                    </a:cubicBezTo>
                    <a:cubicBezTo>
                      <a:pt x="323" y="1"/>
                      <a:pt x="324" y="1"/>
                      <a:pt x="325" y="0"/>
                    </a:cubicBezTo>
                    <a:cubicBezTo>
                      <a:pt x="327" y="0"/>
                      <a:pt x="328" y="1"/>
                      <a:pt x="330" y="1"/>
                    </a:cubicBezTo>
                    <a:cubicBezTo>
                      <a:pt x="330" y="1"/>
                      <a:pt x="331" y="0"/>
                      <a:pt x="332" y="0"/>
                    </a:cubicBezTo>
                    <a:cubicBezTo>
                      <a:pt x="334" y="0"/>
                      <a:pt x="336" y="1"/>
                      <a:pt x="337" y="1"/>
                    </a:cubicBezTo>
                    <a:cubicBezTo>
                      <a:pt x="339" y="1"/>
                      <a:pt x="340" y="0"/>
                      <a:pt x="341" y="0"/>
                    </a:cubicBezTo>
                    <a:cubicBezTo>
                      <a:pt x="343" y="0"/>
                      <a:pt x="344" y="0"/>
                      <a:pt x="345" y="0"/>
                    </a:cubicBezTo>
                    <a:cubicBezTo>
                      <a:pt x="346" y="0"/>
                      <a:pt x="346" y="0"/>
                      <a:pt x="347" y="0"/>
                    </a:cubicBezTo>
                    <a:cubicBezTo>
                      <a:pt x="350" y="0"/>
                      <a:pt x="353" y="1"/>
                      <a:pt x="355" y="1"/>
                    </a:cubicBezTo>
                    <a:cubicBezTo>
                      <a:pt x="356" y="1"/>
                      <a:pt x="357" y="0"/>
                      <a:pt x="358" y="0"/>
                    </a:cubicBezTo>
                    <a:cubicBezTo>
                      <a:pt x="359" y="0"/>
                      <a:pt x="359" y="1"/>
                      <a:pt x="360" y="1"/>
                    </a:cubicBezTo>
                    <a:cubicBezTo>
                      <a:pt x="365" y="2"/>
                      <a:pt x="372" y="1"/>
                      <a:pt x="378" y="1"/>
                    </a:cubicBezTo>
                    <a:cubicBezTo>
                      <a:pt x="380" y="1"/>
                      <a:pt x="383" y="2"/>
                      <a:pt x="385" y="3"/>
                    </a:cubicBezTo>
                    <a:cubicBezTo>
                      <a:pt x="386" y="3"/>
                      <a:pt x="387" y="3"/>
                      <a:pt x="388" y="3"/>
                    </a:cubicBezTo>
                    <a:cubicBezTo>
                      <a:pt x="389" y="3"/>
                      <a:pt x="390" y="3"/>
                      <a:pt x="391" y="4"/>
                    </a:cubicBezTo>
                    <a:cubicBezTo>
                      <a:pt x="393" y="4"/>
                      <a:pt x="395" y="3"/>
                      <a:pt x="396" y="4"/>
                    </a:cubicBezTo>
                    <a:cubicBezTo>
                      <a:pt x="407" y="4"/>
                      <a:pt x="414" y="7"/>
                      <a:pt x="422" y="9"/>
                    </a:cubicBezTo>
                    <a:cubicBezTo>
                      <a:pt x="423" y="9"/>
                      <a:pt x="424" y="10"/>
                      <a:pt x="425" y="10"/>
                    </a:cubicBezTo>
                    <a:cubicBezTo>
                      <a:pt x="429" y="9"/>
                      <a:pt x="435" y="11"/>
                      <a:pt x="439" y="13"/>
                    </a:cubicBezTo>
                    <a:cubicBezTo>
                      <a:pt x="443" y="14"/>
                      <a:pt x="447" y="14"/>
                      <a:pt x="450" y="16"/>
                    </a:cubicBezTo>
                    <a:cubicBezTo>
                      <a:pt x="455" y="16"/>
                      <a:pt x="460" y="18"/>
                      <a:pt x="463" y="20"/>
                    </a:cubicBezTo>
                    <a:cubicBezTo>
                      <a:pt x="472" y="22"/>
                      <a:pt x="477" y="26"/>
                      <a:pt x="486" y="28"/>
                    </a:cubicBezTo>
                    <a:cubicBezTo>
                      <a:pt x="486" y="29"/>
                      <a:pt x="487" y="30"/>
                      <a:pt x="488" y="30"/>
                    </a:cubicBezTo>
                    <a:cubicBezTo>
                      <a:pt x="495" y="31"/>
                      <a:pt x="499" y="35"/>
                      <a:pt x="505" y="37"/>
                    </a:cubicBezTo>
                    <a:cubicBezTo>
                      <a:pt x="509" y="41"/>
                      <a:pt x="515" y="43"/>
                      <a:pt x="520" y="45"/>
                    </a:cubicBezTo>
                    <a:cubicBezTo>
                      <a:pt x="522" y="46"/>
                      <a:pt x="523" y="46"/>
                      <a:pt x="524" y="48"/>
                    </a:cubicBezTo>
                    <a:cubicBezTo>
                      <a:pt x="526" y="48"/>
                      <a:pt x="526" y="49"/>
                      <a:pt x="528" y="50"/>
                    </a:cubicBezTo>
                    <a:cubicBezTo>
                      <a:pt x="528" y="50"/>
                      <a:pt x="528" y="51"/>
                      <a:pt x="528" y="51"/>
                    </a:cubicBezTo>
                    <a:close/>
                    <a:moveTo>
                      <a:pt x="543" y="78"/>
                    </a:moveTo>
                    <a:cubicBezTo>
                      <a:pt x="538" y="76"/>
                      <a:pt x="536" y="73"/>
                      <a:pt x="532" y="70"/>
                    </a:cubicBezTo>
                    <a:cubicBezTo>
                      <a:pt x="529" y="71"/>
                      <a:pt x="529" y="68"/>
                      <a:pt x="527" y="67"/>
                    </a:cubicBezTo>
                    <a:cubicBezTo>
                      <a:pt x="526" y="67"/>
                      <a:pt x="525" y="67"/>
                      <a:pt x="524" y="66"/>
                    </a:cubicBezTo>
                    <a:cubicBezTo>
                      <a:pt x="523" y="65"/>
                      <a:pt x="523" y="64"/>
                      <a:pt x="522" y="63"/>
                    </a:cubicBezTo>
                    <a:cubicBezTo>
                      <a:pt x="521" y="63"/>
                      <a:pt x="520" y="63"/>
                      <a:pt x="519" y="63"/>
                    </a:cubicBezTo>
                    <a:cubicBezTo>
                      <a:pt x="519" y="63"/>
                      <a:pt x="518" y="62"/>
                      <a:pt x="517" y="61"/>
                    </a:cubicBezTo>
                    <a:cubicBezTo>
                      <a:pt x="517" y="61"/>
                      <a:pt x="515" y="60"/>
                      <a:pt x="514" y="60"/>
                    </a:cubicBezTo>
                    <a:cubicBezTo>
                      <a:pt x="514" y="59"/>
                      <a:pt x="513" y="58"/>
                      <a:pt x="512" y="58"/>
                    </a:cubicBezTo>
                    <a:cubicBezTo>
                      <a:pt x="510" y="57"/>
                      <a:pt x="508" y="56"/>
                      <a:pt x="506" y="55"/>
                    </a:cubicBezTo>
                    <a:cubicBezTo>
                      <a:pt x="505" y="54"/>
                      <a:pt x="504" y="53"/>
                      <a:pt x="503" y="53"/>
                    </a:cubicBezTo>
                    <a:cubicBezTo>
                      <a:pt x="502" y="52"/>
                      <a:pt x="501" y="52"/>
                      <a:pt x="500" y="52"/>
                    </a:cubicBezTo>
                    <a:cubicBezTo>
                      <a:pt x="500" y="52"/>
                      <a:pt x="499" y="50"/>
                      <a:pt x="499" y="50"/>
                    </a:cubicBezTo>
                    <a:cubicBezTo>
                      <a:pt x="498" y="50"/>
                      <a:pt x="497" y="50"/>
                      <a:pt x="496" y="50"/>
                    </a:cubicBezTo>
                    <a:cubicBezTo>
                      <a:pt x="494" y="49"/>
                      <a:pt x="492" y="47"/>
                      <a:pt x="491" y="46"/>
                    </a:cubicBezTo>
                    <a:cubicBezTo>
                      <a:pt x="490" y="46"/>
                      <a:pt x="489" y="46"/>
                      <a:pt x="488" y="46"/>
                    </a:cubicBezTo>
                    <a:cubicBezTo>
                      <a:pt x="487" y="45"/>
                      <a:pt x="486" y="44"/>
                      <a:pt x="484" y="43"/>
                    </a:cubicBezTo>
                    <a:cubicBezTo>
                      <a:pt x="483" y="43"/>
                      <a:pt x="483" y="43"/>
                      <a:pt x="482" y="43"/>
                    </a:cubicBezTo>
                    <a:cubicBezTo>
                      <a:pt x="480" y="42"/>
                      <a:pt x="478" y="41"/>
                      <a:pt x="476" y="40"/>
                    </a:cubicBezTo>
                    <a:cubicBezTo>
                      <a:pt x="476" y="40"/>
                      <a:pt x="475" y="40"/>
                      <a:pt x="474" y="40"/>
                    </a:cubicBezTo>
                    <a:cubicBezTo>
                      <a:pt x="473" y="39"/>
                      <a:pt x="473" y="39"/>
                      <a:pt x="472" y="38"/>
                    </a:cubicBezTo>
                    <a:cubicBezTo>
                      <a:pt x="471" y="38"/>
                      <a:pt x="470" y="38"/>
                      <a:pt x="469" y="38"/>
                    </a:cubicBezTo>
                    <a:cubicBezTo>
                      <a:pt x="467" y="37"/>
                      <a:pt x="465" y="35"/>
                      <a:pt x="463" y="35"/>
                    </a:cubicBezTo>
                    <a:cubicBezTo>
                      <a:pt x="463" y="35"/>
                      <a:pt x="462" y="35"/>
                      <a:pt x="461" y="35"/>
                    </a:cubicBezTo>
                    <a:cubicBezTo>
                      <a:pt x="460" y="35"/>
                      <a:pt x="459" y="34"/>
                      <a:pt x="459" y="34"/>
                    </a:cubicBezTo>
                    <a:cubicBezTo>
                      <a:pt x="457" y="33"/>
                      <a:pt x="455" y="33"/>
                      <a:pt x="453" y="32"/>
                    </a:cubicBezTo>
                    <a:cubicBezTo>
                      <a:pt x="452" y="31"/>
                      <a:pt x="450" y="30"/>
                      <a:pt x="448" y="30"/>
                    </a:cubicBezTo>
                    <a:cubicBezTo>
                      <a:pt x="447" y="29"/>
                      <a:pt x="445" y="30"/>
                      <a:pt x="444" y="29"/>
                    </a:cubicBezTo>
                    <a:cubicBezTo>
                      <a:pt x="440" y="28"/>
                      <a:pt x="435" y="26"/>
                      <a:pt x="431" y="25"/>
                    </a:cubicBezTo>
                    <a:cubicBezTo>
                      <a:pt x="429" y="24"/>
                      <a:pt x="426" y="23"/>
                      <a:pt x="424" y="23"/>
                    </a:cubicBezTo>
                    <a:cubicBezTo>
                      <a:pt x="423" y="23"/>
                      <a:pt x="422" y="23"/>
                      <a:pt x="422" y="23"/>
                    </a:cubicBezTo>
                    <a:cubicBezTo>
                      <a:pt x="421" y="23"/>
                      <a:pt x="419" y="22"/>
                      <a:pt x="419" y="22"/>
                    </a:cubicBezTo>
                    <a:cubicBezTo>
                      <a:pt x="416" y="22"/>
                      <a:pt x="413" y="21"/>
                      <a:pt x="410" y="20"/>
                    </a:cubicBezTo>
                    <a:cubicBezTo>
                      <a:pt x="408" y="20"/>
                      <a:pt x="406" y="20"/>
                      <a:pt x="404" y="20"/>
                    </a:cubicBezTo>
                    <a:cubicBezTo>
                      <a:pt x="401" y="19"/>
                      <a:pt x="399" y="18"/>
                      <a:pt x="396" y="18"/>
                    </a:cubicBezTo>
                    <a:cubicBezTo>
                      <a:pt x="395" y="18"/>
                      <a:pt x="394" y="17"/>
                      <a:pt x="392" y="17"/>
                    </a:cubicBezTo>
                    <a:cubicBezTo>
                      <a:pt x="388" y="17"/>
                      <a:pt x="383" y="17"/>
                      <a:pt x="378" y="16"/>
                    </a:cubicBezTo>
                    <a:cubicBezTo>
                      <a:pt x="377" y="16"/>
                      <a:pt x="376" y="16"/>
                      <a:pt x="375" y="15"/>
                    </a:cubicBezTo>
                    <a:cubicBezTo>
                      <a:pt x="365" y="14"/>
                      <a:pt x="353" y="15"/>
                      <a:pt x="345" y="14"/>
                    </a:cubicBezTo>
                    <a:cubicBezTo>
                      <a:pt x="344" y="15"/>
                      <a:pt x="341" y="15"/>
                      <a:pt x="339" y="14"/>
                    </a:cubicBezTo>
                    <a:cubicBezTo>
                      <a:pt x="338" y="15"/>
                      <a:pt x="336" y="14"/>
                      <a:pt x="335" y="14"/>
                    </a:cubicBezTo>
                    <a:cubicBezTo>
                      <a:pt x="334" y="14"/>
                      <a:pt x="333" y="15"/>
                      <a:pt x="333" y="15"/>
                    </a:cubicBezTo>
                    <a:cubicBezTo>
                      <a:pt x="330" y="16"/>
                      <a:pt x="327" y="15"/>
                      <a:pt x="324" y="15"/>
                    </a:cubicBezTo>
                    <a:cubicBezTo>
                      <a:pt x="319" y="16"/>
                      <a:pt x="315" y="16"/>
                      <a:pt x="311" y="16"/>
                    </a:cubicBezTo>
                    <a:cubicBezTo>
                      <a:pt x="307" y="17"/>
                      <a:pt x="302" y="17"/>
                      <a:pt x="297" y="18"/>
                    </a:cubicBezTo>
                    <a:cubicBezTo>
                      <a:pt x="292" y="18"/>
                      <a:pt x="288" y="21"/>
                      <a:pt x="284" y="21"/>
                    </a:cubicBezTo>
                    <a:cubicBezTo>
                      <a:pt x="283" y="21"/>
                      <a:pt x="282" y="20"/>
                      <a:pt x="281" y="20"/>
                    </a:cubicBezTo>
                    <a:cubicBezTo>
                      <a:pt x="281" y="20"/>
                      <a:pt x="280" y="21"/>
                      <a:pt x="279" y="21"/>
                    </a:cubicBezTo>
                    <a:cubicBezTo>
                      <a:pt x="278" y="21"/>
                      <a:pt x="277" y="21"/>
                      <a:pt x="276" y="22"/>
                    </a:cubicBezTo>
                    <a:cubicBezTo>
                      <a:pt x="275" y="22"/>
                      <a:pt x="274" y="23"/>
                      <a:pt x="273" y="23"/>
                    </a:cubicBezTo>
                    <a:cubicBezTo>
                      <a:pt x="271" y="23"/>
                      <a:pt x="270" y="23"/>
                      <a:pt x="268" y="23"/>
                    </a:cubicBezTo>
                    <a:cubicBezTo>
                      <a:pt x="268" y="23"/>
                      <a:pt x="267" y="24"/>
                      <a:pt x="267" y="24"/>
                    </a:cubicBezTo>
                    <a:cubicBezTo>
                      <a:pt x="265" y="24"/>
                      <a:pt x="263" y="24"/>
                      <a:pt x="262" y="25"/>
                    </a:cubicBezTo>
                    <a:cubicBezTo>
                      <a:pt x="260" y="25"/>
                      <a:pt x="259" y="26"/>
                      <a:pt x="257" y="26"/>
                    </a:cubicBezTo>
                    <a:cubicBezTo>
                      <a:pt x="255" y="27"/>
                      <a:pt x="254" y="27"/>
                      <a:pt x="252" y="28"/>
                    </a:cubicBezTo>
                    <a:cubicBezTo>
                      <a:pt x="251" y="28"/>
                      <a:pt x="250" y="28"/>
                      <a:pt x="249" y="28"/>
                    </a:cubicBezTo>
                    <a:cubicBezTo>
                      <a:pt x="247" y="29"/>
                      <a:pt x="245" y="31"/>
                      <a:pt x="242" y="30"/>
                    </a:cubicBezTo>
                    <a:cubicBezTo>
                      <a:pt x="241" y="31"/>
                      <a:pt x="241" y="32"/>
                      <a:pt x="240" y="32"/>
                    </a:cubicBezTo>
                    <a:cubicBezTo>
                      <a:pt x="239" y="32"/>
                      <a:pt x="239" y="31"/>
                      <a:pt x="238" y="31"/>
                    </a:cubicBezTo>
                    <a:cubicBezTo>
                      <a:pt x="237" y="31"/>
                      <a:pt x="237" y="32"/>
                      <a:pt x="237" y="32"/>
                    </a:cubicBezTo>
                    <a:cubicBezTo>
                      <a:pt x="232" y="34"/>
                      <a:pt x="228" y="35"/>
                      <a:pt x="224" y="36"/>
                    </a:cubicBezTo>
                    <a:cubicBezTo>
                      <a:pt x="222" y="38"/>
                      <a:pt x="220" y="39"/>
                      <a:pt x="217" y="40"/>
                    </a:cubicBezTo>
                    <a:cubicBezTo>
                      <a:pt x="216" y="40"/>
                      <a:pt x="215" y="41"/>
                      <a:pt x="214" y="41"/>
                    </a:cubicBezTo>
                    <a:cubicBezTo>
                      <a:pt x="205" y="44"/>
                      <a:pt x="197" y="49"/>
                      <a:pt x="189" y="53"/>
                    </a:cubicBezTo>
                    <a:cubicBezTo>
                      <a:pt x="189" y="53"/>
                      <a:pt x="188" y="53"/>
                      <a:pt x="188" y="53"/>
                    </a:cubicBezTo>
                    <a:cubicBezTo>
                      <a:pt x="187" y="54"/>
                      <a:pt x="187" y="55"/>
                      <a:pt x="186" y="55"/>
                    </a:cubicBezTo>
                    <a:cubicBezTo>
                      <a:pt x="185" y="56"/>
                      <a:pt x="184" y="56"/>
                      <a:pt x="183" y="56"/>
                    </a:cubicBezTo>
                    <a:cubicBezTo>
                      <a:pt x="182" y="56"/>
                      <a:pt x="182" y="57"/>
                      <a:pt x="181" y="57"/>
                    </a:cubicBezTo>
                    <a:cubicBezTo>
                      <a:pt x="181" y="58"/>
                      <a:pt x="180" y="57"/>
                      <a:pt x="180" y="58"/>
                    </a:cubicBezTo>
                    <a:cubicBezTo>
                      <a:pt x="178" y="58"/>
                      <a:pt x="178" y="59"/>
                      <a:pt x="176" y="60"/>
                    </a:cubicBezTo>
                    <a:cubicBezTo>
                      <a:pt x="176" y="60"/>
                      <a:pt x="175" y="60"/>
                      <a:pt x="174" y="61"/>
                    </a:cubicBezTo>
                    <a:cubicBezTo>
                      <a:pt x="173" y="61"/>
                      <a:pt x="172" y="62"/>
                      <a:pt x="171" y="63"/>
                    </a:cubicBezTo>
                    <a:cubicBezTo>
                      <a:pt x="170" y="64"/>
                      <a:pt x="167" y="65"/>
                      <a:pt x="165" y="66"/>
                    </a:cubicBezTo>
                    <a:cubicBezTo>
                      <a:pt x="163" y="67"/>
                      <a:pt x="161" y="70"/>
                      <a:pt x="158" y="70"/>
                    </a:cubicBezTo>
                    <a:cubicBezTo>
                      <a:pt x="155" y="75"/>
                      <a:pt x="147" y="76"/>
                      <a:pt x="143" y="82"/>
                    </a:cubicBezTo>
                    <a:cubicBezTo>
                      <a:pt x="138" y="85"/>
                      <a:pt x="133" y="89"/>
                      <a:pt x="129" y="93"/>
                    </a:cubicBezTo>
                    <a:cubicBezTo>
                      <a:pt x="127" y="94"/>
                      <a:pt x="125" y="95"/>
                      <a:pt x="124" y="97"/>
                    </a:cubicBezTo>
                    <a:cubicBezTo>
                      <a:pt x="124" y="98"/>
                      <a:pt x="123" y="99"/>
                      <a:pt x="123" y="99"/>
                    </a:cubicBezTo>
                    <a:cubicBezTo>
                      <a:pt x="122" y="99"/>
                      <a:pt x="122" y="100"/>
                      <a:pt x="121" y="100"/>
                    </a:cubicBezTo>
                    <a:cubicBezTo>
                      <a:pt x="120" y="101"/>
                      <a:pt x="119" y="103"/>
                      <a:pt x="118" y="104"/>
                    </a:cubicBezTo>
                    <a:cubicBezTo>
                      <a:pt x="117" y="104"/>
                      <a:pt x="116" y="105"/>
                      <a:pt x="115" y="106"/>
                    </a:cubicBezTo>
                    <a:cubicBezTo>
                      <a:pt x="112" y="108"/>
                      <a:pt x="110" y="111"/>
                      <a:pt x="107" y="114"/>
                    </a:cubicBezTo>
                    <a:cubicBezTo>
                      <a:pt x="107" y="114"/>
                      <a:pt x="106" y="114"/>
                      <a:pt x="105" y="115"/>
                    </a:cubicBezTo>
                    <a:cubicBezTo>
                      <a:pt x="105" y="117"/>
                      <a:pt x="102" y="119"/>
                      <a:pt x="101" y="121"/>
                    </a:cubicBezTo>
                    <a:cubicBezTo>
                      <a:pt x="99" y="121"/>
                      <a:pt x="99" y="122"/>
                      <a:pt x="97" y="122"/>
                    </a:cubicBezTo>
                    <a:cubicBezTo>
                      <a:pt x="96" y="125"/>
                      <a:pt x="94" y="128"/>
                      <a:pt x="92" y="129"/>
                    </a:cubicBezTo>
                    <a:cubicBezTo>
                      <a:pt x="88" y="135"/>
                      <a:pt x="84" y="140"/>
                      <a:pt x="80" y="145"/>
                    </a:cubicBezTo>
                    <a:cubicBezTo>
                      <a:pt x="79" y="146"/>
                      <a:pt x="78" y="148"/>
                      <a:pt x="77" y="149"/>
                    </a:cubicBezTo>
                    <a:cubicBezTo>
                      <a:pt x="75" y="155"/>
                      <a:pt x="70" y="157"/>
                      <a:pt x="69" y="163"/>
                    </a:cubicBezTo>
                    <a:cubicBezTo>
                      <a:pt x="68" y="163"/>
                      <a:pt x="67" y="164"/>
                      <a:pt x="67" y="164"/>
                    </a:cubicBezTo>
                    <a:cubicBezTo>
                      <a:pt x="66" y="168"/>
                      <a:pt x="64" y="169"/>
                      <a:pt x="62" y="172"/>
                    </a:cubicBezTo>
                    <a:cubicBezTo>
                      <a:pt x="60" y="179"/>
                      <a:pt x="56" y="183"/>
                      <a:pt x="53" y="189"/>
                    </a:cubicBezTo>
                    <a:cubicBezTo>
                      <a:pt x="53" y="195"/>
                      <a:pt x="48" y="196"/>
                      <a:pt x="47" y="201"/>
                    </a:cubicBezTo>
                    <a:cubicBezTo>
                      <a:pt x="47" y="202"/>
                      <a:pt x="46" y="203"/>
                      <a:pt x="45" y="203"/>
                    </a:cubicBezTo>
                    <a:cubicBezTo>
                      <a:pt x="45" y="207"/>
                      <a:pt x="43" y="209"/>
                      <a:pt x="42" y="213"/>
                    </a:cubicBezTo>
                    <a:cubicBezTo>
                      <a:pt x="41" y="217"/>
                      <a:pt x="39" y="221"/>
                      <a:pt x="38" y="224"/>
                    </a:cubicBezTo>
                    <a:cubicBezTo>
                      <a:pt x="37" y="227"/>
                      <a:pt x="37" y="229"/>
                      <a:pt x="35" y="231"/>
                    </a:cubicBezTo>
                    <a:cubicBezTo>
                      <a:pt x="36" y="234"/>
                      <a:pt x="32" y="234"/>
                      <a:pt x="33" y="237"/>
                    </a:cubicBezTo>
                    <a:cubicBezTo>
                      <a:pt x="31" y="241"/>
                      <a:pt x="31" y="245"/>
                      <a:pt x="30" y="249"/>
                    </a:cubicBezTo>
                    <a:cubicBezTo>
                      <a:pt x="29" y="252"/>
                      <a:pt x="27" y="254"/>
                      <a:pt x="26" y="257"/>
                    </a:cubicBezTo>
                    <a:cubicBezTo>
                      <a:pt x="26" y="258"/>
                      <a:pt x="26" y="259"/>
                      <a:pt x="26" y="260"/>
                    </a:cubicBezTo>
                    <a:cubicBezTo>
                      <a:pt x="26" y="260"/>
                      <a:pt x="25" y="261"/>
                      <a:pt x="25" y="262"/>
                    </a:cubicBezTo>
                    <a:cubicBezTo>
                      <a:pt x="24" y="264"/>
                      <a:pt x="25" y="267"/>
                      <a:pt x="24" y="270"/>
                    </a:cubicBezTo>
                    <a:cubicBezTo>
                      <a:pt x="23" y="274"/>
                      <a:pt x="22" y="278"/>
                      <a:pt x="21" y="282"/>
                    </a:cubicBezTo>
                    <a:cubicBezTo>
                      <a:pt x="21" y="283"/>
                      <a:pt x="22" y="285"/>
                      <a:pt x="21" y="287"/>
                    </a:cubicBezTo>
                    <a:cubicBezTo>
                      <a:pt x="21" y="289"/>
                      <a:pt x="20" y="293"/>
                      <a:pt x="20" y="296"/>
                    </a:cubicBezTo>
                    <a:cubicBezTo>
                      <a:pt x="19" y="299"/>
                      <a:pt x="19" y="301"/>
                      <a:pt x="18" y="304"/>
                    </a:cubicBezTo>
                    <a:cubicBezTo>
                      <a:pt x="18" y="305"/>
                      <a:pt x="18" y="306"/>
                      <a:pt x="18" y="308"/>
                    </a:cubicBezTo>
                    <a:cubicBezTo>
                      <a:pt x="18" y="310"/>
                      <a:pt x="17" y="312"/>
                      <a:pt x="17" y="314"/>
                    </a:cubicBezTo>
                    <a:cubicBezTo>
                      <a:pt x="16" y="318"/>
                      <a:pt x="17" y="321"/>
                      <a:pt x="17" y="324"/>
                    </a:cubicBezTo>
                    <a:cubicBezTo>
                      <a:pt x="16" y="327"/>
                      <a:pt x="17" y="330"/>
                      <a:pt x="17" y="333"/>
                    </a:cubicBezTo>
                    <a:cubicBezTo>
                      <a:pt x="16" y="338"/>
                      <a:pt x="17" y="341"/>
                      <a:pt x="17" y="345"/>
                    </a:cubicBezTo>
                    <a:cubicBezTo>
                      <a:pt x="16" y="347"/>
                      <a:pt x="17" y="350"/>
                      <a:pt x="17" y="352"/>
                    </a:cubicBezTo>
                    <a:cubicBezTo>
                      <a:pt x="17" y="355"/>
                      <a:pt x="17" y="358"/>
                      <a:pt x="17" y="360"/>
                    </a:cubicBezTo>
                    <a:cubicBezTo>
                      <a:pt x="17" y="361"/>
                      <a:pt x="18" y="362"/>
                      <a:pt x="18" y="362"/>
                    </a:cubicBezTo>
                    <a:cubicBezTo>
                      <a:pt x="17" y="367"/>
                      <a:pt x="18" y="370"/>
                      <a:pt x="18" y="374"/>
                    </a:cubicBezTo>
                    <a:cubicBezTo>
                      <a:pt x="18" y="376"/>
                      <a:pt x="19" y="378"/>
                      <a:pt x="19" y="379"/>
                    </a:cubicBezTo>
                    <a:cubicBezTo>
                      <a:pt x="19" y="382"/>
                      <a:pt x="20" y="383"/>
                      <a:pt x="20" y="384"/>
                    </a:cubicBezTo>
                    <a:cubicBezTo>
                      <a:pt x="20" y="385"/>
                      <a:pt x="20" y="387"/>
                      <a:pt x="20" y="388"/>
                    </a:cubicBezTo>
                    <a:cubicBezTo>
                      <a:pt x="20" y="389"/>
                      <a:pt x="21" y="391"/>
                      <a:pt x="21" y="392"/>
                    </a:cubicBezTo>
                    <a:cubicBezTo>
                      <a:pt x="22" y="395"/>
                      <a:pt x="22" y="398"/>
                      <a:pt x="22" y="400"/>
                    </a:cubicBezTo>
                    <a:cubicBezTo>
                      <a:pt x="23" y="401"/>
                      <a:pt x="23" y="402"/>
                      <a:pt x="23" y="402"/>
                    </a:cubicBezTo>
                    <a:cubicBezTo>
                      <a:pt x="24" y="405"/>
                      <a:pt x="23" y="408"/>
                      <a:pt x="24" y="410"/>
                    </a:cubicBezTo>
                    <a:cubicBezTo>
                      <a:pt x="24" y="411"/>
                      <a:pt x="25" y="412"/>
                      <a:pt x="25" y="413"/>
                    </a:cubicBezTo>
                    <a:cubicBezTo>
                      <a:pt x="26" y="416"/>
                      <a:pt x="27" y="418"/>
                      <a:pt x="27" y="421"/>
                    </a:cubicBezTo>
                    <a:cubicBezTo>
                      <a:pt x="28" y="422"/>
                      <a:pt x="27" y="423"/>
                      <a:pt x="28" y="424"/>
                    </a:cubicBezTo>
                    <a:cubicBezTo>
                      <a:pt x="28" y="424"/>
                      <a:pt x="29" y="425"/>
                      <a:pt x="29" y="426"/>
                    </a:cubicBezTo>
                    <a:cubicBezTo>
                      <a:pt x="30" y="429"/>
                      <a:pt x="31" y="434"/>
                      <a:pt x="32" y="437"/>
                    </a:cubicBezTo>
                    <a:cubicBezTo>
                      <a:pt x="33" y="438"/>
                      <a:pt x="34" y="439"/>
                      <a:pt x="34" y="440"/>
                    </a:cubicBezTo>
                    <a:cubicBezTo>
                      <a:pt x="34" y="443"/>
                      <a:pt x="35" y="444"/>
                      <a:pt x="35" y="446"/>
                    </a:cubicBezTo>
                    <a:cubicBezTo>
                      <a:pt x="35" y="447"/>
                      <a:pt x="35" y="447"/>
                      <a:pt x="35" y="448"/>
                    </a:cubicBezTo>
                    <a:cubicBezTo>
                      <a:pt x="36" y="449"/>
                      <a:pt x="37" y="450"/>
                      <a:pt x="37" y="451"/>
                    </a:cubicBezTo>
                    <a:cubicBezTo>
                      <a:pt x="37" y="452"/>
                      <a:pt x="37" y="453"/>
                      <a:pt x="37" y="454"/>
                    </a:cubicBezTo>
                    <a:cubicBezTo>
                      <a:pt x="38" y="456"/>
                      <a:pt x="41" y="459"/>
                      <a:pt x="41" y="462"/>
                    </a:cubicBezTo>
                    <a:cubicBezTo>
                      <a:pt x="43" y="464"/>
                      <a:pt x="42" y="466"/>
                      <a:pt x="43" y="468"/>
                    </a:cubicBezTo>
                    <a:cubicBezTo>
                      <a:pt x="43" y="470"/>
                      <a:pt x="46" y="471"/>
                      <a:pt x="46" y="473"/>
                    </a:cubicBezTo>
                    <a:cubicBezTo>
                      <a:pt x="46" y="474"/>
                      <a:pt x="45" y="474"/>
                      <a:pt x="45" y="475"/>
                    </a:cubicBezTo>
                    <a:cubicBezTo>
                      <a:pt x="47" y="477"/>
                      <a:pt x="51" y="479"/>
                      <a:pt x="51" y="483"/>
                    </a:cubicBezTo>
                    <a:cubicBezTo>
                      <a:pt x="52" y="484"/>
                      <a:pt x="51" y="485"/>
                      <a:pt x="51" y="486"/>
                    </a:cubicBezTo>
                    <a:cubicBezTo>
                      <a:pt x="52" y="489"/>
                      <a:pt x="55" y="492"/>
                      <a:pt x="57" y="495"/>
                    </a:cubicBezTo>
                    <a:cubicBezTo>
                      <a:pt x="58" y="497"/>
                      <a:pt x="60" y="499"/>
                      <a:pt x="61" y="501"/>
                    </a:cubicBezTo>
                    <a:cubicBezTo>
                      <a:pt x="61" y="503"/>
                      <a:pt x="62" y="504"/>
                      <a:pt x="63" y="505"/>
                    </a:cubicBezTo>
                    <a:cubicBezTo>
                      <a:pt x="63" y="506"/>
                      <a:pt x="63" y="506"/>
                      <a:pt x="63" y="507"/>
                    </a:cubicBezTo>
                    <a:cubicBezTo>
                      <a:pt x="64" y="508"/>
                      <a:pt x="66" y="509"/>
                      <a:pt x="66" y="511"/>
                    </a:cubicBezTo>
                    <a:cubicBezTo>
                      <a:pt x="68" y="513"/>
                      <a:pt x="68" y="516"/>
                      <a:pt x="70" y="517"/>
                    </a:cubicBezTo>
                    <a:cubicBezTo>
                      <a:pt x="71" y="518"/>
                      <a:pt x="71" y="518"/>
                      <a:pt x="71" y="519"/>
                    </a:cubicBezTo>
                    <a:cubicBezTo>
                      <a:pt x="74" y="522"/>
                      <a:pt x="77" y="526"/>
                      <a:pt x="79" y="529"/>
                    </a:cubicBezTo>
                    <a:cubicBezTo>
                      <a:pt x="80" y="530"/>
                      <a:pt x="81" y="532"/>
                      <a:pt x="82" y="533"/>
                    </a:cubicBezTo>
                    <a:cubicBezTo>
                      <a:pt x="83" y="535"/>
                      <a:pt x="85" y="536"/>
                      <a:pt x="85" y="538"/>
                    </a:cubicBezTo>
                    <a:cubicBezTo>
                      <a:pt x="86" y="539"/>
                      <a:pt x="87" y="539"/>
                      <a:pt x="88" y="540"/>
                    </a:cubicBezTo>
                    <a:cubicBezTo>
                      <a:pt x="88" y="541"/>
                      <a:pt x="88" y="541"/>
                      <a:pt x="88" y="542"/>
                    </a:cubicBezTo>
                    <a:cubicBezTo>
                      <a:pt x="91" y="543"/>
                      <a:pt x="92" y="546"/>
                      <a:pt x="93" y="548"/>
                    </a:cubicBezTo>
                    <a:cubicBezTo>
                      <a:pt x="94" y="548"/>
                      <a:pt x="95" y="548"/>
                      <a:pt x="95" y="549"/>
                    </a:cubicBezTo>
                    <a:cubicBezTo>
                      <a:pt x="96" y="549"/>
                      <a:pt x="96" y="550"/>
                      <a:pt x="97" y="551"/>
                    </a:cubicBezTo>
                    <a:cubicBezTo>
                      <a:pt x="99" y="553"/>
                      <a:pt x="101" y="554"/>
                      <a:pt x="102" y="557"/>
                    </a:cubicBezTo>
                    <a:cubicBezTo>
                      <a:pt x="102" y="557"/>
                      <a:pt x="102" y="558"/>
                      <a:pt x="102" y="558"/>
                    </a:cubicBezTo>
                    <a:cubicBezTo>
                      <a:pt x="107" y="562"/>
                      <a:pt x="114" y="565"/>
                      <a:pt x="117" y="572"/>
                    </a:cubicBezTo>
                    <a:cubicBezTo>
                      <a:pt x="122" y="575"/>
                      <a:pt x="126" y="580"/>
                      <a:pt x="130" y="584"/>
                    </a:cubicBezTo>
                    <a:cubicBezTo>
                      <a:pt x="132" y="586"/>
                      <a:pt x="135" y="586"/>
                      <a:pt x="136" y="589"/>
                    </a:cubicBezTo>
                    <a:cubicBezTo>
                      <a:pt x="139" y="589"/>
                      <a:pt x="139" y="591"/>
                      <a:pt x="140" y="593"/>
                    </a:cubicBezTo>
                    <a:cubicBezTo>
                      <a:pt x="145" y="593"/>
                      <a:pt x="146" y="597"/>
                      <a:pt x="150" y="598"/>
                    </a:cubicBezTo>
                    <a:cubicBezTo>
                      <a:pt x="150" y="599"/>
                      <a:pt x="150" y="599"/>
                      <a:pt x="150" y="600"/>
                    </a:cubicBezTo>
                    <a:cubicBezTo>
                      <a:pt x="153" y="599"/>
                      <a:pt x="152" y="602"/>
                      <a:pt x="155" y="601"/>
                    </a:cubicBezTo>
                    <a:cubicBezTo>
                      <a:pt x="155" y="602"/>
                      <a:pt x="156" y="603"/>
                      <a:pt x="156" y="604"/>
                    </a:cubicBezTo>
                    <a:cubicBezTo>
                      <a:pt x="158" y="604"/>
                      <a:pt x="158" y="604"/>
                      <a:pt x="159" y="604"/>
                    </a:cubicBezTo>
                    <a:cubicBezTo>
                      <a:pt x="160" y="608"/>
                      <a:pt x="165" y="608"/>
                      <a:pt x="167" y="610"/>
                    </a:cubicBezTo>
                    <a:cubicBezTo>
                      <a:pt x="168" y="611"/>
                      <a:pt x="169" y="610"/>
                      <a:pt x="169" y="611"/>
                    </a:cubicBezTo>
                    <a:cubicBezTo>
                      <a:pt x="170" y="612"/>
                      <a:pt x="171" y="614"/>
                      <a:pt x="174" y="614"/>
                    </a:cubicBezTo>
                    <a:cubicBezTo>
                      <a:pt x="175" y="615"/>
                      <a:pt x="176" y="616"/>
                      <a:pt x="177" y="617"/>
                    </a:cubicBezTo>
                    <a:cubicBezTo>
                      <a:pt x="179" y="617"/>
                      <a:pt x="180" y="618"/>
                      <a:pt x="181" y="619"/>
                    </a:cubicBezTo>
                    <a:cubicBezTo>
                      <a:pt x="182" y="619"/>
                      <a:pt x="183" y="619"/>
                      <a:pt x="184" y="620"/>
                    </a:cubicBezTo>
                    <a:cubicBezTo>
                      <a:pt x="185" y="620"/>
                      <a:pt x="186" y="622"/>
                      <a:pt x="187" y="622"/>
                    </a:cubicBezTo>
                    <a:cubicBezTo>
                      <a:pt x="188" y="623"/>
                      <a:pt x="189" y="623"/>
                      <a:pt x="190" y="623"/>
                    </a:cubicBezTo>
                    <a:cubicBezTo>
                      <a:pt x="190" y="623"/>
                      <a:pt x="191" y="625"/>
                      <a:pt x="192" y="625"/>
                    </a:cubicBezTo>
                    <a:cubicBezTo>
                      <a:pt x="192" y="625"/>
                      <a:pt x="193" y="625"/>
                      <a:pt x="194" y="625"/>
                    </a:cubicBezTo>
                    <a:cubicBezTo>
                      <a:pt x="195" y="626"/>
                      <a:pt x="195" y="627"/>
                      <a:pt x="196" y="627"/>
                    </a:cubicBezTo>
                    <a:cubicBezTo>
                      <a:pt x="197" y="627"/>
                      <a:pt x="198" y="627"/>
                      <a:pt x="198" y="627"/>
                    </a:cubicBezTo>
                    <a:cubicBezTo>
                      <a:pt x="202" y="628"/>
                      <a:pt x="206" y="630"/>
                      <a:pt x="209" y="632"/>
                    </a:cubicBezTo>
                    <a:cubicBezTo>
                      <a:pt x="210" y="632"/>
                      <a:pt x="212" y="633"/>
                      <a:pt x="213" y="633"/>
                    </a:cubicBezTo>
                    <a:cubicBezTo>
                      <a:pt x="214" y="634"/>
                      <a:pt x="214" y="635"/>
                      <a:pt x="215" y="635"/>
                    </a:cubicBezTo>
                    <a:cubicBezTo>
                      <a:pt x="216" y="636"/>
                      <a:pt x="218" y="636"/>
                      <a:pt x="219" y="636"/>
                    </a:cubicBezTo>
                    <a:cubicBezTo>
                      <a:pt x="222" y="637"/>
                      <a:pt x="224" y="639"/>
                      <a:pt x="227" y="640"/>
                    </a:cubicBezTo>
                    <a:cubicBezTo>
                      <a:pt x="227" y="641"/>
                      <a:pt x="228" y="640"/>
                      <a:pt x="229" y="641"/>
                    </a:cubicBezTo>
                    <a:cubicBezTo>
                      <a:pt x="230" y="641"/>
                      <a:pt x="230" y="642"/>
                      <a:pt x="231" y="642"/>
                    </a:cubicBezTo>
                    <a:cubicBezTo>
                      <a:pt x="232" y="642"/>
                      <a:pt x="233" y="642"/>
                      <a:pt x="234" y="643"/>
                    </a:cubicBezTo>
                    <a:cubicBezTo>
                      <a:pt x="235" y="643"/>
                      <a:pt x="236" y="644"/>
                      <a:pt x="237" y="644"/>
                    </a:cubicBezTo>
                    <a:cubicBezTo>
                      <a:pt x="238" y="644"/>
                      <a:pt x="239" y="644"/>
                      <a:pt x="240" y="644"/>
                    </a:cubicBezTo>
                    <a:cubicBezTo>
                      <a:pt x="240" y="644"/>
                      <a:pt x="241" y="645"/>
                      <a:pt x="242" y="645"/>
                    </a:cubicBezTo>
                    <a:cubicBezTo>
                      <a:pt x="243" y="646"/>
                      <a:pt x="244" y="645"/>
                      <a:pt x="245" y="646"/>
                    </a:cubicBezTo>
                    <a:cubicBezTo>
                      <a:pt x="246" y="646"/>
                      <a:pt x="248" y="647"/>
                      <a:pt x="249" y="648"/>
                    </a:cubicBezTo>
                    <a:cubicBezTo>
                      <a:pt x="251" y="648"/>
                      <a:pt x="253" y="648"/>
                      <a:pt x="255" y="649"/>
                    </a:cubicBezTo>
                    <a:cubicBezTo>
                      <a:pt x="260" y="650"/>
                      <a:pt x="266" y="653"/>
                      <a:pt x="271" y="653"/>
                    </a:cubicBezTo>
                    <a:cubicBezTo>
                      <a:pt x="275" y="654"/>
                      <a:pt x="279" y="653"/>
                      <a:pt x="282" y="655"/>
                    </a:cubicBezTo>
                    <a:cubicBezTo>
                      <a:pt x="283" y="655"/>
                      <a:pt x="283" y="656"/>
                      <a:pt x="284" y="656"/>
                    </a:cubicBezTo>
                    <a:cubicBezTo>
                      <a:pt x="286" y="656"/>
                      <a:pt x="288" y="656"/>
                      <a:pt x="289" y="656"/>
                    </a:cubicBezTo>
                    <a:cubicBezTo>
                      <a:pt x="291" y="656"/>
                      <a:pt x="292" y="657"/>
                      <a:pt x="293" y="657"/>
                    </a:cubicBezTo>
                    <a:cubicBezTo>
                      <a:pt x="296" y="658"/>
                      <a:pt x="299" y="658"/>
                      <a:pt x="302" y="658"/>
                    </a:cubicBezTo>
                    <a:cubicBezTo>
                      <a:pt x="304" y="658"/>
                      <a:pt x="307" y="659"/>
                      <a:pt x="309" y="659"/>
                    </a:cubicBezTo>
                    <a:cubicBezTo>
                      <a:pt x="313" y="660"/>
                      <a:pt x="317" y="660"/>
                      <a:pt x="320" y="660"/>
                    </a:cubicBezTo>
                    <a:cubicBezTo>
                      <a:pt x="326" y="661"/>
                      <a:pt x="334" y="661"/>
                      <a:pt x="340" y="661"/>
                    </a:cubicBezTo>
                    <a:cubicBezTo>
                      <a:pt x="341" y="661"/>
                      <a:pt x="342" y="662"/>
                      <a:pt x="343" y="662"/>
                    </a:cubicBezTo>
                    <a:cubicBezTo>
                      <a:pt x="345" y="662"/>
                      <a:pt x="348" y="661"/>
                      <a:pt x="351" y="661"/>
                    </a:cubicBezTo>
                    <a:cubicBezTo>
                      <a:pt x="351" y="661"/>
                      <a:pt x="352" y="662"/>
                      <a:pt x="353" y="662"/>
                    </a:cubicBezTo>
                    <a:cubicBezTo>
                      <a:pt x="355" y="662"/>
                      <a:pt x="357" y="661"/>
                      <a:pt x="359" y="661"/>
                    </a:cubicBezTo>
                    <a:cubicBezTo>
                      <a:pt x="363" y="661"/>
                      <a:pt x="369" y="661"/>
                      <a:pt x="372" y="661"/>
                    </a:cubicBezTo>
                    <a:cubicBezTo>
                      <a:pt x="373" y="661"/>
                      <a:pt x="374" y="660"/>
                      <a:pt x="375" y="660"/>
                    </a:cubicBezTo>
                    <a:cubicBezTo>
                      <a:pt x="376" y="660"/>
                      <a:pt x="377" y="660"/>
                      <a:pt x="377" y="660"/>
                    </a:cubicBezTo>
                    <a:cubicBezTo>
                      <a:pt x="378" y="660"/>
                      <a:pt x="379" y="660"/>
                      <a:pt x="380" y="659"/>
                    </a:cubicBezTo>
                    <a:cubicBezTo>
                      <a:pt x="382" y="659"/>
                      <a:pt x="384" y="660"/>
                      <a:pt x="386" y="659"/>
                    </a:cubicBezTo>
                    <a:cubicBezTo>
                      <a:pt x="387" y="659"/>
                      <a:pt x="388" y="658"/>
                      <a:pt x="389" y="658"/>
                    </a:cubicBezTo>
                    <a:cubicBezTo>
                      <a:pt x="391" y="658"/>
                      <a:pt x="392" y="659"/>
                      <a:pt x="393" y="659"/>
                    </a:cubicBezTo>
                    <a:cubicBezTo>
                      <a:pt x="394" y="659"/>
                      <a:pt x="395" y="658"/>
                      <a:pt x="396" y="658"/>
                    </a:cubicBezTo>
                    <a:cubicBezTo>
                      <a:pt x="397" y="658"/>
                      <a:pt x="399" y="658"/>
                      <a:pt x="401" y="657"/>
                    </a:cubicBezTo>
                    <a:cubicBezTo>
                      <a:pt x="402" y="657"/>
                      <a:pt x="402" y="657"/>
                      <a:pt x="402" y="657"/>
                    </a:cubicBezTo>
                    <a:cubicBezTo>
                      <a:pt x="409" y="655"/>
                      <a:pt x="416" y="655"/>
                      <a:pt x="423" y="653"/>
                    </a:cubicBezTo>
                    <a:cubicBezTo>
                      <a:pt x="423" y="653"/>
                      <a:pt x="424" y="652"/>
                      <a:pt x="425" y="652"/>
                    </a:cubicBezTo>
                    <a:cubicBezTo>
                      <a:pt x="426" y="652"/>
                      <a:pt x="426" y="652"/>
                      <a:pt x="427" y="652"/>
                    </a:cubicBezTo>
                    <a:cubicBezTo>
                      <a:pt x="428" y="652"/>
                      <a:pt x="429" y="651"/>
                      <a:pt x="430" y="651"/>
                    </a:cubicBezTo>
                    <a:cubicBezTo>
                      <a:pt x="431" y="650"/>
                      <a:pt x="432" y="651"/>
                      <a:pt x="433" y="650"/>
                    </a:cubicBezTo>
                    <a:cubicBezTo>
                      <a:pt x="434" y="650"/>
                      <a:pt x="435" y="649"/>
                      <a:pt x="436" y="649"/>
                    </a:cubicBezTo>
                    <a:cubicBezTo>
                      <a:pt x="436" y="649"/>
                      <a:pt x="437" y="649"/>
                      <a:pt x="438" y="649"/>
                    </a:cubicBezTo>
                    <a:cubicBezTo>
                      <a:pt x="442" y="648"/>
                      <a:pt x="445" y="645"/>
                      <a:pt x="448" y="647"/>
                    </a:cubicBezTo>
                    <a:cubicBezTo>
                      <a:pt x="450" y="646"/>
                      <a:pt x="452" y="645"/>
                      <a:pt x="453" y="644"/>
                    </a:cubicBezTo>
                    <a:cubicBezTo>
                      <a:pt x="460" y="643"/>
                      <a:pt x="465" y="639"/>
                      <a:pt x="471" y="639"/>
                    </a:cubicBezTo>
                    <a:cubicBezTo>
                      <a:pt x="476" y="636"/>
                      <a:pt x="482" y="635"/>
                      <a:pt x="486" y="632"/>
                    </a:cubicBezTo>
                    <a:cubicBezTo>
                      <a:pt x="492" y="630"/>
                      <a:pt x="496" y="627"/>
                      <a:pt x="502" y="625"/>
                    </a:cubicBezTo>
                    <a:cubicBezTo>
                      <a:pt x="502" y="624"/>
                      <a:pt x="503" y="623"/>
                      <a:pt x="503" y="623"/>
                    </a:cubicBezTo>
                    <a:cubicBezTo>
                      <a:pt x="504" y="623"/>
                      <a:pt x="505" y="623"/>
                      <a:pt x="505" y="623"/>
                    </a:cubicBezTo>
                    <a:cubicBezTo>
                      <a:pt x="507" y="621"/>
                      <a:pt x="509" y="621"/>
                      <a:pt x="511" y="620"/>
                    </a:cubicBezTo>
                    <a:cubicBezTo>
                      <a:pt x="514" y="619"/>
                      <a:pt x="515" y="615"/>
                      <a:pt x="519" y="616"/>
                    </a:cubicBezTo>
                    <a:cubicBezTo>
                      <a:pt x="520" y="616"/>
                      <a:pt x="520" y="614"/>
                      <a:pt x="521" y="614"/>
                    </a:cubicBezTo>
                    <a:cubicBezTo>
                      <a:pt x="523" y="614"/>
                      <a:pt x="523" y="612"/>
                      <a:pt x="525" y="612"/>
                    </a:cubicBezTo>
                    <a:cubicBezTo>
                      <a:pt x="529" y="608"/>
                      <a:pt x="536" y="605"/>
                      <a:pt x="541" y="602"/>
                    </a:cubicBezTo>
                    <a:cubicBezTo>
                      <a:pt x="541" y="601"/>
                      <a:pt x="542" y="601"/>
                      <a:pt x="542" y="601"/>
                    </a:cubicBezTo>
                    <a:cubicBezTo>
                      <a:pt x="543" y="600"/>
                      <a:pt x="543" y="600"/>
                      <a:pt x="543" y="599"/>
                    </a:cubicBezTo>
                    <a:cubicBezTo>
                      <a:pt x="544" y="598"/>
                      <a:pt x="546" y="598"/>
                      <a:pt x="547" y="597"/>
                    </a:cubicBezTo>
                    <a:cubicBezTo>
                      <a:pt x="548" y="597"/>
                      <a:pt x="548" y="596"/>
                      <a:pt x="549" y="595"/>
                    </a:cubicBezTo>
                    <a:cubicBezTo>
                      <a:pt x="549" y="595"/>
                      <a:pt x="550" y="595"/>
                      <a:pt x="550" y="595"/>
                    </a:cubicBezTo>
                    <a:cubicBezTo>
                      <a:pt x="551" y="595"/>
                      <a:pt x="552" y="593"/>
                      <a:pt x="552" y="593"/>
                    </a:cubicBezTo>
                    <a:cubicBezTo>
                      <a:pt x="553" y="592"/>
                      <a:pt x="553" y="592"/>
                      <a:pt x="554" y="591"/>
                    </a:cubicBezTo>
                    <a:cubicBezTo>
                      <a:pt x="556" y="590"/>
                      <a:pt x="559" y="589"/>
                      <a:pt x="560" y="588"/>
                    </a:cubicBezTo>
                    <a:cubicBezTo>
                      <a:pt x="562" y="586"/>
                      <a:pt x="563" y="583"/>
                      <a:pt x="566" y="583"/>
                    </a:cubicBezTo>
                    <a:cubicBezTo>
                      <a:pt x="567" y="583"/>
                      <a:pt x="566" y="582"/>
                      <a:pt x="566" y="581"/>
                    </a:cubicBezTo>
                    <a:cubicBezTo>
                      <a:pt x="567" y="581"/>
                      <a:pt x="568" y="580"/>
                      <a:pt x="569" y="580"/>
                    </a:cubicBezTo>
                    <a:cubicBezTo>
                      <a:pt x="570" y="580"/>
                      <a:pt x="570" y="579"/>
                      <a:pt x="570" y="578"/>
                    </a:cubicBezTo>
                    <a:cubicBezTo>
                      <a:pt x="575" y="574"/>
                      <a:pt x="581" y="569"/>
                      <a:pt x="585" y="564"/>
                    </a:cubicBezTo>
                    <a:cubicBezTo>
                      <a:pt x="589" y="563"/>
                      <a:pt x="588" y="559"/>
                      <a:pt x="592" y="558"/>
                    </a:cubicBezTo>
                    <a:cubicBezTo>
                      <a:pt x="594" y="553"/>
                      <a:pt x="597" y="550"/>
                      <a:pt x="601" y="548"/>
                    </a:cubicBezTo>
                    <a:cubicBezTo>
                      <a:pt x="601" y="547"/>
                      <a:pt x="601" y="546"/>
                      <a:pt x="601" y="546"/>
                    </a:cubicBezTo>
                    <a:cubicBezTo>
                      <a:pt x="603" y="543"/>
                      <a:pt x="606" y="542"/>
                      <a:pt x="607" y="539"/>
                    </a:cubicBezTo>
                    <a:cubicBezTo>
                      <a:pt x="609" y="537"/>
                      <a:pt x="609" y="534"/>
                      <a:pt x="612" y="533"/>
                    </a:cubicBezTo>
                    <a:cubicBezTo>
                      <a:pt x="612" y="531"/>
                      <a:pt x="615" y="530"/>
                      <a:pt x="615" y="527"/>
                    </a:cubicBezTo>
                    <a:cubicBezTo>
                      <a:pt x="615" y="527"/>
                      <a:pt x="616" y="526"/>
                      <a:pt x="617" y="526"/>
                    </a:cubicBezTo>
                    <a:cubicBezTo>
                      <a:pt x="617" y="523"/>
                      <a:pt x="620" y="523"/>
                      <a:pt x="620" y="520"/>
                    </a:cubicBezTo>
                    <a:cubicBezTo>
                      <a:pt x="622" y="518"/>
                      <a:pt x="623" y="516"/>
                      <a:pt x="625" y="515"/>
                    </a:cubicBezTo>
                    <a:cubicBezTo>
                      <a:pt x="625" y="513"/>
                      <a:pt x="627" y="512"/>
                      <a:pt x="627" y="511"/>
                    </a:cubicBezTo>
                    <a:cubicBezTo>
                      <a:pt x="628" y="510"/>
                      <a:pt x="627" y="509"/>
                      <a:pt x="628" y="509"/>
                    </a:cubicBezTo>
                    <a:cubicBezTo>
                      <a:pt x="628" y="507"/>
                      <a:pt x="631" y="506"/>
                      <a:pt x="632" y="504"/>
                    </a:cubicBezTo>
                    <a:cubicBezTo>
                      <a:pt x="632" y="503"/>
                      <a:pt x="632" y="502"/>
                      <a:pt x="632" y="501"/>
                    </a:cubicBezTo>
                    <a:cubicBezTo>
                      <a:pt x="633" y="499"/>
                      <a:pt x="636" y="497"/>
                      <a:pt x="637" y="495"/>
                    </a:cubicBezTo>
                    <a:cubicBezTo>
                      <a:pt x="638" y="493"/>
                      <a:pt x="638" y="491"/>
                      <a:pt x="638" y="489"/>
                    </a:cubicBezTo>
                    <a:cubicBezTo>
                      <a:pt x="639" y="488"/>
                      <a:pt x="640" y="487"/>
                      <a:pt x="641" y="487"/>
                    </a:cubicBezTo>
                    <a:cubicBezTo>
                      <a:pt x="641" y="486"/>
                      <a:pt x="641" y="485"/>
                      <a:pt x="642" y="484"/>
                    </a:cubicBezTo>
                    <a:cubicBezTo>
                      <a:pt x="645" y="480"/>
                      <a:pt x="647" y="474"/>
                      <a:pt x="650" y="469"/>
                    </a:cubicBezTo>
                    <a:cubicBezTo>
                      <a:pt x="650" y="468"/>
                      <a:pt x="650" y="468"/>
                      <a:pt x="650" y="467"/>
                    </a:cubicBezTo>
                    <a:cubicBezTo>
                      <a:pt x="650" y="466"/>
                      <a:pt x="652" y="466"/>
                      <a:pt x="652" y="465"/>
                    </a:cubicBezTo>
                    <a:cubicBezTo>
                      <a:pt x="652" y="465"/>
                      <a:pt x="651" y="464"/>
                      <a:pt x="652" y="464"/>
                    </a:cubicBezTo>
                    <a:cubicBezTo>
                      <a:pt x="653" y="462"/>
                      <a:pt x="653" y="461"/>
                      <a:pt x="654" y="458"/>
                    </a:cubicBezTo>
                    <a:cubicBezTo>
                      <a:pt x="655" y="455"/>
                      <a:pt x="658" y="453"/>
                      <a:pt x="658" y="449"/>
                    </a:cubicBezTo>
                    <a:cubicBezTo>
                      <a:pt x="659" y="446"/>
                      <a:pt x="660" y="443"/>
                      <a:pt x="661" y="439"/>
                    </a:cubicBezTo>
                    <a:cubicBezTo>
                      <a:pt x="662" y="439"/>
                      <a:pt x="663" y="438"/>
                      <a:pt x="663" y="438"/>
                    </a:cubicBezTo>
                    <a:cubicBezTo>
                      <a:pt x="663" y="437"/>
                      <a:pt x="662" y="436"/>
                      <a:pt x="662" y="435"/>
                    </a:cubicBezTo>
                    <a:cubicBezTo>
                      <a:pt x="663" y="434"/>
                      <a:pt x="664" y="433"/>
                      <a:pt x="664" y="431"/>
                    </a:cubicBezTo>
                    <a:cubicBezTo>
                      <a:pt x="665" y="429"/>
                      <a:pt x="665" y="425"/>
                      <a:pt x="666" y="423"/>
                    </a:cubicBezTo>
                    <a:cubicBezTo>
                      <a:pt x="667" y="422"/>
                      <a:pt x="667" y="421"/>
                      <a:pt x="667" y="421"/>
                    </a:cubicBezTo>
                    <a:cubicBezTo>
                      <a:pt x="668" y="419"/>
                      <a:pt x="668" y="418"/>
                      <a:pt x="668" y="416"/>
                    </a:cubicBezTo>
                    <a:cubicBezTo>
                      <a:pt x="668" y="415"/>
                      <a:pt x="669" y="414"/>
                      <a:pt x="669" y="412"/>
                    </a:cubicBezTo>
                    <a:cubicBezTo>
                      <a:pt x="669" y="411"/>
                      <a:pt x="669" y="410"/>
                      <a:pt x="669" y="409"/>
                    </a:cubicBezTo>
                    <a:cubicBezTo>
                      <a:pt x="669" y="408"/>
                      <a:pt x="670" y="407"/>
                      <a:pt x="670" y="406"/>
                    </a:cubicBezTo>
                    <a:cubicBezTo>
                      <a:pt x="671" y="404"/>
                      <a:pt x="671" y="402"/>
                      <a:pt x="671" y="399"/>
                    </a:cubicBezTo>
                    <a:cubicBezTo>
                      <a:pt x="671" y="398"/>
                      <a:pt x="672" y="398"/>
                      <a:pt x="672" y="397"/>
                    </a:cubicBezTo>
                    <a:cubicBezTo>
                      <a:pt x="673" y="394"/>
                      <a:pt x="672" y="390"/>
                      <a:pt x="673" y="387"/>
                    </a:cubicBezTo>
                    <a:cubicBezTo>
                      <a:pt x="673" y="386"/>
                      <a:pt x="674" y="386"/>
                      <a:pt x="674" y="385"/>
                    </a:cubicBezTo>
                    <a:cubicBezTo>
                      <a:pt x="674" y="384"/>
                      <a:pt x="674" y="383"/>
                      <a:pt x="674" y="383"/>
                    </a:cubicBezTo>
                    <a:cubicBezTo>
                      <a:pt x="674" y="380"/>
                      <a:pt x="675" y="377"/>
                      <a:pt x="675" y="374"/>
                    </a:cubicBezTo>
                    <a:cubicBezTo>
                      <a:pt x="675" y="373"/>
                      <a:pt x="675" y="372"/>
                      <a:pt x="675" y="371"/>
                    </a:cubicBezTo>
                    <a:cubicBezTo>
                      <a:pt x="675" y="370"/>
                      <a:pt x="675" y="369"/>
                      <a:pt x="676" y="368"/>
                    </a:cubicBezTo>
                    <a:cubicBezTo>
                      <a:pt x="676" y="366"/>
                      <a:pt x="675" y="364"/>
                      <a:pt x="675" y="363"/>
                    </a:cubicBezTo>
                    <a:cubicBezTo>
                      <a:pt x="675" y="362"/>
                      <a:pt x="676" y="361"/>
                      <a:pt x="676" y="361"/>
                    </a:cubicBezTo>
                    <a:cubicBezTo>
                      <a:pt x="676" y="359"/>
                      <a:pt x="676" y="357"/>
                      <a:pt x="676" y="355"/>
                    </a:cubicBezTo>
                    <a:cubicBezTo>
                      <a:pt x="676" y="352"/>
                      <a:pt x="678" y="351"/>
                      <a:pt x="676" y="350"/>
                    </a:cubicBezTo>
                    <a:cubicBezTo>
                      <a:pt x="678" y="347"/>
                      <a:pt x="676" y="342"/>
                      <a:pt x="676" y="338"/>
                    </a:cubicBezTo>
                    <a:cubicBezTo>
                      <a:pt x="676" y="337"/>
                      <a:pt x="677" y="336"/>
                      <a:pt x="677" y="336"/>
                    </a:cubicBezTo>
                    <a:cubicBezTo>
                      <a:pt x="677" y="335"/>
                      <a:pt x="676" y="334"/>
                      <a:pt x="676" y="333"/>
                    </a:cubicBezTo>
                    <a:cubicBezTo>
                      <a:pt x="676" y="331"/>
                      <a:pt x="677" y="330"/>
                      <a:pt x="677" y="329"/>
                    </a:cubicBezTo>
                    <a:cubicBezTo>
                      <a:pt x="677" y="327"/>
                      <a:pt x="676" y="326"/>
                      <a:pt x="676" y="325"/>
                    </a:cubicBezTo>
                    <a:cubicBezTo>
                      <a:pt x="676" y="324"/>
                      <a:pt x="677" y="323"/>
                      <a:pt x="677" y="322"/>
                    </a:cubicBezTo>
                    <a:cubicBezTo>
                      <a:pt x="677" y="320"/>
                      <a:pt x="676" y="318"/>
                      <a:pt x="676" y="315"/>
                    </a:cubicBezTo>
                    <a:cubicBezTo>
                      <a:pt x="676" y="313"/>
                      <a:pt x="676" y="311"/>
                      <a:pt x="676" y="309"/>
                    </a:cubicBezTo>
                    <a:cubicBezTo>
                      <a:pt x="676" y="308"/>
                      <a:pt x="675" y="307"/>
                      <a:pt x="675" y="306"/>
                    </a:cubicBezTo>
                    <a:cubicBezTo>
                      <a:pt x="675" y="305"/>
                      <a:pt x="675" y="304"/>
                      <a:pt x="675" y="302"/>
                    </a:cubicBezTo>
                    <a:cubicBezTo>
                      <a:pt x="675" y="299"/>
                      <a:pt x="673" y="295"/>
                      <a:pt x="673" y="292"/>
                    </a:cubicBezTo>
                    <a:cubicBezTo>
                      <a:pt x="672" y="289"/>
                      <a:pt x="673" y="286"/>
                      <a:pt x="672" y="283"/>
                    </a:cubicBezTo>
                    <a:cubicBezTo>
                      <a:pt x="672" y="281"/>
                      <a:pt x="671" y="279"/>
                      <a:pt x="670" y="277"/>
                    </a:cubicBezTo>
                    <a:cubicBezTo>
                      <a:pt x="670" y="275"/>
                      <a:pt x="669" y="275"/>
                      <a:pt x="669" y="274"/>
                    </a:cubicBezTo>
                    <a:cubicBezTo>
                      <a:pt x="668" y="269"/>
                      <a:pt x="668" y="264"/>
                      <a:pt x="666" y="260"/>
                    </a:cubicBezTo>
                    <a:cubicBezTo>
                      <a:pt x="666" y="259"/>
                      <a:pt x="665" y="259"/>
                      <a:pt x="665" y="258"/>
                    </a:cubicBezTo>
                    <a:cubicBezTo>
                      <a:pt x="665" y="256"/>
                      <a:pt x="665" y="255"/>
                      <a:pt x="665" y="254"/>
                    </a:cubicBezTo>
                    <a:cubicBezTo>
                      <a:pt x="665" y="253"/>
                      <a:pt x="664" y="252"/>
                      <a:pt x="664" y="252"/>
                    </a:cubicBezTo>
                    <a:cubicBezTo>
                      <a:pt x="662" y="247"/>
                      <a:pt x="661" y="242"/>
                      <a:pt x="659" y="238"/>
                    </a:cubicBezTo>
                    <a:cubicBezTo>
                      <a:pt x="659" y="238"/>
                      <a:pt x="660" y="237"/>
                      <a:pt x="659" y="237"/>
                    </a:cubicBezTo>
                    <a:cubicBezTo>
                      <a:pt x="657" y="236"/>
                      <a:pt x="658" y="233"/>
                      <a:pt x="657" y="231"/>
                    </a:cubicBezTo>
                    <a:cubicBezTo>
                      <a:pt x="656" y="230"/>
                      <a:pt x="655" y="228"/>
                      <a:pt x="655" y="226"/>
                    </a:cubicBezTo>
                    <a:cubicBezTo>
                      <a:pt x="653" y="224"/>
                      <a:pt x="652" y="216"/>
                      <a:pt x="649" y="216"/>
                    </a:cubicBezTo>
                    <a:cubicBezTo>
                      <a:pt x="646" y="216"/>
                      <a:pt x="645" y="219"/>
                      <a:pt x="644" y="221"/>
                    </a:cubicBezTo>
                    <a:cubicBezTo>
                      <a:pt x="643" y="222"/>
                      <a:pt x="641" y="223"/>
                      <a:pt x="641" y="225"/>
                    </a:cubicBezTo>
                    <a:cubicBezTo>
                      <a:pt x="640" y="227"/>
                      <a:pt x="644" y="229"/>
                      <a:pt x="645" y="232"/>
                    </a:cubicBezTo>
                    <a:cubicBezTo>
                      <a:pt x="645" y="234"/>
                      <a:pt x="645" y="236"/>
                      <a:pt x="646" y="238"/>
                    </a:cubicBezTo>
                    <a:cubicBezTo>
                      <a:pt x="646" y="239"/>
                      <a:pt x="645" y="239"/>
                      <a:pt x="645" y="240"/>
                    </a:cubicBezTo>
                    <a:cubicBezTo>
                      <a:pt x="645" y="241"/>
                      <a:pt x="646" y="241"/>
                      <a:pt x="646" y="242"/>
                    </a:cubicBezTo>
                    <a:cubicBezTo>
                      <a:pt x="645" y="243"/>
                      <a:pt x="645" y="245"/>
                      <a:pt x="644" y="246"/>
                    </a:cubicBezTo>
                    <a:cubicBezTo>
                      <a:pt x="642" y="247"/>
                      <a:pt x="640" y="249"/>
                      <a:pt x="639" y="248"/>
                    </a:cubicBezTo>
                    <a:cubicBezTo>
                      <a:pt x="638" y="248"/>
                      <a:pt x="638" y="249"/>
                      <a:pt x="638" y="250"/>
                    </a:cubicBezTo>
                    <a:cubicBezTo>
                      <a:pt x="637" y="250"/>
                      <a:pt x="636" y="249"/>
                      <a:pt x="635" y="250"/>
                    </a:cubicBezTo>
                    <a:cubicBezTo>
                      <a:pt x="631" y="252"/>
                      <a:pt x="626" y="254"/>
                      <a:pt x="620" y="255"/>
                    </a:cubicBezTo>
                    <a:cubicBezTo>
                      <a:pt x="620" y="256"/>
                      <a:pt x="619" y="257"/>
                      <a:pt x="619" y="257"/>
                    </a:cubicBezTo>
                    <a:cubicBezTo>
                      <a:pt x="618" y="261"/>
                      <a:pt x="616" y="263"/>
                      <a:pt x="614" y="265"/>
                    </a:cubicBezTo>
                    <a:cubicBezTo>
                      <a:pt x="613" y="267"/>
                      <a:pt x="611" y="268"/>
                      <a:pt x="610" y="268"/>
                    </a:cubicBezTo>
                    <a:cubicBezTo>
                      <a:pt x="604" y="270"/>
                      <a:pt x="600" y="265"/>
                      <a:pt x="594" y="264"/>
                    </a:cubicBezTo>
                    <a:cubicBezTo>
                      <a:pt x="593" y="264"/>
                      <a:pt x="593" y="264"/>
                      <a:pt x="592" y="264"/>
                    </a:cubicBezTo>
                    <a:cubicBezTo>
                      <a:pt x="590" y="264"/>
                      <a:pt x="589" y="263"/>
                      <a:pt x="587" y="262"/>
                    </a:cubicBezTo>
                    <a:cubicBezTo>
                      <a:pt x="585" y="262"/>
                      <a:pt x="584" y="263"/>
                      <a:pt x="582" y="262"/>
                    </a:cubicBezTo>
                    <a:cubicBezTo>
                      <a:pt x="581" y="263"/>
                      <a:pt x="580" y="265"/>
                      <a:pt x="581" y="266"/>
                    </a:cubicBezTo>
                    <a:cubicBezTo>
                      <a:pt x="581" y="267"/>
                      <a:pt x="582" y="268"/>
                      <a:pt x="583" y="269"/>
                    </a:cubicBezTo>
                    <a:cubicBezTo>
                      <a:pt x="583" y="270"/>
                      <a:pt x="583" y="271"/>
                      <a:pt x="582" y="272"/>
                    </a:cubicBezTo>
                    <a:cubicBezTo>
                      <a:pt x="582" y="273"/>
                      <a:pt x="581" y="273"/>
                      <a:pt x="581" y="274"/>
                    </a:cubicBezTo>
                    <a:cubicBezTo>
                      <a:pt x="580" y="274"/>
                      <a:pt x="580" y="275"/>
                      <a:pt x="580" y="275"/>
                    </a:cubicBezTo>
                    <a:cubicBezTo>
                      <a:pt x="579" y="277"/>
                      <a:pt x="576" y="278"/>
                      <a:pt x="573" y="278"/>
                    </a:cubicBezTo>
                    <a:cubicBezTo>
                      <a:pt x="572" y="277"/>
                      <a:pt x="571" y="276"/>
                      <a:pt x="570" y="276"/>
                    </a:cubicBezTo>
                    <a:cubicBezTo>
                      <a:pt x="567" y="276"/>
                      <a:pt x="563" y="278"/>
                      <a:pt x="562" y="280"/>
                    </a:cubicBezTo>
                    <a:cubicBezTo>
                      <a:pt x="562" y="281"/>
                      <a:pt x="561" y="282"/>
                      <a:pt x="561" y="282"/>
                    </a:cubicBezTo>
                    <a:cubicBezTo>
                      <a:pt x="559" y="285"/>
                      <a:pt x="558" y="286"/>
                      <a:pt x="555" y="287"/>
                    </a:cubicBezTo>
                    <a:cubicBezTo>
                      <a:pt x="555" y="288"/>
                      <a:pt x="554" y="287"/>
                      <a:pt x="554" y="287"/>
                    </a:cubicBezTo>
                    <a:cubicBezTo>
                      <a:pt x="553" y="292"/>
                      <a:pt x="543" y="294"/>
                      <a:pt x="541" y="289"/>
                    </a:cubicBezTo>
                    <a:cubicBezTo>
                      <a:pt x="537" y="288"/>
                      <a:pt x="536" y="285"/>
                      <a:pt x="531" y="285"/>
                    </a:cubicBezTo>
                    <a:cubicBezTo>
                      <a:pt x="531" y="286"/>
                      <a:pt x="531" y="288"/>
                      <a:pt x="530" y="290"/>
                    </a:cubicBezTo>
                    <a:cubicBezTo>
                      <a:pt x="531" y="293"/>
                      <a:pt x="532" y="295"/>
                      <a:pt x="533" y="299"/>
                    </a:cubicBezTo>
                    <a:cubicBezTo>
                      <a:pt x="535" y="302"/>
                      <a:pt x="534" y="305"/>
                      <a:pt x="534" y="309"/>
                    </a:cubicBezTo>
                    <a:cubicBezTo>
                      <a:pt x="534" y="310"/>
                      <a:pt x="535" y="311"/>
                      <a:pt x="535" y="312"/>
                    </a:cubicBezTo>
                    <a:cubicBezTo>
                      <a:pt x="536" y="314"/>
                      <a:pt x="536" y="316"/>
                      <a:pt x="537" y="318"/>
                    </a:cubicBezTo>
                    <a:cubicBezTo>
                      <a:pt x="537" y="320"/>
                      <a:pt x="536" y="323"/>
                      <a:pt x="536" y="326"/>
                    </a:cubicBezTo>
                    <a:cubicBezTo>
                      <a:pt x="536" y="327"/>
                      <a:pt x="537" y="328"/>
                      <a:pt x="537" y="329"/>
                    </a:cubicBezTo>
                    <a:cubicBezTo>
                      <a:pt x="538" y="336"/>
                      <a:pt x="536" y="345"/>
                      <a:pt x="537" y="350"/>
                    </a:cubicBezTo>
                    <a:cubicBezTo>
                      <a:pt x="536" y="351"/>
                      <a:pt x="537" y="353"/>
                      <a:pt x="537" y="355"/>
                    </a:cubicBezTo>
                    <a:cubicBezTo>
                      <a:pt x="537" y="356"/>
                      <a:pt x="536" y="357"/>
                      <a:pt x="536" y="358"/>
                    </a:cubicBezTo>
                    <a:cubicBezTo>
                      <a:pt x="535" y="359"/>
                      <a:pt x="535" y="362"/>
                      <a:pt x="534" y="364"/>
                    </a:cubicBezTo>
                    <a:cubicBezTo>
                      <a:pt x="534" y="366"/>
                      <a:pt x="535" y="367"/>
                      <a:pt x="535" y="369"/>
                    </a:cubicBezTo>
                    <a:cubicBezTo>
                      <a:pt x="535" y="369"/>
                      <a:pt x="534" y="370"/>
                      <a:pt x="534" y="371"/>
                    </a:cubicBezTo>
                    <a:cubicBezTo>
                      <a:pt x="534" y="372"/>
                      <a:pt x="534" y="373"/>
                      <a:pt x="534" y="374"/>
                    </a:cubicBezTo>
                    <a:cubicBezTo>
                      <a:pt x="533" y="377"/>
                      <a:pt x="531" y="379"/>
                      <a:pt x="532" y="382"/>
                    </a:cubicBezTo>
                    <a:cubicBezTo>
                      <a:pt x="532" y="384"/>
                      <a:pt x="530" y="386"/>
                      <a:pt x="530" y="387"/>
                    </a:cubicBezTo>
                    <a:cubicBezTo>
                      <a:pt x="530" y="388"/>
                      <a:pt x="530" y="388"/>
                      <a:pt x="530" y="389"/>
                    </a:cubicBezTo>
                    <a:cubicBezTo>
                      <a:pt x="530" y="391"/>
                      <a:pt x="528" y="392"/>
                      <a:pt x="528" y="394"/>
                    </a:cubicBezTo>
                    <a:cubicBezTo>
                      <a:pt x="527" y="396"/>
                      <a:pt x="526" y="398"/>
                      <a:pt x="525" y="399"/>
                    </a:cubicBezTo>
                    <a:cubicBezTo>
                      <a:pt x="525" y="400"/>
                      <a:pt x="525" y="401"/>
                      <a:pt x="525" y="401"/>
                    </a:cubicBezTo>
                    <a:cubicBezTo>
                      <a:pt x="525" y="403"/>
                      <a:pt x="523" y="405"/>
                      <a:pt x="523" y="407"/>
                    </a:cubicBezTo>
                    <a:cubicBezTo>
                      <a:pt x="522" y="407"/>
                      <a:pt x="523" y="408"/>
                      <a:pt x="523" y="408"/>
                    </a:cubicBezTo>
                    <a:cubicBezTo>
                      <a:pt x="522" y="410"/>
                      <a:pt x="521" y="411"/>
                      <a:pt x="520" y="412"/>
                    </a:cubicBezTo>
                    <a:cubicBezTo>
                      <a:pt x="520" y="413"/>
                      <a:pt x="520" y="414"/>
                      <a:pt x="520" y="415"/>
                    </a:cubicBezTo>
                    <a:cubicBezTo>
                      <a:pt x="519" y="416"/>
                      <a:pt x="517" y="417"/>
                      <a:pt x="518" y="419"/>
                    </a:cubicBezTo>
                    <a:cubicBezTo>
                      <a:pt x="515" y="421"/>
                      <a:pt x="516" y="426"/>
                      <a:pt x="513" y="427"/>
                    </a:cubicBezTo>
                    <a:cubicBezTo>
                      <a:pt x="513" y="431"/>
                      <a:pt x="511" y="432"/>
                      <a:pt x="509" y="435"/>
                    </a:cubicBezTo>
                    <a:cubicBezTo>
                      <a:pt x="508" y="437"/>
                      <a:pt x="507" y="438"/>
                      <a:pt x="506" y="439"/>
                    </a:cubicBezTo>
                    <a:cubicBezTo>
                      <a:pt x="505" y="441"/>
                      <a:pt x="504" y="444"/>
                      <a:pt x="503" y="445"/>
                    </a:cubicBezTo>
                    <a:cubicBezTo>
                      <a:pt x="501" y="447"/>
                      <a:pt x="499" y="449"/>
                      <a:pt x="499" y="451"/>
                    </a:cubicBezTo>
                    <a:cubicBezTo>
                      <a:pt x="498" y="451"/>
                      <a:pt x="497" y="451"/>
                      <a:pt x="497" y="451"/>
                    </a:cubicBezTo>
                    <a:cubicBezTo>
                      <a:pt x="497" y="452"/>
                      <a:pt x="496" y="453"/>
                      <a:pt x="496" y="454"/>
                    </a:cubicBezTo>
                    <a:cubicBezTo>
                      <a:pt x="495" y="455"/>
                      <a:pt x="495" y="456"/>
                      <a:pt x="493" y="456"/>
                    </a:cubicBezTo>
                    <a:cubicBezTo>
                      <a:pt x="492" y="461"/>
                      <a:pt x="488" y="463"/>
                      <a:pt x="485" y="466"/>
                    </a:cubicBezTo>
                    <a:cubicBezTo>
                      <a:pt x="484" y="467"/>
                      <a:pt x="484" y="468"/>
                      <a:pt x="483" y="469"/>
                    </a:cubicBezTo>
                    <a:cubicBezTo>
                      <a:pt x="483" y="469"/>
                      <a:pt x="482" y="469"/>
                      <a:pt x="482" y="470"/>
                    </a:cubicBezTo>
                    <a:cubicBezTo>
                      <a:pt x="480" y="471"/>
                      <a:pt x="480" y="472"/>
                      <a:pt x="479" y="473"/>
                    </a:cubicBezTo>
                    <a:cubicBezTo>
                      <a:pt x="476" y="474"/>
                      <a:pt x="476" y="477"/>
                      <a:pt x="473" y="478"/>
                    </a:cubicBezTo>
                    <a:cubicBezTo>
                      <a:pt x="471" y="478"/>
                      <a:pt x="471" y="479"/>
                      <a:pt x="470" y="479"/>
                    </a:cubicBezTo>
                    <a:cubicBezTo>
                      <a:pt x="469" y="478"/>
                      <a:pt x="467" y="478"/>
                      <a:pt x="467" y="477"/>
                    </a:cubicBezTo>
                    <a:cubicBezTo>
                      <a:pt x="467" y="476"/>
                      <a:pt x="467" y="474"/>
                      <a:pt x="468" y="473"/>
                    </a:cubicBezTo>
                    <a:cubicBezTo>
                      <a:pt x="468" y="472"/>
                      <a:pt x="469" y="472"/>
                      <a:pt x="470" y="472"/>
                    </a:cubicBezTo>
                    <a:cubicBezTo>
                      <a:pt x="471" y="471"/>
                      <a:pt x="471" y="470"/>
                      <a:pt x="472" y="469"/>
                    </a:cubicBezTo>
                    <a:cubicBezTo>
                      <a:pt x="473" y="468"/>
                      <a:pt x="475" y="466"/>
                      <a:pt x="477" y="465"/>
                    </a:cubicBezTo>
                    <a:cubicBezTo>
                      <a:pt x="477" y="463"/>
                      <a:pt x="479" y="463"/>
                      <a:pt x="480" y="462"/>
                    </a:cubicBezTo>
                    <a:cubicBezTo>
                      <a:pt x="480" y="461"/>
                      <a:pt x="480" y="461"/>
                      <a:pt x="480" y="460"/>
                    </a:cubicBezTo>
                    <a:cubicBezTo>
                      <a:pt x="486" y="456"/>
                      <a:pt x="487" y="450"/>
                      <a:pt x="493" y="447"/>
                    </a:cubicBezTo>
                    <a:cubicBezTo>
                      <a:pt x="493" y="445"/>
                      <a:pt x="494" y="443"/>
                      <a:pt x="496" y="442"/>
                    </a:cubicBezTo>
                    <a:cubicBezTo>
                      <a:pt x="496" y="441"/>
                      <a:pt x="496" y="440"/>
                      <a:pt x="496" y="439"/>
                    </a:cubicBezTo>
                    <a:cubicBezTo>
                      <a:pt x="497" y="439"/>
                      <a:pt x="498" y="438"/>
                      <a:pt x="499" y="437"/>
                    </a:cubicBezTo>
                    <a:cubicBezTo>
                      <a:pt x="500" y="436"/>
                      <a:pt x="500" y="434"/>
                      <a:pt x="501" y="432"/>
                    </a:cubicBezTo>
                    <a:cubicBezTo>
                      <a:pt x="502" y="431"/>
                      <a:pt x="503" y="430"/>
                      <a:pt x="504" y="428"/>
                    </a:cubicBezTo>
                    <a:cubicBezTo>
                      <a:pt x="505" y="427"/>
                      <a:pt x="506" y="425"/>
                      <a:pt x="507" y="423"/>
                    </a:cubicBezTo>
                    <a:cubicBezTo>
                      <a:pt x="507" y="423"/>
                      <a:pt x="507" y="422"/>
                      <a:pt x="507" y="421"/>
                    </a:cubicBezTo>
                    <a:cubicBezTo>
                      <a:pt x="508" y="420"/>
                      <a:pt x="508" y="419"/>
                      <a:pt x="509" y="419"/>
                    </a:cubicBezTo>
                    <a:cubicBezTo>
                      <a:pt x="509" y="418"/>
                      <a:pt x="509" y="417"/>
                      <a:pt x="510" y="416"/>
                    </a:cubicBezTo>
                    <a:cubicBezTo>
                      <a:pt x="510" y="415"/>
                      <a:pt x="511" y="414"/>
                      <a:pt x="512" y="413"/>
                    </a:cubicBezTo>
                    <a:cubicBezTo>
                      <a:pt x="512" y="413"/>
                      <a:pt x="512" y="412"/>
                      <a:pt x="512" y="411"/>
                    </a:cubicBezTo>
                    <a:cubicBezTo>
                      <a:pt x="513" y="409"/>
                      <a:pt x="515" y="407"/>
                      <a:pt x="515" y="405"/>
                    </a:cubicBezTo>
                    <a:cubicBezTo>
                      <a:pt x="515" y="404"/>
                      <a:pt x="515" y="404"/>
                      <a:pt x="515" y="403"/>
                    </a:cubicBezTo>
                    <a:cubicBezTo>
                      <a:pt x="516" y="402"/>
                      <a:pt x="516" y="401"/>
                      <a:pt x="517" y="401"/>
                    </a:cubicBezTo>
                    <a:cubicBezTo>
                      <a:pt x="517" y="400"/>
                      <a:pt x="517" y="399"/>
                      <a:pt x="517" y="399"/>
                    </a:cubicBezTo>
                    <a:cubicBezTo>
                      <a:pt x="517" y="398"/>
                      <a:pt x="518" y="398"/>
                      <a:pt x="518" y="397"/>
                    </a:cubicBezTo>
                    <a:cubicBezTo>
                      <a:pt x="519" y="396"/>
                      <a:pt x="518" y="394"/>
                      <a:pt x="519" y="392"/>
                    </a:cubicBezTo>
                    <a:cubicBezTo>
                      <a:pt x="519" y="391"/>
                      <a:pt x="520" y="390"/>
                      <a:pt x="520" y="389"/>
                    </a:cubicBezTo>
                    <a:cubicBezTo>
                      <a:pt x="520" y="389"/>
                      <a:pt x="520" y="388"/>
                      <a:pt x="520" y="387"/>
                    </a:cubicBezTo>
                    <a:cubicBezTo>
                      <a:pt x="520" y="385"/>
                      <a:pt x="522" y="384"/>
                      <a:pt x="523" y="382"/>
                    </a:cubicBezTo>
                    <a:cubicBezTo>
                      <a:pt x="523" y="380"/>
                      <a:pt x="523" y="377"/>
                      <a:pt x="523" y="374"/>
                    </a:cubicBezTo>
                    <a:cubicBezTo>
                      <a:pt x="524" y="373"/>
                      <a:pt x="524" y="372"/>
                      <a:pt x="524" y="370"/>
                    </a:cubicBezTo>
                    <a:cubicBezTo>
                      <a:pt x="525" y="368"/>
                      <a:pt x="526" y="364"/>
                      <a:pt x="526" y="362"/>
                    </a:cubicBezTo>
                    <a:cubicBezTo>
                      <a:pt x="526" y="360"/>
                      <a:pt x="525" y="357"/>
                      <a:pt x="527" y="356"/>
                    </a:cubicBezTo>
                    <a:cubicBezTo>
                      <a:pt x="527" y="355"/>
                      <a:pt x="526" y="355"/>
                      <a:pt x="526" y="354"/>
                    </a:cubicBezTo>
                    <a:cubicBezTo>
                      <a:pt x="526" y="353"/>
                      <a:pt x="527" y="353"/>
                      <a:pt x="527" y="352"/>
                    </a:cubicBezTo>
                    <a:cubicBezTo>
                      <a:pt x="526" y="347"/>
                      <a:pt x="527" y="341"/>
                      <a:pt x="528" y="335"/>
                    </a:cubicBezTo>
                    <a:cubicBezTo>
                      <a:pt x="528" y="331"/>
                      <a:pt x="526" y="327"/>
                      <a:pt x="526" y="322"/>
                    </a:cubicBezTo>
                    <a:cubicBezTo>
                      <a:pt x="526" y="319"/>
                      <a:pt x="526" y="316"/>
                      <a:pt x="526" y="313"/>
                    </a:cubicBezTo>
                    <a:cubicBezTo>
                      <a:pt x="526" y="310"/>
                      <a:pt x="523" y="307"/>
                      <a:pt x="524" y="303"/>
                    </a:cubicBezTo>
                    <a:cubicBezTo>
                      <a:pt x="524" y="302"/>
                      <a:pt x="523" y="300"/>
                      <a:pt x="522" y="298"/>
                    </a:cubicBezTo>
                    <a:cubicBezTo>
                      <a:pt x="522" y="297"/>
                      <a:pt x="522" y="296"/>
                      <a:pt x="522" y="295"/>
                    </a:cubicBezTo>
                    <a:cubicBezTo>
                      <a:pt x="522" y="294"/>
                      <a:pt x="521" y="293"/>
                      <a:pt x="520" y="292"/>
                    </a:cubicBezTo>
                    <a:cubicBezTo>
                      <a:pt x="520" y="291"/>
                      <a:pt x="521" y="290"/>
                      <a:pt x="520" y="290"/>
                    </a:cubicBezTo>
                    <a:cubicBezTo>
                      <a:pt x="520" y="286"/>
                      <a:pt x="518" y="284"/>
                      <a:pt x="517" y="281"/>
                    </a:cubicBezTo>
                    <a:cubicBezTo>
                      <a:pt x="517" y="280"/>
                      <a:pt x="517" y="279"/>
                      <a:pt x="517" y="278"/>
                    </a:cubicBezTo>
                    <a:cubicBezTo>
                      <a:pt x="516" y="275"/>
                      <a:pt x="513" y="273"/>
                      <a:pt x="513" y="270"/>
                    </a:cubicBezTo>
                    <a:cubicBezTo>
                      <a:pt x="511" y="268"/>
                      <a:pt x="511" y="267"/>
                      <a:pt x="510" y="265"/>
                    </a:cubicBezTo>
                    <a:cubicBezTo>
                      <a:pt x="509" y="263"/>
                      <a:pt x="507" y="262"/>
                      <a:pt x="506" y="260"/>
                    </a:cubicBezTo>
                    <a:cubicBezTo>
                      <a:pt x="502" y="260"/>
                      <a:pt x="502" y="264"/>
                      <a:pt x="499" y="265"/>
                    </a:cubicBezTo>
                    <a:cubicBezTo>
                      <a:pt x="497" y="267"/>
                      <a:pt x="496" y="270"/>
                      <a:pt x="494" y="271"/>
                    </a:cubicBezTo>
                    <a:cubicBezTo>
                      <a:pt x="493" y="271"/>
                      <a:pt x="493" y="271"/>
                      <a:pt x="492" y="271"/>
                    </a:cubicBezTo>
                    <a:cubicBezTo>
                      <a:pt x="492" y="272"/>
                      <a:pt x="491" y="273"/>
                      <a:pt x="491" y="273"/>
                    </a:cubicBezTo>
                    <a:cubicBezTo>
                      <a:pt x="488" y="274"/>
                      <a:pt x="487" y="275"/>
                      <a:pt x="484" y="276"/>
                    </a:cubicBezTo>
                    <a:cubicBezTo>
                      <a:pt x="483" y="276"/>
                      <a:pt x="481" y="276"/>
                      <a:pt x="480" y="276"/>
                    </a:cubicBezTo>
                    <a:cubicBezTo>
                      <a:pt x="478" y="277"/>
                      <a:pt x="477" y="278"/>
                      <a:pt x="476" y="278"/>
                    </a:cubicBezTo>
                    <a:cubicBezTo>
                      <a:pt x="474" y="278"/>
                      <a:pt x="472" y="278"/>
                      <a:pt x="469" y="278"/>
                    </a:cubicBezTo>
                    <a:cubicBezTo>
                      <a:pt x="466" y="278"/>
                      <a:pt x="463" y="280"/>
                      <a:pt x="461" y="278"/>
                    </a:cubicBezTo>
                    <a:cubicBezTo>
                      <a:pt x="460" y="278"/>
                      <a:pt x="460" y="279"/>
                      <a:pt x="459" y="279"/>
                    </a:cubicBezTo>
                    <a:cubicBezTo>
                      <a:pt x="458" y="279"/>
                      <a:pt x="457" y="278"/>
                      <a:pt x="456" y="278"/>
                    </a:cubicBezTo>
                    <a:cubicBezTo>
                      <a:pt x="455" y="278"/>
                      <a:pt x="454" y="279"/>
                      <a:pt x="453" y="278"/>
                    </a:cubicBezTo>
                    <a:cubicBezTo>
                      <a:pt x="452" y="278"/>
                      <a:pt x="452" y="279"/>
                      <a:pt x="451" y="279"/>
                    </a:cubicBezTo>
                    <a:cubicBezTo>
                      <a:pt x="446" y="278"/>
                      <a:pt x="445" y="282"/>
                      <a:pt x="443" y="285"/>
                    </a:cubicBezTo>
                    <a:cubicBezTo>
                      <a:pt x="443" y="286"/>
                      <a:pt x="442" y="287"/>
                      <a:pt x="443" y="288"/>
                    </a:cubicBezTo>
                    <a:cubicBezTo>
                      <a:pt x="446" y="292"/>
                      <a:pt x="457" y="289"/>
                      <a:pt x="462" y="291"/>
                    </a:cubicBezTo>
                    <a:cubicBezTo>
                      <a:pt x="465" y="289"/>
                      <a:pt x="472" y="291"/>
                      <a:pt x="475" y="291"/>
                    </a:cubicBezTo>
                    <a:cubicBezTo>
                      <a:pt x="478" y="292"/>
                      <a:pt x="481" y="292"/>
                      <a:pt x="482" y="292"/>
                    </a:cubicBezTo>
                    <a:cubicBezTo>
                      <a:pt x="484" y="295"/>
                      <a:pt x="481" y="297"/>
                      <a:pt x="480" y="299"/>
                    </a:cubicBezTo>
                    <a:cubicBezTo>
                      <a:pt x="480" y="299"/>
                      <a:pt x="480" y="300"/>
                      <a:pt x="480" y="300"/>
                    </a:cubicBezTo>
                    <a:cubicBezTo>
                      <a:pt x="479" y="302"/>
                      <a:pt x="476" y="304"/>
                      <a:pt x="474" y="306"/>
                    </a:cubicBezTo>
                    <a:cubicBezTo>
                      <a:pt x="474" y="307"/>
                      <a:pt x="474" y="308"/>
                      <a:pt x="473" y="308"/>
                    </a:cubicBezTo>
                    <a:cubicBezTo>
                      <a:pt x="472" y="309"/>
                      <a:pt x="471" y="309"/>
                      <a:pt x="470" y="309"/>
                    </a:cubicBezTo>
                    <a:cubicBezTo>
                      <a:pt x="469" y="310"/>
                      <a:pt x="469" y="311"/>
                      <a:pt x="469" y="312"/>
                    </a:cubicBezTo>
                    <a:cubicBezTo>
                      <a:pt x="467" y="312"/>
                      <a:pt x="466" y="313"/>
                      <a:pt x="465" y="313"/>
                    </a:cubicBezTo>
                    <a:cubicBezTo>
                      <a:pt x="464" y="314"/>
                      <a:pt x="462" y="314"/>
                      <a:pt x="461" y="315"/>
                    </a:cubicBezTo>
                    <a:cubicBezTo>
                      <a:pt x="460" y="315"/>
                      <a:pt x="459" y="316"/>
                      <a:pt x="459" y="316"/>
                    </a:cubicBezTo>
                    <a:cubicBezTo>
                      <a:pt x="457" y="316"/>
                      <a:pt x="456" y="315"/>
                      <a:pt x="454" y="315"/>
                    </a:cubicBezTo>
                    <a:cubicBezTo>
                      <a:pt x="453" y="315"/>
                      <a:pt x="451" y="316"/>
                      <a:pt x="449" y="316"/>
                    </a:cubicBezTo>
                    <a:cubicBezTo>
                      <a:pt x="448" y="316"/>
                      <a:pt x="447" y="316"/>
                      <a:pt x="446" y="316"/>
                    </a:cubicBezTo>
                    <a:cubicBezTo>
                      <a:pt x="445" y="316"/>
                      <a:pt x="444" y="316"/>
                      <a:pt x="443" y="316"/>
                    </a:cubicBezTo>
                    <a:cubicBezTo>
                      <a:pt x="440" y="317"/>
                      <a:pt x="437" y="316"/>
                      <a:pt x="435" y="317"/>
                    </a:cubicBezTo>
                    <a:cubicBezTo>
                      <a:pt x="432" y="317"/>
                      <a:pt x="431" y="320"/>
                      <a:pt x="429" y="320"/>
                    </a:cubicBezTo>
                    <a:cubicBezTo>
                      <a:pt x="429" y="323"/>
                      <a:pt x="428" y="324"/>
                      <a:pt x="427" y="326"/>
                    </a:cubicBezTo>
                    <a:cubicBezTo>
                      <a:pt x="427" y="327"/>
                      <a:pt x="428" y="328"/>
                      <a:pt x="429" y="329"/>
                    </a:cubicBezTo>
                    <a:cubicBezTo>
                      <a:pt x="430" y="329"/>
                      <a:pt x="432" y="330"/>
                      <a:pt x="433" y="330"/>
                    </a:cubicBezTo>
                    <a:cubicBezTo>
                      <a:pt x="438" y="330"/>
                      <a:pt x="444" y="329"/>
                      <a:pt x="448" y="329"/>
                    </a:cubicBezTo>
                    <a:cubicBezTo>
                      <a:pt x="449" y="330"/>
                      <a:pt x="450" y="330"/>
                      <a:pt x="451" y="330"/>
                    </a:cubicBezTo>
                    <a:cubicBezTo>
                      <a:pt x="454" y="331"/>
                      <a:pt x="456" y="330"/>
                      <a:pt x="458" y="332"/>
                    </a:cubicBezTo>
                    <a:cubicBezTo>
                      <a:pt x="458" y="333"/>
                      <a:pt x="458" y="335"/>
                      <a:pt x="458" y="336"/>
                    </a:cubicBezTo>
                    <a:cubicBezTo>
                      <a:pt x="455" y="337"/>
                      <a:pt x="454" y="340"/>
                      <a:pt x="452" y="343"/>
                    </a:cubicBezTo>
                    <a:cubicBezTo>
                      <a:pt x="451" y="345"/>
                      <a:pt x="448" y="346"/>
                      <a:pt x="447" y="348"/>
                    </a:cubicBezTo>
                    <a:cubicBezTo>
                      <a:pt x="446" y="349"/>
                      <a:pt x="446" y="348"/>
                      <a:pt x="445" y="348"/>
                    </a:cubicBezTo>
                    <a:cubicBezTo>
                      <a:pt x="445" y="352"/>
                      <a:pt x="441" y="351"/>
                      <a:pt x="439" y="352"/>
                    </a:cubicBezTo>
                    <a:cubicBezTo>
                      <a:pt x="437" y="353"/>
                      <a:pt x="436" y="354"/>
                      <a:pt x="434" y="355"/>
                    </a:cubicBezTo>
                    <a:cubicBezTo>
                      <a:pt x="432" y="354"/>
                      <a:pt x="429" y="356"/>
                      <a:pt x="426" y="356"/>
                    </a:cubicBezTo>
                    <a:cubicBezTo>
                      <a:pt x="425" y="356"/>
                      <a:pt x="425" y="355"/>
                      <a:pt x="424" y="355"/>
                    </a:cubicBezTo>
                    <a:cubicBezTo>
                      <a:pt x="421" y="355"/>
                      <a:pt x="419" y="356"/>
                      <a:pt x="416" y="356"/>
                    </a:cubicBezTo>
                    <a:cubicBezTo>
                      <a:pt x="415" y="358"/>
                      <a:pt x="414" y="360"/>
                      <a:pt x="414" y="364"/>
                    </a:cubicBezTo>
                    <a:cubicBezTo>
                      <a:pt x="417" y="369"/>
                      <a:pt x="427" y="366"/>
                      <a:pt x="434" y="368"/>
                    </a:cubicBezTo>
                    <a:cubicBezTo>
                      <a:pt x="435" y="369"/>
                      <a:pt x="435" y="371"/>
                      <a:pt x="436" y="373"/>
                    </a:cubicBezTo>
                    <a:cubicBezTo>
                      <a:pt x="434" y="375"/>
                      <a:pt x="433" y="378"/>
                      <a:pt x="432" y="380"/>
                    </a:cubicBezTo>
                    <a:cubicBezTo>
                      <a:pt x="431" y="381"/>
                      <a:pt x="430" y="381"/>
                      <a:pt x="429" y="382"/>
                    </a:cubicBezTo>
                    <a:cubicBezTo>
                      <a:pt x="426" y="384"/>
                      <a:pt x="424" y="389"/>
                      <a:pt x="421" y="390"/>
                    </a:cubicBezTo>
                    <a:cubicBezTo>
                      <a:pt x="420" y="391"/>
                      <a:pt x="419" y="390"/>
                      <a:pt x="419" y="391"/>
                    </a:cubicBezTo>
                    <a:cubicBezTo>
                      <a:pt x="417" y="391"/>
                      <a:pt x="416" y="392"/>
                      <a:pt x="414" y="392"/>
                    </a:cubicBezTo>
                    <a:cubicBezTo>
                      <a:pt x="411" y="392"/>
                      <a:pt x="407" y="392"/>
                      <a:pt x="404" y="392"/>
                    </a:cubicBezTo>
                    <a:cubicBezTo>
                      <a:pt x="400" y="393"/>
                      <a:pt x="397" y="398"/>
                      <a:pt x="399" y="403"/>
                    </a:cubicBezTo>
                    <a:cubicBezTo>
                      <a:pt x="400" y="403"/>
                      <a:pt x="401" y="404"/>
                      <a:pt x="403" y="404"/>
                    </a:cubicBezTo>
                    <a:cubicBezTo>
                      <a:pt x="404" y="404"/>
                      <a:pt x="405" y="404"/>
                      <a:pt x="407" y="404"/>
                    </a:cubicBezTo>
                    <a:cubicBezTo>
                      <a:pt x="408" y="404"/>
                      <a:pt x="409" y="405"/>
                      <a:pt x="410" y="405"/>
                    </a:cubicBezTo>
                    <a:cubicBezTo>
                      <a:pt x="414" y="406"/>
                      <a:pt x="413" y="407"/>
                      <a:pt x="413" y="410"/>
                    </a:cubicBezTo>
                    <a:cubicBezTo>
                      <a:pt x="413" y="411"/>
                      <a:pt x="412" y="411"/>
                      <a:pt x="411" y="412"/>
                    </a:cubicBezTo>
                    <a:cubicBezTo>
                      <a:pt x="412" y="415"/>
                      <a:pt x="409" y="415"/>
                      <a:pt x="409" y="418"/>
                    </a:cubicBezTo>
                    <a:cubicBezTo>
                      <a:pt x="405" y="421"/>
                      <a:pt x="402" y="426"/>
                      <a:pt x="396" y="427"/>
                    </a:cubicBezTo>
                    <a:cubicBezTo>
                      <a:pt x="395" y="427"/>
                      <a:pt x="393" y="427"/>
                      <a:pt x="392" y="427"/>
                    </a:cubicBezTo>
                    <a:cubicBezTo>
                      <a:pt x="391" y="427"/>
                      <a:pt x="390" y="428"/>
                      <a:pt x="389" y="428"/>
                    </a:cubicBezTo>
                    <a:cubicBezTo>
                      <a:pt x="386" y="429"/>
                      <a:pt x="384" y="429"/>
                      <a:pt x="382" y="430"/>
                    </a:cubicBezTo>
                    <a:cubicBezTo>
                      <a:pt x="380" y="434"/>
                      <a:pt x="378" y="437"/>
                      <a:pt x="380" y="441"/>
                    </a:cubicBezTo>
                    <a:cubicBezTo>
                      <a:pt x="381" y="442"/>
                      <a:pt x="383" y="443"/>
                      <a:pt x="384" y="444"/>
                    </a:cubicBezTo>
                    <a:cubicBezTo>
                      <a:pt x="384" y="445"/>
                      <a:pt x="385" y="447"/>
                      <a:pt x="386" y="448"/>
                    </a:cubicBezTo>
                    <a:cubicBezTo>
                      <a:pt x="387" y="450"/>
                      <a:pt x="389" y="451"/>
                      <a:pt x="387" y="455"/>
                    </a:cubicBezTo>
                    <a:cubicBezTo>
                      <a:pt x="387" y="457"/>
                      <a:pt x="384" y="459"/>
                      <a:pt x="383" y="461"/>
                    </a:cubicBezTo>
                    <a:cubicBezTo>
                      <a:pt x="383" y="462"/>
                      <a:pt x="383" y="463"/>
                      <a:pt x="382" y="464"/>
                    </a:cubicBezTo>
                    <a:cubicBezTo>
                      <a:pt x="382" y="464"/>
                      <a:pt x="381" y="465"/>
                      <a:pt x="380" y="466"/>
                    </a:cubicBezTo>
                    <a:cubicBezTo>
                      <a:pt x="379" y="468"/>
                      <a:pt x="378" y="470"/>
                      <a:pt x="376" y="472"/>
                    </a:cubicBezTo>
                    <a:cubicBezTo>
                      <a:pt x="376" y="472"/>
                      <a:pt x="376" y="473"/>
                      <a:pt x="376" y="473"/>
                    </a:cubicBezTo>
                    <a:cubicBezTo>
                      <a:pt x="375" y="474"/>
                      <a:pt x="374" y="475"/>
                      <a:pt x="374" y="476"/>
                    </a:cubicBezTo>
                    <a:cubicBezTo>
                      <a:pt x="373" y="477"/>
                      <a:pt x="372" y="478"/>
                      <a:pt x="372" y="480"/>
                    </a:cubicBezTo>
                    <a:cubicBezTo>
                      <a:pt x="372" y="480"/>
                      <a:pt x="371" y="480"/>
                      <a:pt x="370" y="481"/>
                    </a:cubicBezTo>
                    <a:cubicBezTo>
                      <a:pt x="370" y="482"/>
                      <a:pt x="370" y="483"/>
                      <a:pt x="370" y="483"/>
                    </a:cubicBezTo>
                    <a:cubicBezTo>
                      <a:pt x="369" y="484"/>
                      <a:pt x="368" y="484"/>
                      <a:pt x="368" y="484"/>
                    </a:cubicBezTo>
                    <a:cubicBezTo>
                      <a:pt x="366" y="487"/>
                      <a:pt x="365" y="489"/>
                      <a:pt x="364" y="491"/>
                    </a:cubicBezTo>
                    <a:cubicBezTo>
                      <a:pt x="363" y="492"/>
                      <a:pt x="362" y="494"/>
                      <a:pt x="362" y="495"/>
                    </a:cubicBezTo>
                    <a:cubicBezTo>
                      <a:pt x="361" y="496"/>
                      <a:pt x="360" y="496"/>
                      <a:pt x="359" y="498"/>
                    </a:cubicBezTo>
                    <a:cubicBezTo>
                      <a:pt x="359" y="498"/>
                      <a:pt x="359" y="499"/>
                      <a:pt x="358" y="499"/>
                    </a:cubicBezTo>
                    <a:cubicBezTo>
                      <a:pt x="358" y="500"/>
                      <a:pt x="358" y="500"/>
                      <a:pt x="357" y="501"/>
                    </a:cubicBezTo>
                    <a:cubicBezTo>
                      <a:pt x="357" y="501"/>
                      <a:pt x="356" y="502"/>
                      <a:pt x="356" y="503"/>
                    </a:cubicBezTo>
                    <a:cubicBezTo>
                      <a:pt x="356" y="503"/>
                      <a:pt x="354" y="503"/>
                      <a:pt x="354" y="504"/>
                    </a:cubicBezTo>
                    <a:cubicBezTo>
                      <a:pt x="353" y="505"/>
                      <a:pt x="353" y="506"/>
                      <a:pt x="353" y="506"/>
                    </a:cubicBezTo>
                    <a:cubicBezTo>
                      <a:pt x="350" y="508"/>
                      <a:pt x="349" y="505"/>
                      <a:pt x="347" y="504"/>
                    </a:cubicBezTo>
                    <a:cubicBezTo>
                      <a:pt x="346" y="503"/>
                      <a:pt x="344" y="502"/>
                      <a:pt x="344" y="501"/>
                    </a:cubicBezTo>
                    <a:cubicBezTo>
                      <a:pt x="343" y="500"/>
                      <a:pt x="343" y="499"/>
                      <a:pt x="342" y="498"/>
                    </a:cubicBezTo>
                    <a:cubicBezTo>
                      <a:pt x="341" y="496"/>
                      <a:pt x="339" y="494"/>
                      <a:pt x="338" y="492"/>
                    </a:cubicBezTo>
                    <a:cubicBezTo>
                      <a:pt x="336" y="490"/>
                      <a:pt x="334" y="488"/>
                      <a:pt x="333" y="486"/>
                    </a:cubicBezTo>
                    <a:cubicBezTo>
                      <a:pt x="333" y="485"/>
                      <a:pt x="333" y="485"/>
                      <a:pt x="333" y="484"/>
                    </a:cubicBezTo>
                    <a:cubicBezTo>
                      <a:pt x="331" y="483"/>
                      <a:pt x="330" y="482"/>
                      <a:pt x="330" y="480"/>
                    </a:cubicBezTo>
                    <a:cubicBezTo>
                      <a:pt x="329" y="479"/>
                      <a:pt x="328" y="479"/>
                      <a:pt x="327" y="478"/>
                    </a:cubicBezTo>
                    <a:cubicBezTo>
                      <a:pt x="328" y="476"/>
                      <a:pt x="326" y="475"/>
                      <a:pt x="326" y="473"/>
                    </a:cubicBezTo>
                    <a:cubicBezTo>
                      <a:pt x="325" y="473"/>
                      <a:pt x="326" y="472"/>
                      <a:pt x="326" y="471"/>
                    </a:cubicBezTo>
                    <a:cubicBezTo>
                      <a:pt x="325" y="470"/>
                      <a:pt x="324" y="471"/>
                      <a:pt x="323" y="471"/>
                    </a:cubicBezTo>
                    <a:cubicBezTo>
                      <a:pt x="322" y="470"/>
                      <a:pt x="321" y="468"/>
                      <a:pt x="320" y="466"/>
                    </a:cubicBezTo>
                    <a:cubicBezTo>
                      <a:pt x="319" y="465"/>
                      <a:pt x="317" y="463"/>
                      <a:pt x="317" y="462"/>
                    </a:cubicBezTo>
                    <a:cubicBezTo>
                      <a:pt x="316" y="462"/>
                      <a:pt x="317" y="461"/>
                      <a:pt x="316" y="461"/>
                    </a:cubicBezTo>
                    <a:cubicBezTo>
                      <a:pt x="316" y="459"/>
                      <a:pt x="314" y="457"/>
                      <a:pt x="313" y="456"/>
                    </a:cubicBezTo>
                    <a:cubicBezTo>
                      <a:pt x="312" y="453"/>
                      <a:pt x="311" y="449"/>
                      <a:pt x="314" y="449"/>
                    </a:cubicBezTo>
                    <a:cubicBezTo>
                      <a:pt x="314" y="447"/>
                      <a:pt x="316" y="446"/>
                      <a:pt x="317" y="445"/>
                    </a:cubicBezTo>
                    <a:cubicBezTo>
                      <a:pt x="319" y="443"/>
                      <a:pt x="317" y="439"/>
                      <a:pt x="319" y="436"/>
                    </a:cubicBezTo>
                    <a:cubicBezTo>
                      <a:pt x="318" y="434"/>
                      <a:pt x="316" y="433"/>
                      <a:pt x="316" y="431"/>
                    </a:cubicBezTo>
                    <a:cubicBezTo>
                      <a:pt x="314" y="431"/>
                      <a:pt x="313" y="429"/>
                      <a:pt x="311" y="428"/>
                    </a:cubicBezTo>
                    <a:cubicBezTo>
                      <a:pt x="309" y="429"/>
                      <a:pt x="307" y="429"/>
                      <a:pt x="305" y="428"/>
                    </a:cubicBezTo>
                    <a:cubicBezTo>
                      <a:pt x="301" y="427"/>
                      <a:pt x="299" y="427"/>
                      <a:pt x="296" y="426"/>
                    </a:cubicBezTo>
                    <a:cubicBezTo>
                      <a:pt x="296" y="425"/>
                      <a:pt x="295" y="424"/>
                      <a:pt x="295" y="424"/>
                    </a:cubicBezTo>
                    <a:cubicBezTo>
                      <a:pt x="292" y="423"/>
                      <a:pt x="290" y="420"/>
                      <a:pt x="287" y="418"/>
                    </a:cubicBezTo>
                    <a:cubicBezTo>
                      <a:pt x="287" y="417"/>
                      <a:pt x="287" y="416"/>
                      <a:pt x="287" y="416"/>
                    </a:cubicBezTo>
                    <a:cubicBezTo>
                      <a:pt x="284" y="416"/>
                      <a:pt x="285" y="412"/>
                      <a:pt x="284" y="410"/>
                    </a:cubicBezTo>
                    <a:cubicBezTo>
                      <a:pt x="286" y="405"/>
                      <a:pt x="294" y="407"/>
                      <a:pt x="299" y="405"/>
                    </a:cubicBezTo>
                    <a:cubicBezTo>
                      <a:pt x="299" y="402"/>
                      <a:pt x="297" y="397"/>
                      <a:pt x="295" y="396"/>
                    </a:cubicBezTo>
                    <a:cubicBezTo>
                      <a:pt x="294" y="395"/>
                      <a:pt x="293" y="395"/>
                      <a:pt x="291" y="395"/>
                    </a:cubicBezTo>
                    <a:cubicBezTo>
                      <a:pt x="290" y="394"/>
                      <a:pt x="289" y="394"/>
                      <a:pt x="288" y="394"/>
                    </a:cubicBezTo>
                    <a:cubicBezTo>
                      <a:pt x="287" y="393"/>
                      <a:pt x="285" y="394"/>
                      <a:pt x="284" y="394"/>
                    </a:cubicBezTo>
                    <a:cubicBezTo>
                      <a:pt x="277" y="393"/>
                      <a:pt x="274" y="390"/>
                      <a:pt x="269" y="387"/>
                    </a:cubicBezTo>
                    <a:cubicBezTo>
                      <a:pt x="269" y="386"/>
                      <a:pt x="268" y="386"/>
                      <a:pt x="268" y="385"/>
                    </a:cubicBezTo>
                    <a:cubicBezTo>
                      <a:pt x="268" y="385"/>
                      <a:pt x="267" y="385"/>
                      <a:pt x="266" y="384"/>
                    </a:cubicBezTo>
                    <a:cubicBezTo>
                      <a:pt x="264" y="382"/>
                      <a:pt x="257" y="373"/>
                      <a:pt x="264" y="372"/>
                    </a:cubicBezTo>
                    <a:cubicBezTo>
                      <a:pt x="265" y="371"/>
                      <a:pt x="268" y="372"/>
                      <a:pt x="269" y="372"/>
                    </a:cubicBezTo>
                    <a:cubicBezTo>
                      <a:pt x="270" y="372"/>
                      <a:pt x="271" y="371"/>
                      <a:pt x="272" y="370"/>
                    </a:cubicBezTo>
                    <a:cubicBezTo>
                      <a:pt x="275" y="370"/>
                      <a:pt x="277" y="371"/>
                      <a:pt x="279" y="370"/>
                    </a:cubicBezTo>
                    <a:cubicBezTo>
                      <a:pt x="282" y="369"/>
                      <a:pt x="281" y="366"/>
                      <a:pt x="280" y="364"/>
                    </a:cubicBezTo>
                    <a:cubicBezTo>
                      <a:pt x="279" y="362"/>
                      <a:pt x="279" y="360"/>
                      <a:pt x="277" y="359"/>
                    </a:cubicBezTo>
                    <a:cubicBezTo>
                      <a:pt x="275" y="357"/>
                      <a:pt x="270" y="359"/>
                      <a:pt x="267" y="359"/>
                    </a:cubicBezTo>
                    <a:cubicBezTo>
                      <a:pt x="266" y="359"/>
                      <a:pt x="265" y="358"/>
                      <a:pt x="264" y="358"/>
                    </a:cubicBezTo>
                    <a:cubicBezTo>
                      <a:pt x="263" y="358"/>
                      <a:pt x="262" y="358"/>
                      <a:pt x="261" y="358"/>
                    </a:cubicBezTo>
                    <a:cubicBezTo>
                      <a:pt x="258" y="358"/>
                      <a:pt x="256" y="356"/>
                      <a:pt x="252" y="357"/>
                    </a:cubicBezTo>
                    <a:cubicBezTo>
                      <a:pt x="251" y="356"/>
                      <a:pt x="251" y="355"/>
                      <a:pt x="249" y="355"/>
                    </a:cubicBezTo>
                    <a:cubicBezTo>
                      <a:pt x="245" y="351"/>
                      <a:pt x="242" y="348"/>
                      <a:pt x="239" y="344"/>
                    </a:cubicBezTo>
                    <a:cubicBezTo>
                      <a:pt x="237" y="343"/>
                      <a:pt x="235" y="340"/>
                      <a:pt x="235" y="339"/>
                    </a:cubicBezTo>
                    <a:cubicBezTo>
                      <a:pt x="235" y="338"/>
                      <a:pt x="236" y="336"/>
                      <a:pt x="237" y="336"/>
                    </a:cubicBezTo>
                    <a:cubicBezTo>
                      <a:pt x="237" y="336"/>
                      <a:pt x="238" y="336"/>
                      <a:pt x="239" y="336"/>
                    </a:cubicBezTo>
                    <a:cubicBezTo>
                      <a:pt x="239" y="335"/>
                      <a:pt x="239" y="335"/>
                      <a:pt x="240" y="335"/>
                    </a:cubicBezTo>
                    <a:cubicBezTo>
                      <a:pt x="240" y="335"/>
                      <a:pt x="241" y="335"/>
                      <a:pt x="242" y="335"/>
                    </a:cubicBezTo>
                    <a:cubicBezTo>
                      <a:pt x="243" y="335"/>
                      <a:pt x="245" y="335"/>
                      <a:pt x="246" y="335"/>
                    </a:cubicBezTo>
                    <a:cubicBezTo>
                      <a:pt x="247" y="335"/>
                      <a:pt x="249" y="334"/>
                      <a:pt x="250" y="334"/>
                    </a:cubicBezTo>
                    <a:cubicBezTo>
                      <a:pt x="256" y="332"/>
                      <a:pt x="264" y="336"/>
                      <a:pt x="263" y="328"/>
                    </a:cubicBezTo>
                    <a:cubicBezTo>
                      <a:pt x="263" y="327"/>
                      <a:pt x="262" y="327"/>
                      <a:pt x="261" y="326"/>
                    </a:cubicBezTo>
                    <a:cubicBezTo>
                      <a:pt x="261" y="325"/>
                      <a:pt x="261" y="324"/>
                      <a:pt x="261" y="323"/>
                    </a:cubicBezTo>
                    <a:cubicBezTo>
                      <a:pt x="259" y="320"/>
                      <a:pt x="254" y="321"/>
                      <a:pt x="250" y="320"/>
                    </a:cubicBezTo>
                    <a:cubicBezTo>
                      <a:pt x="247" y="320"/>
                      <a:pt x="246" y="321"/>
                      <a:pt x="244" y="321"/>
                    </a:cubicBezTo>
                    <a:cubicBezTo>
                      <a:pt x="242" y="321"/>
                      <a:pt x="240" y="320"/>
                      <a:pt x="238" y="320"/>
                    </a:cubicBezTo>
                    <a:cubicBezTo>
                      <a:pt x="236" y="319"/>
                      <a:pt x="233" y="320"/>
                      <a:pt x="231" y="319"/>
                    </a:cubicBezTo>
                    <a:cubicBezTo>
                      <a:pt x="230" y="319"/>
                      <a:pt x="229" y="318"/>
                      <a:pt x="228" y="318"/>
                    </a:cubicBezTo>
                    <a:cubicBezTo>
                      <a:pt x="228" y="318"/>
                      <a:pt x="227" y="318"/>
                      <a:pt x="226" y="318"/>
                    </a:cubicBezTo>
                    <a:cubicBezTo>
                      <a:pt x="225" y="317"/>
                      <a:pt x="225" y="317"/>
                      <a:pt x="224" y="316"/>
                    </a:cubicBezTo>
                    <a:cubicBezTo>
                      <a:pt x="223" y="315"/>
                      <a:pt x="221" y="315"/>
                      <a:pt x="219" y="314"/>
                    </a:cubicBezTo>
                    <a:cubicBezTo>
                      <a:pt x="218" y="311"/>
                      <a:pt x="215" y="310"/>
                      <a:pt x="213" y="307"/>
                    </a:cubicBezTo>
                    <a:cubicBezTo>
                      <a:pt x="212" y="306"/>
                      <a:pt x="212" y="305"/>
                      <a:pt x="211" y="304"/>
                    </a:cubicBezTo>
                    <a:cubicBezTo>
                      <a:pt x="209" y="301"/>
                      <a:pt x="208" y="299"/>
                      <a:pt x="212" y="298"/>
                    </a:cubicBezTo>
                    <a:cubicBezTo>
                      <a:pt x="217" y="296"/>
                      <a:pt x="227" y="297"/>
                      <a:pt x="233" y="296"/>
                    </a:cubicBezTo>
                    <a:cubicBezTo>
                      <a:pt x="235" y="296"/>
                      <a:pt x="236" y="295"/>
                      <a:pt x="237" y="295"/>
                    </a:cubicBezTo>
                    <a:cubicBezTo>
                      <a:pt x="240" y="295"/>
                      <a:pt x="244" y="296"/>
                      <a:pt x="245" y="293"/>
                    </a:cubicBezTo>
                    <a:cubicBezTo>
                      <a:pt x="245" y="290"/>
                      <a:pt x="244" y="288"/>
                      <a:pt x="242" y="285"/>
                    </a:cubicBezTo>
                    <a:cubicBezTo>
                      <a:pt x="240" y="284"/>
                      <a:pt x="238" y="283"/>
                      <a:pt x="236" y="283"/>
                    </a:cubicBezTo>
                    <a:cubicBezTo>
                      <a:pt x="233" y="282"/>
                      <a:pt x="231" y="283"/>
                      <a:pt x="229" y="283"/>
                    </a:cubicBezTo>
                    <a:cubicBezTo>
                      <a:pt x="226" y="283"/>
                      <a:pt x="222" y="282"/>
                      <a:pt x="219" y="282"/>
                    </a:cubicBezTo>
                    <a:cubicBezTo>
                      <a:pt x="215" y="282"/>
                      <a:pt x="210" y="283"/>
                      <a:pt x="207" y="282"/>
                    </a:cubicBezTo>
                    <a:cubicBezTo>
                      <a:pt x="205" y="281"/>
                      <a:pt x="203" y="280"/>
                      <a:pt x="201" y="279"/>
                    </a:cubicBezTo>
                    <a:cubicBezTo>
                      <a:pt x="200" y="279"/>
                      <a:pt x="199" y="278"/>
                      <a:pt x="198" y="277"/>
                    </a:cubicBezTo>
                    <a:cubicBezTo>
                      <a:pt x="195" y="276"/>
                      <a:pt x="193" y="274"/>
                      <a:pt x="191" y="272"/>
                    </a:cubicBezTo>
                    <a:cubicBezTo>
                      <a:pt x="190" y="271"/>
                      <a:pt x="184" y="266"/>
                      <a:pt x="182" y="266"/>
                    </a:cubicBezTo>
                    <a:cubicBezTo>
                      <a:pt x="179" y="266"/>
                      <a:pt x="179" y="273"/>
                      <a:pt x="177" y="274"/>
                    </a:cubicBezTo>
                    <a:cubicBezTo>
                      <a:pt x="176" y="275"/>
                      <a:pt x="177" y="275"/>
                      <a:pt x="177" y="276"/>
                    </a:cubicBezTo>
                    <a:cubicBezTo>
                      <a:pt x="177" y="276"/>
                      <a:pt x="176" y="276"/>
                      <a:pt x="175" y="277"/>
                    </a:cubicBezTo>
                    <a:cubicBezTo>
                      <a:pt x="176" y="281"/>
                      <a:pt x="174" y="282"/>
                      <a:pt x="173" y="285"/>
                    </a:cubicBezTo>
                    <a:cubicBezTo>
                      <a:pt x="172" y="286"/>
                      <a:pt x="173" y="287"/>
                      <a:pt x="172" y="288"/>
                    </a:cubicBezTo>
                    <a:cubicBezTo>
                      <a:pt x="172" y="290"/>
                      <a:pt x="170" y="294"/>
                      <a:pt x="169" y="296"/>
                    </a:cubicBezTo>
                    <a:cubicBezTo>
                      <a:pt x="169" y="297"/>
                      <a:pt x="169" y="297"/>
                      <a:pt x="169" y="298"/>
                    </a:cubicBezTo>
                    <a:cubicBezTo>
                      <a:pt x="169" y="299"/>
                      <a:pt x="169" y="299"/>
                      <a:pt x="168" y="300"/>
                    </a:cubicBezTo>
                    <a:cubicBezTo>
                      <a:pt x="168" y="301"/>
                      <a:pt x="168" y="301"/>
                      <a:pt x="168" y="302"/>
                    </a:cubicBezTo>
                    <a:cubicBezTo>
                      <a:pt x="168" y="303"/>
                      <a:pt x="167" y="303"/>
                      <a:pt x="167" y="304"/>
                    </a:cubicBezTo>
                    <a:cubicBezTo>
                      <a:pt x="167" y="307"/>
                      <a:pt x="167" y="309"/>
                      <a:pt x="167" y="311"/>
                    </a:cubicBezTo>
                    <a:cubicBezTo>
                      <a:pt x="166" y="312"/>
                      <a:pt x="165" y="312"/>
                      <a:pt x="165" y="313"/>
                    </a:cubicBezTo>
                    <a:cubicBezTo>
                      <a:pt x="165" y="314"/>
                      <a:pt x="166" y="315"/>
                      <a:pt x="166" y="316"/>
                    </a:cubicBezTo>
                    <a:cubicBezTo>
                      <a:pt x="166" y="317"/>
                      <a:pt x="165" y="318"/>
                      <a:pt x="165" y="319"/>
                    </a:cubicBezTo>
                    <a:cubicBezTo>
                      <a:pt x="165" y="323"/>
                      <a:pt x="165" y="326"/>
                      <a:pt x="165" y="330"/>
                    </a:cubicBezTo>
                    <a:cubicBezTo>
                      <a:pt x="165" y="331"/>
                      <a:pt x="164" y="331"/>
                      <a:pt x="164" y="332"/>
                    </a:cubicBezTo>
                    <a:cubicBezTo>
                      <a:pt x="164" y="334"/>
                      <a:pt x="164" y="336"/>
                      <a:pt x="164" y="338"/>
                    </a:cubicBezTo>
                    <a:cubicBezTo>
                      <a:pt x="165" y="341"/>
                      <a:pt x="164" y="344"/>
                      <a:pt x="164" y="347"/>
                    </a:cubicBezTo>
                    <a:cubicBezTo>
                      <a:pt x="164" y="349"/>
                      <a:pt x="165" y="351"/>
                      <a:pt x="165" y="354"/>
                    </a:cubicBezTo>
                    <a:cubicBezTo>
                      <a:pt x="165" y="355"/>
                      <a:pt x="165" y="357"/>
                      <a:pt x="165" y="358"/>
                    </a:cubicBezTo>
                    <a:cubicBezTo>
                      <a:pt x="165" y="359"/>
                      <a:pt x="166" y="360"/>
                      <a:pt x="166" y="361"/>
                    </a:cubicBezTo>
                    <a:cubicBezTo>
                      <a:pt x="166" y="365"/>
                      <a:pt x="166" y="369"/>
                      <a:pt x="167" y="372"/>
                    </a:cubicBezTo>
                    <a:cubicBezTo>
                      <a:pt x="168" y="373"/>
                      <a:pt x="168" y="375"/>
                      <a:pt x="168" y="377"/>
                    </a:cubicBezTo>
                    <a:cubicBezTo>
                      <a:pt x="169" y="381"/>
                      <a:pt x="171" y="384"/>
                      <a:pt x="171" y="387"/>
                    </a:cubicBezTo>
                    <a:cubicBezTo>
                      <a:pt x="172" y="389"/>
                      <a:pt x="172" y="391"/>
                      <a:pt x="173" y="394"/>
                    </a:cubicBezTo>
                    <a:cubicBezTo>
                      <a:pt x="173" y="395"/>
                      <a:pt x="174" y="397"/>
                      <a:pt x="174" y="398"/>
                    </a:cubicBezTo>
                    <a:cubicBezTo>
                      <a:pt x="175" y="400"/>
                      <a:pt x="175" y="402"/>
                      <a:pt x="175" y="403"/>
                    </a:cubicBezTo>
                    <a:cubicBezTo>
                      <a:pt x="176" y="404"/>
                      <a:pt x="177" y="405"/>
                      <a:pt x="177" y="406"/>
                    </a:cubicBezTo>
                    <a:cubicBezTo>
                      <a:pt x="179" y="409"/>
                      <a:pt x="180" y="413"/>
                      <a:pt x="181" y="415"/>
                    </a:cubicBezTo>
                    <a:cubicBezTo>
                      <a:pt x="182" y="416"/>
                      <a:pt x="182" y="417"/>
                      <a:pt x="182" y="417"/>
                    </a:cubicBezTo>
                    <a:cubicBezTo>
                      <a:pt x="183" y="419"/>
                      <a:pt x="184" y="419"/>
                      <a:pt x="185" y="421"/>
                    </a:cubicBezTo>
                    <a:cubicBezTo>
                      <a:pt x="185" y="422"/>
                      <a:pt x="185" y="424"/>
                      <a:pt x="186" y="425"/>
                    </a:cubicBezTo>
                    <a:cubicBezTo>
                      <a:pt x="187" y="428"/>
                      <a:pt x="189" y="430"/>
                      <a:pt x="190" y="432"/>
                    </a:cubicBezTo>
                    <a:cubicBezTo>
                      <a:pt x="190" y="433"/>
                      <a:pt x="190" y="434"/>
                      <a:pt x="191" y="434"/>
                    </a:cubicBezTo>
                    <a:cubicBezTo>
                      <a:pt x="192" y="437"/>
                      <a:pt x="194" y="439"/>
                      <a:pt x="196" y="441"/>
                    </a:cubicBezTo>
                    <a:cubicBezTo>
                      <a:pt x="198" y="443"/>
                      <a:pt x="199" y="445"/>
                      <a:pt x="201" y="447"/>
                    </a:cubicBezTo>
                    <a:cubicBezTo>
                      <a:pt x="201" y="448"/>
                      <a:pt x="200" y="448"/>
                      <a:pt x="200" y="449"/>
                    </a:cubicBezTo>
                    <a:cubicBezTo>
                      <a:pt x="203" y="451"/>
                      <a:pt x="207" y="453"/>
                      <a:pt x="208" y="457"/>
                    </a:cubicBezTo>
                    <a:cubicBezTo>
                      <a:pt x="209" y="458"/>
                      <a:pt x="210" y="459"/>
                      <a:pt x="211" y="461"/>
                    </a:cubicBezTo>
                    <a:cubicBezTo>
                      <a:pt x="212" y="462"/>
                      <a:pt x="213" y="463"/>
                      <a:pt x="215" y="463"/>
                    </a:cubicBezTo>
                    <a:cubicBezTo>
                      <a:pt x="218" y="468"/>
                      <a:pt x="223" y="471"/>
                      <a:pt x="227" y="475"/>
                    </a:cubicBezTo>
                    <a:cubicBezTo>
                      <a:pt x="227" y="476"/>
                      <a:pt x="227" y="476"/>
                      <a:pt x="227" y="476"/>
                    </a:cubicBezTo>
                    <a:cubicBezTo>
                      <a:pt x="228" y="477"/>
                      <a:pt x="230" y="478"/>
                      <a:pt x="231" y="480"/>
                    </a:cubicBezTo>
                    <a:cubicBezTo>
                      <a:pt x="231" y="482"/>
                      <a:pt x="227" y="485"/>
                      <a:pt x="224" y="483"/>
                    </a:cubicBezTo>
                    <a:cubicBezTo>
                      <a:pt x="220" y="480"/>
                      <a:pt x="216" y="477"/>
                      <a:pt x="213" y="473"/>
                    </a:cubicBezTo>
                    <a:cubicBezTo>
                      <a:pt x="212" y="473"/>
                      <a:pt x="211" y="472"/>
                      <a:pt x="211" y="472"/>
                    </a:cubicBezTo>
                    <a:cubicBezTo>
                      <a:pt x="210" y="472"/>
                      <a:pt x="210" y="471"/>
                      <a:pt x="210" y="471"/>
                    </a:cubicBezTo>
                    <a:cubicBezTo>
                      <a:pt x="210" y="470"/>
                      <a:pt x="208" y="471"/>
                      <a:pt x="208" y="470"/>
                    </a:cubicBezTo>
                    <a:cubicBezTo>
                      <a:pt x="207" y="468"/>
                      <a:pt x="205" y="467"/>
                      <a:pt x="204" y="465"/>
                    </a:cubicBezTo>
                    <a:cubicBezTo>
                      <a:pt x="202" y="463"/>
                      <a:pt x="201" y="461"/>
                      <a:pt x="199" y="459"/>
                    </a:cubicBezTo>
                    <a:cubicBezTo>
                      <a:pt x="199" y="458"/>
                      <a:pt x="199" y="458"/>
                      <a:pt x="199" y="458"/>
                    </a:cubicBezTo>
                    <a:cubicBezTo>
                      <a:pt x="198" y="456"/>
                      <a:pt x="195" y="455"/>
                      <a:pt x="194" y="453"/>
                    </a:cubicBezTo>
                    <a:cubicBezTo>
                      <a:pt x="193" y="452"/>
                      <a:pt x="193" y="451"/>
                      <a:pt x="193" y="450"/>
                    </a:cubicBezTo>
                    <a:cubicBezTo>
                      <a:pt x="192" y="450"/>
                      <a:pt x="192" y="449"/>
                      <a:pt x="191" y="449"/>
                    </a:cubicBezTo>
                    <a:cubicBezTo>
                      <a:pt x="190" y="447"/>
                      <a:pt x="189" y="445"/>
                      <a:pt x="188" y="443"/>
                    </a:cubicBezTo>
                    <a:cubicBezTo>
                      <a:pt x="187" y="442"/>
                      <a:pt x="186" y="441"/>
                      <a:pt x="185" y="440"/>
                    </a:cubicBezTo>
                    <a:cubicBezTo>
                      <a:pt x="184" y="439"/>
                      <a:pt x="184" y="437"/>
                      <a:pt x="183" y="436"/>
                    </a:cubicBezTo>
                    <a:cubicBezTo>
                      <a:pt x="183" y="436"/>
                      <a:pt x="183" y="435"/>
                      <a:pt x="183" y="435"/>
                    </a:cubicBezTo>
                    <a:cubicBezTo>
                      <a:pt x="181" y="434"/>
                      <a:pt x="180" y="432"/>
                      <a:pt x="179" y="430"/>
                    </a:cubicBezTo>
                    <a:cubicBezTo>
                      <a:pt x="178" y="429"/>
                      <a:pt x="177" y="427"/>
                      <a:pt x="177" y="425"/>
                    </a:cubicBezTo>
                    <a:cubicBezTo>
                      <a:pt x="176" y="425"/>
                      <a:pt x="177" y="425"/>
                      <a:pt x="177" y="424"/>
                    </a:cubicBezTo>
                    <a:cubicBezTo>
                      <a:pt x="174" y="421"/>
                      <a:pt x="173" y="416"/>
                      <a:pt x="170" y="413"/>
                    </a:cubicBezTo>
                    <a:cubicBezTo>
                      <a:pt x="170" y="412"/>
                      <a:pt x="170" y="412"/>
                      <a:pt x="170" y="411"/>
                    </a:cubicBezTo>
                    <a:cubicBezTo>
                      <a:pt x="168" y="411"/>
                      <a:pt x="169" y="408"/>
                      <a:pt x="168" y="406"/>
                    </a:cubicBezTo>
                    <a:cubicBezTo>
                      <a:pt x="168" y="405"/>
                      <a:pt x="167" y="404"/>
                      <a:pt x="167" y="403"/>
                    </a:cubicBezTo>
                    <a:cubicBezTo>
                      <a:pt x="166" y="401"/>
                      <a:pt x="166" y="399"/>
                      <a:pt x="165" y="397"/>
                    </a:cubicBezTo>
                    <a:cubicBezTo>
                      <a:pt x="164" y="395"/>
                      <a:pt x="163" y="393"/>
                      <a:pt x="162" y="391"/>
                    </a:cubicBezTo>
                    <a:cubicBezTo>
                      <a:pt x="162" y="390"/>
                      <a:pt x="162" y="389"/>
                      <a:pt x="161" y="387"/>
                    </a:cubicBezTo>
                    <a:cubicBezTo>
                      <a:pt x="161" y="387"/>
                      <a:pt x="160" y="386"/>
                      <a:pt x="160" y="385"/>
                    </a:cubicBezTo>
                    <a:cubicBezTo>
                      <a:pt x="160" y="384"/>
                      <a:pt x="160" y="382"/>
                      <a:pt x="160" y="380"/>
                    </a:cubicBezTo>
                    <a:cubicBezTo>
                      <a:pt x="160" y="379"/>
                      <a:pt x="159" y="379"/>
                      <a:pt x="158" y="378"/>
                    </a:cubicBezTo>
                    <a:cubicBezTo>
                      <a:pt x="158" y="375"/>
                      <a:pt x="159" y="373"/>
                      <a:pt x="158" y="370"/>
                    </a:cubicBezTo>
                    <a:cubicBezTo>
                      <a:pt x="158" y="369"/>
                      <a:pt x="157" y="369"/>
                      <a:pt x="157" y="368"/>
                    </a:cubicBezTo>
                    <a:cubicBezTo>
                      <a:pt x="156" y="365"/>
                      <a:pt x="157" y="363"/>
                      <a:pt x="156" y="360"/>
                    </a:cubicBezTo>
                    <a:cubicBezTo>
                      <a:pt x="156" y="358"/>
                      <a:pt x="154" y="356"/>
                      <a:pt x="154" y="354"/>
                    </a:cubicBezTo>
                    <a:cubicBezTo>
                      <a:pt x="154" y="352"/>
                      <a:pt x="155" y="351"/>
                      <a:pt x="155" y="349"/>
                    </a:cubicBezTo>
                    <a:cubicBezTo>
                      <a:pt x="155" y="348"/>
                      <a:pt x="155" y="347"/>
                      <a:pt x="155" y="347"/>
                    </a:cubicBezTo>
                    <a:cubicBezTo>
                      <a:pt x="154" y="342"/>
                      <a:pt x="154" y="335"/>
                      <a:pt x="154" y="331"/>
                    </a:cubicBezTo>
                    <a:cubicBezTo>
                      <a:pt x="154" y="330"/>
                      <a:pt x="155" y="329"/>
                      <a:pt x="155" y="328"/>
                    </a:cubicBezTo>
                    <a:cubicBezTo>
                      <a:pt x="156" y="326"/>
                      <a:pt x="155" y="325"/>
                      <a:pt x="155" y="323"/>
                    </a:cubicBezTo>
                    <a:cubicBezTo>
                      <a:pt x="155" y="321"/>
                      <a:pt x="156" y="319"/>
                      <a:pt x="156" y="317"/>
                    </a:cubicBezTo>
                    <a:cubicBezTo>
                      <a:pt x="156" y="315"/>
                      <a:pt x="155" y="314"/>
                      <a:pt x="156" y="313"/>
                    </a:cubicBezTo>
                    <a:cubicBezTo>
                      <a:pt x="156" y="312"/>
                      <a:pt x="157" y="312"/>
                      <a:pt x="157" y="311"/>
                    </a:cubicBezTo>
                    <a:cubicBezTo>
                      <a:pt x="157" y="309"/>
                      <a:pt x="157" y="307"/>
                      <a:pt x="157" y="305"/>
                    </a:cubicBezTo>
                    <a:cubicBezTo>
                      <a:pt x="157" y="304"/>
                      <a:pt x="158" y="304"/>
                      <a:pt x="158" y="303"/>
                    </a:cubicBezTo>
                    <a:cubicBezTo>
                      <a:pt x="159" y="301"/>
                      <a:pt x="158" y="299"/>
                      <a:pt x="159" y="298"/>
                    </a:cubicBezTo>
                    <a:cubicBezTo>
                      <a:pt x="159" y="297"/>
                      <a:pt x="160" y="296"/>
                      <a:pt x="160" y="295"/>
                    </a:cubicBezTo>
                    <a:cubicBezTo>
                      <a:pt x="160" y="294"/>
                      <a:pt x="160" y="293"/>
                      <a:pt x="160" y="292"/>
                    </a:cubicBezTo>
                    <a:cubicBezTo>
                      <a:pt x="161" y="289"/>
                      <a:pt x="163" y="286"/>
                      <a:pt x="163" y="283"/>
                    </a:cubicBezTo>
                    <a:cubicBezTo>
                      <a:pt x="164" y="282"/>
                      <a:pt x="163" y="281"/>
                      <a:pt x="164" y="280"/>
                    </a:cubicBezTo>
                    <a:cubicBezTo>
                      <a:pt x="164" y="280"/>
                      <a:pt x="165" y="279"/>
                      <a:pt x="165" y="278"/>
                    </a:cubicBezTo>
                    <a:cubicBezTo>
                      <a:pt x="167" y="274"/>
                      <a:pt x="169" y="269"/>
                      <a:pt x="170" y="265"/>
                    </a:cubicBezTo>
                    <a:cubicBezTo>
                      <a:pt x="171" y="263"/>
                      <a:pt x="172" y="261"/>
                      <a:pt x="173" y="260"/>
                    </a:cubicBezTo>
                    <a:cubicBezTo>
                      <a:pt x="173" y="255"/>
                      <a:pt x="177" y="253"/>
                      <a:pt x="178" y="249"/>
                    </a:cubicBezTo>
                    <a:cubicBezTo>
                      <a:pt x="179" y="249"/>
                      <a:pt x="180" y="248"/>
                      <a:pt x="180" y="248"/>
                    </a:cubicBezTo>
                    <a:cubicBezTo>
                      <a:pt x="179" y="245"/>
                      <a:pt x="182" y="246"/>
                      <a:pt x="181" y="243"/>
                    </a:cubicBezTo>
                    <a:cubicBezTo>
                      <a:pt x="183" y="242"/>
                      <a:pt x="185" y="239"/>
                      <a:pt x="185" y="237"/>
                    </a:cubicBezTo>
                    <a:cubicBezTo>
                      <a:pt x="186" y="236"/>
                      <a:pt x="187" y="236"/>
                      <a:pt x="188" y="235"/>
                    </a:cubicBezTo>
                    <a:cubicBezTo>
                      <a:pt x="190" y="231"/>
                      <a:pt x="193" y="226"/>
                      <a:pt x="197" y="223"/>
                    </a:cubicBezTo>
                    <a:cubicBezTo>
                      <a:pt x="197" y="222"/>
                      <a:pt x="198" y="221"/>
                      <a:pt x="199" y="220"/>
                    </a:cubicBezTo>
                    <a:cubicBezTo>
                      <a:pt x="200" y="219"/>
                      <a:pt x="200" y="220"/>
                      <a:pt x="201" y="219"/>
                    </a:cubicBezTo>
                    <a:cubicBezTo>
                      <a:pt x="202" y="218"/>
                      <a:pt x="201" y="218"/>
                      <a:pt x="202" y="217"/>
                    </a:cubicBezTo>
                    <a:cubicBezTo>
                      <a:pt x="203" y="215"/>
                      <a:pt x="205" y="213"/>
                      <a:pt x="207" y="211"/>
                    </a:cubicBezTo>
                    <a:cubicBezTo>
                      <a:pt x="209" y="209"/>
                      <a:pt x="211" y="208"/>
                      <a:pt x="213" y="206"/>
                    </a:cubicBezTo>
                    <a:cubicBezTo>
                      <a:pt x="214" y="204"/>
                      <a:pt x="217" y="202"/>
                      <a:pt x="219" y="200"/>
                    </a:cubicBezTo>
                    <a:cubicBezTo>
                      <a:pt x="220" y="198"/>
                      <a:pt x="221" y="197"/>
                      <a:pt x="222" y="196"/>
                    </a:cubicBezTo>
                    <a:cubicBezTo>
                      <a:pt x="223" y="196"/>
                      <a:pt x="223" y="197"/>
                      <a:pt x="224" y="197"/>
                    </a:cubicBezTo>
                    <a:cubicBezTo>
                      <a:pt x="226" y="195"/>
                      <a:pt x="228" y="190"/>
                      <a:pt x="232" y="191"/>
                    </a:cubicBezTo>
                    <a:cubicBezTo>
                      <a:pt x="233" y="188"/>
                      <a:pt x="235" y="187"/>
                      <a:pt x="238" y="186"/>
                    </a:cubicBezTo>
                    <a:cubicBezTo>
                      <a:pt x="240" y="185"/>
                      <a:pt x="240" y="183"/>
                      <a:pt x="243" y="182"/>
                    </a:cubicBezTo>
                    <a:cubicBezTo>
                      <a:pt x="245" y="179"/>
                      <a:pt x="249" y="178"/>
                      <a:pt x="252" y="177"/>
                    </a:cubicBezTo>
                    <a:cubicBezTo>
                      <a:pt x="253" y="175"/>
                      <a:pt x="254" y="175"/>
                      <a:pt x="256" y="174"/>
                    </a:cubicBezTo>
                    <a:cubicBezTo>
                      <a:pt x="257" y="174"/>
                      <a:pt x="257" y="173"/>
                      <a:pt x="258" y="173"/>
                    </a:cubicBezTo>
                    <a:cubicBezTo>
                      <a:pt x="259" y="172"/>
                      <a:pt x="261" y="172"/>
                      <a:pt x="262" y="172"/>
                    </a:cubicBezTo>
                    <a:cubicBezTo>
                      <a:pt x="263" y="171"/>
                      <a:pt x="263" y="170"/>
                      <a:pt x="264" y="170"/>
                    </a:cubicBezTo>
                    <a:cubicBezTo>
                      <a:pt x="264" y="170"/>
                      <a:pt x="265" y="170"/>
                      <a:pt x="265" y="170"/>
                    </a:cubicBezTo>
                    <a:cubicBezTo>
                      <a:pt x="267" y="169"/>
                      <a:pt x="269" y="168"/>
                      <a:pt x="271" y="167"/>
                    </a:cubicBezTo>
                    <a:cubicBezTo>
                      <a:pt x="272" y="167"/>
                      <a:pt x="273" y="168"/>
                      <a:pt x="273" y="167"/>
                    </a:cubicBezTo>
                    <a:cubicBezTo>
                      <a:pt x="274" y="167"/>
                      <a:pt x="274" y="166"/>
                      <a:pt x="274" y="165"/>
                    </a:cubicBezTo>
                    <a:cubicBezTo>
                      <a:pt x="275" y="165"/>
                      <a:pt x="275" y="166"/>
                      <a:pt x="276" y="166"/>
                    </a:cubicBezTo>
                    <a:cubicBezTo>
                      <a:pt x="277" y="165"/>
                      <a:pt x="277" y="164"/>
                      <a:pt x="278" y="164"/>
                    </a:cubicBezTo>
                    <a:cubicBezTo>
                      <a:pt x="281" y="165"/>
                      <a:pt x="282" y="163"/>
                      <a:pt x="285" y="162"/>
                    </a:cubicBezTo>
                    <a:cubicBezTo>
                      <a:pt x="286" y="162"/>
                      <a:pt x="289" y="162"/>
                      <a:pt x="290" y="161"/>
                    </a:cubicBezTo>
                    <a:cubicBezTo>
                      <a:pt x="292" y="161"/>
                      <a:pt x="293" y="159"/>
                      <a:pt x="295" y="160"/>
                    </a:cubicBezTo>
                    <a:cubicBezTo>
                      <a:pt x="296" y="160"/>
                      <a:pt x="296" y="158"/>
                      <a:pt x="297" y="158"/>
                    </a:cubicBezTo>
                    <a:cubicBezTo>
                      <a:pt x="300" y="158"/>
                      <a:pt x="302" y="157"/>
                      <a:pt x="305" y="156"/>
                    </a:cubicBezTo>
                    <a:cubicBezTo>
                      <a:pt x="307" y="156"/>
                      <a:pt x="309" y="156"/>
                      <a:pt x="310" y="155"/>
                    </a:cubicBezTo>
                    <a:cubicBezTo>
                      <a:pt x="312" y="155"/>
                      <a:pt x="314" y="154"/>
                      <a:pt x="315" y="154"/>
                    </a:cubicBezTo>
                    <a:cubicBezTo>
                      <a:pt x="317" y="154"/>
                      <a:pt x="318" y="154"/>
                      <a:pt x="320" y="154"/>
                    </a:cubicBezTo>
                    <a:cubicBezTo>
                      <a:pt x="322" y="154"/>
                      <a:pt x="323" y="153"/>
                      <a:pt x="325" y="153"/>
                    </a:cubicBezTo>
                    <a:cubicBezTo>
                      <a:pt x="327" y="152"/>
                      <a:pt x="328" y="153"/>
                      <a:pt x="329" y="153"/>
                    </a:cubicBezTo>
                    <a:cubicBezTo>
                      <a:pt x="333" y="152"/>
                      <a:pt x="337" y="151"/>
                      <a:pt x="341" y="152"/>
                    </a:cubicBezTo>
                    <a:cubicBezTo>
                      <a:pt x="343" y="152"/>
                      <a:pt x="344" y="152"/>
                      <a:pt x="346" y="151"/>
                    </a:cubicBezTo>
                    <a:cubicBezTo>
                      <a:pt x="350" y="151"/>
                      <a:pt x="355" y="152"/>
                      <a:pt x="359" y="151"/>
                    </a:cubicBezTo>
                    <a:cubicBezTo>
                      <a:pt x="360" y="152"/>
                      <a:pt x="361" y="152"/>
                      <a:pt x="362" y="152"/>
                    </a:cubicBezTo>
                    <a:cubicBezTo>
                      <a:pt x="363" y="152"/>
                      <a:pt x="365" y="152"/>
                      <a:pt x="366" y="152"/>
                    </a:cubicBezTo>
                    <a:cubicBezTo>
                      <a:pt x="367" y="153"/>
                      <a:pt x="371" y="152"/>
                      <a:pt x="374" y="153"/>
                    </a:cubicBezTo>
                    <a:cubicBezTo>
                      <a:pt x="376" y="153"/>
                      <a:pt x="379" y="155"/>
                      <a:pt x="383" y="154"/>
                    </a:cubicBezTo>
                    <a:cubicBezTo>
                      <a:pt x="386" y="157"/>
                      <a:pt x="392" y="156"/>
                      <a:pt x="396" y="158"/>
                    </a:cubicBezTo>
                    <a:cubicBezTo>
                      <a:pt x="396" y="158"/>
                      <a:pt x="397" y="158"/>
                      <a:pt x="398" y="159"/>
                    </a:cubicBezTo>
                    <a:cubicBezTo>
                      <a:pt x="400" y="160"/>
                      <a:pt x="403" y="160"/>
                      <a:pt x="406" y="160"/>
                    </a:cubicBezTo>
                    <a:cubicBezTo>
                      <a:pt x="407" y="161"/>
                      <a:pt x="409" y="162"/>
                      <a:pt x="410" y="162"/>
                    </a:cubicBezTo>
                    <a:cubicBezTo>
                      <a:pt x="412" y="163"/>
                      <a:pt x="413" y="163"/>
                      <a:pt x="415" y="164"/>
                    </a:cubicBezTo>
                    <a:cubicBezTo>
                      <a:pt x="416" y="164"/>
                      <a:pt x="416" y="165"/>
                      <a:pt x="417" y="165"/>
                    </a:cubicBezTo>
                    <a:cubicBezTo>
                      <a:pt x="418" y="165"/>
                      <a:pt x="419" y="165"/>
                      <a:pt x="419" y="165"/>
                    </a:cubicBezTo>
                    <a:cubicBezTo>
                      <a:pt x="422" y="166"/>
                      <a:pt x="424" y="168"/>
                      <a:pt x="426" y="169"/>
                    </a:cubicBezTo>
                    <a:cubicBezTo>
                      <a:pt x="430" y="171"/>
                      <a:pt x="435" y="172"/>
                      <a:pt x="438" y="175"/>
                    </a:cubicBezTo>
                    <a:cubicBezTo>
                      <a:pt x="438" y="175"/>
                      <a:pt x="439" y="175"/>
                      <a:pt x="439" y="175"/>
                    </a:cubicBezTo>
                    <a:cubicBezTo>
                      <a:pt x="440" y="176"/>
                      <a:pt x="440" y="176"/>
                      <a:pt x="440" y="177"/>
                    </a:cubicBezTo>
                    <a:cubicBezTo>
                      <a:pt x="443" y="177"/>
                      <a:pt x="444" y="178"/>
                      <a:pt x="445" y="179"/>
                    </a:cubicBezTo>
                    <a:cubicBezTo>
                      <a:pt x="445" y="179"/>
                      <a:pt x="446" y="179"/>
                      <a:pt x="447" y="179"/>
                    </a:cubicBezTo>
                    <a:cubicBezTo>
                      <a:pt x="448" y="180"/>
                      <a:pt x="450" y="182"/>
                      <a:pt x="451" y="183"/>
                    </a:cubicBezTo>
                    <a:cubicBezTo>
                      <a:pt x="452" y="183"/>
                      <a:pt x="453" y="183"/>
                      <a:pt x="454" y="184"/>
                    </a:cubicBezTo>
                    <a:cubicBezTo>
                      <a:pt x="454" y="185"/>
                      <a:pt x="454" y="186"/>
                      <a:pt x="455" y="186"/>
                    </a:cubicBezTo>
                    <a:cubicBezTo>
                      <a:pt x="456" y="187"/>
                      <a:pt x="457" y="187"/>
                      <a:pt x="458" y="187"/>
                    </a:cubicBezTo>
                    <a:cubicBezTo>
                      <a:pt x="459" y="188"/>
                      <a:pt x="459" y="190"/>
                      <a:pt x="461" y="190"/>
                    </a:cubicBezTo>
                    <a:cubicBezTo>
                      <a:pt x="461" y="190"/>
                      <a:pt x="462" y="190"/>
                      <a:pt x="462" y="190"/>
                    </a:cubicBezTo>
                    <a:cubicBezTo>
                      <a:pt x="464" y="191"/>
                      <a:pt x="465" y="193"/>
                      <a:pt x="467" y="194"/>
                    </a:cubicBezTo>
                    <a:cubicBezTo>
                      <a:pt x="468" y="195"/>
                      <a:pt x="470" y="197"/>
                      <a:pt x="471" y="199"/>
                    </a:cubicBezTo>
                    <a:cubicBezTo>
                      <a:pt x="474" y="200"/>
                      <a:pt x="476" y="202"/>
                      <a:pt x="478" y="205"/>
                    </a:cubicBezTo>
                    <a:cubicBezTo>
                      <a:pt x="481" y="206"/>
                      <a:pt x="482" y="209"/>
                      <a:pt x="485" y="211"/>
                    </a:cubicBezTo>
                    <a:cubicBezTo>
                      <a:pt x="487" y="213"/>
                      <a:pt x="489" y="214"/>
                      <a:pt x="489" y="216"/>
                    </a:cubicBezTo>
                    <a:cubicBezTo>
                      <a:pt x="491" y="218"/>
                      <a:pt x="493" y="220"/>
                      <a:pt x="494" y="222"/>
                    </a:cubicBezTo>
                    <a:cubicBezTo>
                      <a:pt x="496" y="223"/>
                      <a:pt x="496" y="224"/>
                      <a:pt x="497" y="226"/>
                    </a:cubicBezTo>
                    <a:cubicBezTo>
                      <a:pt x="499" y="227"/>
                      <a:pt x="501" y="229"/>
                      <a:pt x="502" y="232"/>
                    </a:cubicBezTo>
                    <a:cubicBezTo>
                      <a:pt x="504" y="235"/>
                      <a:pt x="507" y="237"/>
                      <a:pt x="508" y="241"/>
                    </a:cubicBezTo>
                    <a:cubicBezTo>
                      <a:pt x="510" y="242"/>
                      <a:pt x="511" y="244"/>
                      <a:pt x="512" y="245"/>
                    </a:cubicBezTo>
                    <a:cubicBezTo>
                      <a:pt x="513" y="247"/>
                      <a:pt x="515" y="249"/>
                      <a:pt x="515" y="252"/>
                    </a:cubicBezTo>
                    <a:cubicBezTo>
                      <a:pt x="516" y="253"/>
                      <a:pt x="518" y="255"/>
                      <a:pt x="520" y="254"/>
                    </a:cubicBezTo>
                    <a:cubicBezTo>
                      <a:pt x="521" y="249"/>
                      <a:pt x="517" y="245"/>
                      <a:pt x="519" y="240"/>
                    </a:cubicBezTo>
                    <a:cubicBezTo>
                      <a:pt x="520" y="240"/>
                      <a:pt x="521" y="238"/>
                      <a:pt x="522" y="238"/>
                    </a:cubicBezTo>
                    <a:cubicBezTo>
                      <a:pt x="526" y="237"/>
                      <a:pt x="528" y="241"/>
                      <a:pt x="531" y="243"/>
                    </a:cubicBezTo>
                    <a:cubicBezTo>
                      <a:pt x="531" y="243"/>
                      <a:pt x="532" y="243"/>
                      <a:pt x="533" y="244"/>
                    </a:cubicBezTo>
                    <a:cubicBezTo>
                      <a:pt x="535" y="245"/>
                      <a:pt x="537" y="246"/>
                      <a:pt x="538" y="247"/>
                    </a:cubicBezTo>
                    <a:cubicBezTo>
                      <a:pt x="539" y="247"/>
                      <a:pt x="541" y="247"/>
                      <a:pt x="542" y="247"/>
                    </a:cubicBezTo>
                    <a:cubicBezTo>
                      <a:pt x="543" y="248"/>
                      <a:pt x="543" y="248"/>
                      <a:pt x="544" y="249"/>
                    </a:cubicBezTo>
                    <a:cubicBezTo>
                      <a:pt x="545" y="249"/>
                      <a:pt x="546" y="248"/>
                      <a:pt x="547" y="249"/>
                    </a:cubicBezTo>
                    <a:cubicBezTo>
                      <a:pt x="548" y="249"/>
                      <a:pt x="549" y="250"/>
                      <a:pt x="549" y="250"/>
                    </a:cubicBezTo>
                    <a:cubicBezTo>
                      <a:pt x="550" y="250"/>
                      <a:pt x="551" y="250"/>
                      <a:pt x="552" y="250"/>
                    </a:cubicBezTo>
                    <a:cubicBezTo>
                      <a:pt x="556" y="252"/>
                      <a:pt x="559" y="254"/>
                      <a:pt x="563" y="253"/>
                    </a:cubicBezTo>
                    <a:cubicBezTo>
                      <a:pt x="566" y="249"/>
                      <a:pt x="560" y="249"/>
                      <a:pt x="557" y="248"/>
                    </a:cubicBezTo>
                    <a:cubicBezTo>
                      <a:pt x="556" y="246"/>
                      <a:pt x="555" y="244"/>
                      <a:pt x="552" y="244"/>
                    </a:cubicBezTo>
                    <a:cubicBezTo>
                      <a:pt x="552" y="241"/>
                      <a:pt x="544" y="237"/>
                      <a:pt x="547" y="234"/>
                    </a:cubicBezTo>
                    <a:cubicBezTo>
                      <a:pt x="551" y="234"/>
                      <a:pt x="554" y="234"/>
                      <a:pt x="558" y="235"/>
                    </a:cubicBezTo>
                    <a:cubicBezTo>
                      <a:pt x="560" y="235"/>
                      <a:pt x="561" y="236"/>
                      <a:pt x="563" y="236"/>
                    </a:cubicBezTo>
                    <a:cubicBezTo>
                      <a:pt x="567" y="236"/>
                      <a:pt x="569" y="238"/>
                      <a:pt x="572" y="238"/>
                    </a:cubicBezTo>
                    <a:cubicBezTo>
                      <a:pt x="573" y="238"/>
                      <a:pt x="574" y="238"/>
                      <a:pt x="575" y="238"/>
                    </a:cubicBezTo>
                    <a:cubicBezTo>
                      <a:pt x="578" y="239"/>
                      <a:pt x="585" y="241"/>
                      <a:pt x="587" y="241"/>
                    </a:cubicBezTo>
                    <a:cubicBezTo>
                      <a:pt x="588" y="241"/>
                      <a:pt x="591" y="239"/>
                      <a:pt x="591" y="238"/>
                    </a:cubicBezTo>
                    <a:cubicBezTo>
                      <a:pt x="591" y="236"/>
                      <a:pt x="590" y="236"/>
                      <a:pt x="588" y="236"/>
                    </a:cubicBezTo>
                    <a:cubicBezTo>
                      <a:pt x="587" y="235"/>
                      <a:pt x="585" y="235"/>
                      <a:pt x="583" y="234"/>
                    </a:cubicBezTo>
                    <a:cubicBezTo>
                      <a:pt x="582" y="234"/>
                      <a:pt x="580" y="232"/>
                      <a:pt x="579" y="231"/>
                    </a:cubicBezTo>
                    <a:cubicBezTo>
                      <a:pt x="577" y="231"/>
                      <a:pt x="575" y="232"/>
                      <a:pt x="573" y="231"/>
                    </a:cubicBezTo>
                    <a:cubicBezTo>
                      <a:pt x="572" y="231"/>
                      <a:pt x="569" y="230"/>
                      <a:pt x="568" y="230"/>
                    </a:cubicBezTo>
                    <a:cubicBezTo>
                      <a:pt x="567" y="229"/>
                      <a:pt x="565" y="225"/>
                      <a:pt x="565" y="223"/>
                    </a:cubicBezTo>
                    <a:cubicBezTo>
                      <a:pt x="566" y="222"/>
                      <a:pt x="568" y="220"/>
                      <a:pt x="570" y="220"/>
                    </a:cubicBezTo>
                    <a:cubicBezTo>
                      <a:pt x="570" y="219"/>
                      <a:pt x="569" y="219"/>
                      <a:pt x="569" y="218"/>
                    </a:cubicBezTo>
                    <a:cubicBezTo>
                      <a:pt x="569" y="217"/>
                      <a:pt x="571" y="217"/>
                      <a:pt x="571" y="217"/>
                    </a:cubicBezTo>
                    <a:cubicBezTo>
                      <a:pt x="572" y="216"/>
                      <a:pt x="571" y="216"/>
                      <a:pt x="571" y="215"/>
                    </a:cubicBezTo>
                    <a:cubicBezTo>
                      <a:pt x="574" y="212"/>
                      <a:pt x="576" y="206"/>
                      <a:pt x="577" y="201"/>
                    </a:cubicBezTo>
                    <a:cubicBezTo>
                      <a:pt x="579" y="198"/>
                      <a:pt x="579" y="194"/>
                      <a:pt x="584" y="194"/>
                    </a:cubicBezTo>
                    <a:cubicBezTo>
                      <a:pt x="588" y="194"/>
                      <a:pt x="587" y="198"/>
                      <a:pt x="589" y="201"/>
                    </a:cubicBezTo>
                    <a:cubicBezTo>
                      <a:pt x="586" y="204"/>
                      <a:pt x="591" y="208"/>
                      <a:pt x="588" y="211"/>
                    </a:cubicBezTo>
                    <a:cubicBezTo>
                      <a:pt x="589" y="213"/>
                      <a:pt x="589" y="217"/>
                      <a:pt x="589" y="219"/>
                    </a:cubicBezTo>
                    <a:cubicBezTo>
                      <a:pt x="588" y="220"/>
                      <a:pt x="587" y="221"/>
                      <a:pt x="588" y="222"/>
                    </a:cubicBezTo>
                    <a:cubicBezTo>
                      <a:pt x="591" y="224"/>
                      <a:pt x="591" y="220"/>
                      <a:pt x="594" y="219"/>
                    </a:cubicBezTo>
                    <a:cubicBezTo>
                      <a:pt x="596" y="219"/>
                      <a:pt x="599" y="220"/>
                      <a:pt x="601" y="219"/>
                    </a:cubicBezTo>
                    <a:cubicBezTo>
                      <a:pt x="602" y="217"/>
                      <a:pt x="604" y="214"/>
                      <a:pt x="602" y="212"/>
                    </a:cubicBezTo>
                    <a:cubicBezTo>
                      <a:pt x="604" y="211"/>
                      <a:pt x="604" y="208"/>
                      <a:pt x="606" y="208"/>
                    </a:cubicBezTo>
                    <a:cubicBezTo>
                      <a:pt x="607" y="207"/>
                      <a:pt x="608" y="208"/>
                      <a:pt x="609" y="207"/>
                    </a:cubicBezTo>
                    <a:cubicBezTo>
                      <a:pt x="611" y="208"/>
                      <a:pt x="612" y="208"/>
                      <a:pt x="614" y="209"/>
                    </a:cubicBezTo>
                    <a:cubicBezTo>
                      <a:pt x="618" y="210"/>
                      <a:pt x="621" y="214"/>
                      <a:pt x="628" y="213"/>
                    </a:cubicBezTo>
                    <a:cubicBezTo>
                      <a:pt x="629" y="211"/>
                      <a:pt x="634" y="212"/>
                      <a:pt x="636" y="210"/>
                    </a:cubicBezTo>
                    <a:cubicBezTo>
                      <a:pt x="637" y="210"/>
                      <a:pt x="637" y="211"/>
                      <a:pt x="638" y="211"/>
                    </a:cubicBezTo>
                    <a:cubicBezTo>
                      <a:pt x="639" y="208"/>
                      <a:pt x="643" y="211"/>
                      <a:pt x="645" y="209"/>
                    </a:cubicBezTo>
                    <a:cubicBezTo>
                      <a:pt x="647" y="208"/>
                      <a:pt x="645" y="205"/>
                      <a:pt x="645" y="204"/>
                    </a:cubicBezTo>
                    <a:cubicBezTo>
                      <a:pt x="644" y="201"/>
                      <a:pt x="644" y="199"/>
                      <a:pt x="642" y="198"/>
                    </a:cubicBezTo>
                    <a:cubicBezTo>
                      <a:pt x="643" y="196"/>
                      <a:pt x="641" y="195"/>
                      <a:pt x="641" y="194"/>
                    </a:cubicBezTo>
                    <a:cubicBezTo>
                      <a:pt x="640" y="193"/>
                      <a:pt x="641" y="192"/>
                      <a:pt x="640" y="191"/>
                    </a:cubicBezTo>
                    <a:cubicBezTo>
                      <a:pt x="640" y="190"/>
                      <a:pt x="638" y="189"/>
                      <a:pt x="637" y="187"/>
                    </a:cubicBezTo>
                    <a:cubicBezTo>
                      <a:pt x="637" y="186"/>
                      <a:pt x="637" y="186"/>
                      <a:pt x="637" y="185"/>
                    </a:cubicBezTo>
                    <a:cubicBezTo>
                      <a:pt x="635" y="182"/>
                      <a:pt x="632" y="179"/>
                      <a:pt x="631" y="176"/>
                    </a:cubicBezTo>
                    <a:cubicBezTo>
                      <a:pt x="629" y="173"/>
                      <a:pt x="628" y="171"/>
                      <a:pt x="627" y="168"/>
                    </a:cubicBezTo>
                    <a:cubicBezTo>
                      <a:pt x="626" y="167"/>
                      <a:pt x="625" y="165"/>
                      <a:pt x="624" y="163"/>
                    </a:cubicBezTo>
                    <a:cubicBezTo>
                      <a:pt x="622" y="161"/>
                      <a:pt x="620" y="159"/>
                      <a:pt x="620" y="157"/>
                    </a:cubicBezTo>
                    <a:cubicBezTo>
                      <a:pt x="619" y="156"/>
                      <a:pt x="618" y="156"/>
                      <a:pt x="618" y="155"/>
                    </a:cubicBezTo>
                    <a:cubicBezTo>
                      <a:pt x="617" y="154"/>
                      <a:pt x="617" y="154"/>
                      <a:pt x="617" y="153"/>
                    </a:cubicBezTo>
                    <a:cubicBezTo>
                      <a:pt x="615" y="152"/>
                      <a:pt x="614" y="150"/>
                      <a:pt x="612" y="148"/>
                    </a:cubicBezTo>
                    <a:cubicBezTo>
                      <a:pt x="612" y="147"/>
                      <a:pt x="611" y="145"/>
                      <a:pt x="610" y="144"/>
                    </a:cubicBezTo>
                    <a:cubicBezTo>
                      <a:pt x="610" y="143"/>
                      <a:pt x="608" y="143"/>
                      <a:pt x="608" y="142"/>
                    </a:cubicBezTo>
                    <a:cubicBezTo>
                      <a:pt x="607" y="140"/>
                      <a:pt x="606" y="138"/>
                      <a:pt x="605" y="137"/>
                    </a:cubicBezTo>
                    <a:cubicBezTo>
                      <a:pt x="604" y="136"/>
                      <a:pt x="602" y="134"/>
                      <a:pt x="601" y="133"/>
                    </a:cubicBezTo>
                    <a:cubicBezTo>
                      <a:pt x="600" y="132"/>
                      <a:pt x="600" y="131"/>
                      <a:pt x="599" y="130"/>
                    </a:cubicBezTo>
                    <a:cubicBezTo>
                      <a:pt x="598" y="128"/>
                      <a:pt x="596" y="127"/>
                      <a:pt x="595" y="125"/>
                    </a:cubicBezTo>
                    <a:cubicBezTo>
                      <a:pt x="591" y="122"/>
                      <a:pt x="588" y="118"/>
                      <a:pt x="586" y="115"/>
                    </a:cubicBezTo>
                    <a:cubicBezTo>
                      <a:pt x="581" y="111"/>
                      <a:pt x="577" y="107"/>
                      <a:pt x="573" y="102"/>
                    </a:cubicBezTo>
                    <a:cubicBezTo>
                      <a:pt x="570" y="101"/>
                      <a:pt x="568" y="99"/>
                      <a:pt x="567" y="96"/>
                    </a:cubicBezTo>
                    <a:cubicBezTo>
                      <a:pt x="566" y="96"/>
                      <a:pt x="565" y="96"/>
                      <a:pt x="565" y="96"/>
                    </a:cubicBezTo>
                    <a:cubicBezTo>
                      <a:pt x="562" y="93"/>
                      <a:pt x="560" y="90"/>
                      <a:pt x="556" y="88"/>
                    </a:cubicBezTo>
                    <a:cubicBezTo>
                      <a:pt x="553" y="85"/>
                      <a:pt x="550" y="83"/>
                      <a:pt x="547" y="81"/>
                    </a:cubicBezTo>
                    <a:cubicBezTo>
                      <a:pt x="546" y="80"/>
                      <a:pt x="546" y="80"/>
                      <a:pt x="546" y="79"/>
                    </a:cubicBezTo>
                    <a:cubicBezTo>
                      <a:pt x="545" y="79"/>
                      <a:pt x="545" y="80"/>
                      <a:pt x="544" y="80"/>
                    </a:cubicBezTo>
                    <a:cubicBezTo>
                      <a:pt x="543" y="79"/>
                      <a:pt x="543" y="78"/>
                      <a:pt x="543" y="78"/>
                    </a:cubicBezTo>
                    <a:close/>
                    <a:moveTo>
                      <a:pt x="492" y="233"/>
                    </a:moveTo>
                    <a:cubicBezTo>
                      <a:pt x="491" y="231"/>
                      <a:pt x="489" y="231"/>
                      <a:pt x="489" y="229"/>
                    </a:cubicBezTo>
                    <a:cubicBezTo>
                      <a:pt x="488" y="228"/>
                      <a:pt x="487" y="228"/>
                      <a:pt x="487" y="226"/>
                    </a:cubicBezTo>
                    <a:cubicBezTo>
                      <a:pt x="486" y="226"/>
                      <a:pt x="486" y="226"/>
                      <a:pt x="486" y="225"/>
                    </a:cubicBezTo>
                    <a:cubicBezTo>
                      <a:pt x="485" y="224"/>
                      <a:pt x="484" y="224"/>
                      <a:pt x="483" y="223"/>
                    </a:cubicBezTo>
                    <a:cubicBezTo>
                      <a:pt x="483" y="222"/>
                      <a:pt x="483" y="221"/>
                      <a:pt x="482" y="221"/>
                    </a:cubicBezTo>
                    <a:cubicBezTo>
                      <a:pt x="482" y="220"/>
                      <a:pt x="481" y="220"/>
                      <a:pt x="481" y="220"/>
                    </a:cubicBezTo>
                    <a:cubicBezTo>
                      <a:pt x="479" y="218"/>
                      <a:pt x="479" y="216"/>
                      <a:pt x="477" y="215"/>
                    </a:cubicBezTo>
                    <a:cubicBezTo>
                      <a:pt x="477" y="215"/>
                      <a:pt x="476" y="214"/>
                      <a:pt x="475" y="214"/>
                    </a:cubicBezTo>
                    <a:cubicBezTo>
                      <a:pt x="474" y="213"/>
                      <a:pt x="472" y="212"/>
                      <a:pt x="471" y="211"/>
                    </a:cubicBezTo>
                    <a:cubicBezTo>
                      <a:pt x="471" y="210"/>
                      <a:pt x="471" y="209"/>
                      <a:pt x="470" y="209"/>
                    </a:cubicBezTo>
                    <a:cubicBezTo>
                      <a:pt x="470" y="208"/>
                      <a:pt x="469" y="208"/>
                      <a:pt x="468" y="208"/>
                    </a:cubicBezTo>
                    <a:cubicBezTo>
                      <a:pt x="468" y="207"/>
                      <a:pt x="467" y="206"/>
                      <a:pt x="467" y="206"/>
                    </a:cubicBezTo>
                    <a:cubicBezTo>
                      <a:pt x="466" y="205"/>
                      <a:pt x="466" y="205"/>
                      <a:pt x="465" y="205"/>
                    </a:cubicBezTo>
                    <a:cubicBezTo>
                      <a:pt x="464" y="204"/>
                      <a:pt x="463" y="203"/>
                      <a:pt x="462" y="202"/>
                    </a:cubicBezTo>
                    <a:cubicBezTo>
                      <a:pt x="460" y="201"/>
                      <a:pt x="459" y="199"/>
                      <a:pt x="458" y="198"/>
                    </a:cubicBezTo>
                    <a:cubicBezTo>
                      <a:pt x="455" y="198"/>
                      <a:pt x="454" y="195"/>
                      <a:pt x="453" y="194"/>
                    </a:cubicBezTo>
                    <a:cubicBezTo>
                      <a:pt x="452" y="194"/>
                      <a:pt x="452" y="194"/>
                      <a:pt x="451" y="194"/>
                    </a:cubicBezTo>
                    <a:cubicBezTo>
                      <a:pt x="451" y="194"/>
                      <a:pt x="450" y="193"/>
                      <a:pt x="450" y="192"/>
                    </a:cubicBezTo>
                    <a:cubicBezTo>
                      <a:pt x="449" y="192"/>
                      <a:pt x="448" y="192"/>
                      <a:pt x="448" y="191"/>
                    </a:cubicBezTo>
                    <a:cubicBezTo>
                      <a:pt x="446" y="191"/>
                      <a:pt x="446" y="189"/>
                      <a:pt x="445" y="188"/>
                    </a:cubicBezTo>
                    <a:cubicBezTo>
                      <a:pt x="444" y="188"/>
                      <a:pt x="444" y="189"/>
                      <a:pt x="443" y="189"/>
                    </a:cubicBezTo>
                    <a:cubicBezTo>
                      <a:pt x="442" y="187"/>
                      <a:pt x="441" y="186"/>
                      <a:pt x="440" y="185"/>
                    </a:cubicBezTo>
                    <a:cubicBezTo>
                      <a:pt x="437" y="186"/>
                      <a:pt x="437" y="184"/>
                      <a:pt x="436" y="183"/>
                    </a:cubicBezTo>
                    <a:cubicBezTo>
                      <a:pt x="435" y="183"/>
                      <a:pt x="434" y="183"/>
                      <a:pt x="434" y="183"/>
                    </a:cubicBezTo>
                    <a:cubicBezTo>
                      <a:pt x="429" y="181"/>
                      <a:pt x="425" y="178"/>
                      <a:pt x="421" y="176"/>
                    </a:cubicBezTo>
                    <a:cubicBezTo>
                      <a:pt x="417" y="176"/>
                      <a:pt x="415" y="173"/>
                      <a:pt x="412" y="173"/>
                    </a:cubicBezTo>
                    <a:cubicBezTo>
                      <a:pt x="412" y="172"/>
                      <a:pt x="411" y="173"/>
                      <a:pt x="410" y="172"/>
                    </a:cubicBezTo>
                    <a:cubicBezTo>
                      <a:pt x="409" y="172"/>
                      <a:pt x="407" y="170"/>
                      <a:pt x="406" y="170"/>
                    </a:cubicBezTo>
                    <a:cubicBezTo>
                      <a:pt x="405" y="169"/>
                      <a:pt x="404" y="170"/>
                      <a:pt x="404" y="170"/>
                    </a:cubicBezTo>
                    <a:cubicBezTo>
                      <a:pt x="403" y="168"/>
                      <a:pt x="401" y="169"/>
                      <a:pt x="399" y="168"/>
                    </a:cubicBezTo>
                    <a:cubicBezTo>
                      <a:pt x="398" y="168"/>
                      <a:pt x="397" y="167"/>
                      <a:pt x="396" y="167"/>
                    </a:cubicBezTo>
                    <a:cubicBezTo>
                      <a:pt x="395" y="166"/>
                      <a:pt x="394" y="167"/>
                      <a:pt x="392" y="167"/>
                    </a:cubicBezTo>
                    <a:cubicBezTo>
                      <a:pt x="391" y="166"/>
                      <a:pt x="390" y="166"/>
                      <a:pt x="389" y="165"/>
                    </a:cubicBezTo>
                    <a:cubicBezTo>
                      <a:pt x="387" y="165"/>
                      <a:pt x="385" y="165"/>
                      <a:pt x="383" y="165"/>
                    </a:cubicBezTo>
                    <a:cubicBezTo>
                      <a:pt x="382" y="164"/>
                      <a:pt x="381" y="164"/>
                      <a:pt x="380" y="164"/>
                    </a:cubicBezTo>
                    <a:cubicBezTo>
                      <a:pt x="379" y="163"/>
                      <a:pt x="378" y="164"/>
                      <a:pt x="377" y="163"/>
                    </a:cubicBezTo>
                    <a:cubicBezTo>
                      <a:pt x="376" y="163"/>
                      <a:pt x="374" y="161"/>
                      <a:pt x="372" y="163"/>
                    </a:cubicBezTo>
                    <a:cubicBezTo>
                      <a:pt x="370" y="162"/>
                      <a:pt x="367" y="162"/>
                      <a:pt x="365" y="161"/>
                    </a:cubicBezTo>
                    <a:cubicBezTo>
                      <a:pt x="363" y="161"/>
                      <a:pt x="361" y="162"/>
                      <a:pt x="360" y="161"/>
                    </a:cubicBezTo>
                    <a:cubicBezTo>
                      <a:pt x="359" y="161"/>
                      <a:pt x="359" y="161"/>
                      <a:pt x="358" y="160"/>
                    </a:cubicBezTo>
                    <a:cubicBezTo>
                      <a:pt x="354" y="160"/>
                      <a:pt x="348" y="160"/>
                      <a:pt x="344" y="160"/>
                    </a:cubicBezTo>
                    <a:cubicBezTo>
                      <a:pt x="340" y="160"/>
                      <a:pt x="335" y="160"/>
                      <a:pt x="331" y="161"/>
                    </a:cubicBezTo>
                    <a:cubicBezTo>
                      <a:pt x="330" y="161"/>
                      <a:pt x="330" y="162"/>
                      <a:pt x="329" y="162"/>
                    </a:cubicBezTo>
                    <a:cubicBezTo>
                      <a:pt x="328" y="162"/>
                      <a:pt x="327" y="161"/>
                      <a:pt x="326" y="161"/>
                    </a:cubicBezTo>
                    <a:cubicBezTo>
                      <a:pt x="325" y="161"/>
                      <a:pt x="324" y="162"/>
                      <a:pt x="323" y="162"/>
                    </a:cubicBezTo>
                    <a:cubicBezTo>
                      <a:pt x="322" y="162"/>
                      <a:pt x="320" y="162"/>
                      <a:pt x="319" y="162"/>
                    </a:cubicBezTo>
                    <a:cubicBezTo>
                      <a:pt x="316" y="162"/>
                      <a:pt x="313" y="164"/>
                      <a:pt x="309" y="164"/>
                    </a:cubicBezTo>
                    <a:cubicBezTo>
                      <a:pt x="308" y="165"/>
                      <a:pt x="306" y="164"/>
                      <a:pt x="304" y="165"/>
                    </a:cubicBezTo>
                    <a:cubicBezTo>
                      <a:pt x="303" y="165"/>
                      <a:pt x="302" y="166"/>
                      <a:pt x="300" y="166"/>
                    </a:cubicBezTo>
                    <a:cubicBezTo>
                      <a:pt x="299" y="167"/>
                      <a:pt x="297" y="166"/>
                      <a:pt x="296" y="167"/>
                    </a:cubicBezTo>
                    <a:cubicBezTo>
                      <a:pt x="295" y="167"/>
                      <a:pt x="294" y="168"/>
                      <a:pt x="293" y="168"/>
                    </a:cubicBezTo>
                    <a:cubicBezTo>
                      <a:pt x="292" y="168"/>
                      <a:pt x="290" y="168"/>
                      <a:pt x="290" y="169"/>
                    </a:cubicBezTo>
                    <a:cubicBezTo>
                      <a:pt x="287" y="170"/>
                      <a:pt x="285" y="172"/>
                      <a:pt x="282" y="172"/>
                    </a:cubicBezTo>
                    <a:cubicBezTo>
                      <a:pt x="281" y="172"/>
                      <a:pt x="280" y="172"/>
                      <a:pt x="280" y="172"/>
                    </a:cubicBezTo>
                    <a:cubicBezTo>
                      <a:pt x="279" y="172"/>
                      <a:pt x="279" y="173"/>
                      <a:pt x="278" y="173"/>
                    </a:cubicBezTo>
                    <a:cubicBezTo>
                      <a:pt x="277" y="173"/>
                      <a:pt x="276" y="173"/>
                      <a:pt x="276" y="173"/>
                    </a:cubicBezTo>
                    <a:cubicBezTo>
                      <a:pt x="275" y="174"/>
                      <a:pt x="275" y="175"/>
                      <a:pt x="275" y="175"/>
                    </a:cubicBezTo>
                    <a:cubicBezTo>
                      <a:pt x="272" y="175"/>
                      <a:pt x="271" y="177"/>
                      <a:pt x="270" y="177"/>
                    </a:cubicBezTo>
                    <a:cubicBezTo>
                      <a:pt x="267" y="178"/>
                      <a:pt x="264" y="179"/>
                      <a:pt x="261" y="180"/>
                    </a:cubicBezTo>
                    <a:cubicBezTo>
                      <a:pt x="260" y="181"/>
                      <a:pt x="260" y="182"/>
                      <a:pt x="259" y="182"/>
                    </a:cubicBezTo>
                    <a:cubicBezTo>
                      <a:pt x="257" y="184"/>
                      <a:pt x="254" y="184"/>
                      <a:pt x="251" y="186"/>
                    </a:cubicBezTo>
                    <a:cubicBezTo>
                      <a:pt x="249" y="187"/>
                      <a:pt x="247" y="189"/>
                      <a:pt x="246" y="190"/>
                    </a:cubicBezTo>
                    <a:cubicBezTo>
                      <a:pt x="243" y="191"/>
                      <a:pt x="242" y="192"/>
                      <a:pt x="241" y="193"/>
                    </a:cubicBezTo>
                    <a:cubicBezTo>
                      <a:pt x="239" y="194"/>
                      <a:pt x="238" y="194"/>
                      <a:pt x="237" y="195"/>
                    </a:cubicBezTo>
                    <a:cubicBezTo>
                      <a:pt x="235" y="197"/>
                      <a:pt x="232" y="200"/>
                      <a:pt x="229" y="201"/>
                    </a:cubicBezTo>
                    <a:cubicBezTo>
                      <a:pt x="227" y="204"/>
                      <a:pt x="225" y="206"/>
                      <a:pt x="222" y="208"/>
                    </a:cubicBezTo>
                    <a:cubicBezTo>
                      <a:pt x="222" y="210"/>
                      <a:pt x="220" y="211"/>
                      <a:pt x="219" y="212"/>
                    </a:cubicBezTo>
                    <a:cubicBezTo>
                      <a:pt x="217" y="214"/>
                      <a:pt x="216" y="217"/>
                      <a:pt x="213" y="217"/>
                    </a:cubicBezTo>
                    <a:cubicBezTo>
                      <a:pt x="212" y="218"/>
                      <a:pt x="212" y="219"/>
                      <a:pt x="212" y="220"/>
                    </a:cubicBezTo>
                    <a:cubicBezTo>
                      <a:pt x="209" y="221"/>
                      <a:pt x="209" y="225"/>
                      <a:pt x="205" y="226"/>
                    </a:cubicBezTo>
                    <a:cubicBezTo>
                      <a:pt x="203" y="229"/>
                      <a:pt x="202" y="232"/>
                      <a:pt x="199" y="234"/>
                    </a:cubicBezTo>
                    <a:cubicBezTo>
                      <a:pt x="197" y="236"/>
                      <a:pt x="197" y="239"/>
                      <a:pt x="195" y="241"/>
                    </a:cubicBezTo>
                    <a:cubicBezTo>
                      <a:pt x="194" y="242"/>
                      <a:pt x="193" y="243"/>
                      <a:pt x="193" y="243"/>
                    </a:cubicBezTo>
                    <a:cubicBezTo>
                      <a:pt x="192" y="244"/>
                      <a:pt x="192" y="245"/>
                      <a:pt x="192" y="246"/>
                    </a:cubicBezTo>
                    <a:cubicBezTo>
                      <a:pt x="191" y="247"/>
                      <a:pt x="191" y="247"/>
                      <a:pt x="190" y="248"/>
                    </a:cubicBezTo>
                    <a:cubicBezTo>
                      <a:pt x="190" y="249"/>
                      <a:pt x="189" y="250"/>
                      <a:pt x="188" y="252"/>
                    </a:cubicBezTo>
                    <a:cubicBezTo>
                      <a:pt x="187" y="254"/>
                      <a:pt x="186" y="256"/>
                      <a:pt x="187" y="259"/>
                    </a:cubicBezTo>
                    <a:cubicBezTo>
                      <a:pt x="190" y="261"/>
                      <a:pt x="193" y="260"/>
                      <a:pt x="195" y="259"/>
                    </a:cubicBezTo>
                    <a:cubicBezTo>
                      <a:pt x="198" y="259"/>
                      <a:pt x="201" y="259"/>
                      <a:pt x="204" y="259"/>
                    </a:cubicBezTo>
                    <a:cubicBezTo>
                      <a:pt x="213" y="259"/>
                      <a:pt x="223" y="259"/>
                      <a:pt x="232" y="259"/>
                    </a:cubicBezTo>
                    <a:cubicBezTo>
                      <a:pt x="234" y="257"/>
                      <a:pt x="237" y="258"/>
                      <a:pt x="240" y="258"/>
                    </a:cubicBezTo>
                    <a:cubicBezTo>
                      <a:pt x="245" y="258"/>
                      <a:pt x="250" y="258"/>
                      <a:pt x="255" y="258"/>
                    </a:cubicBezTo>
                    <a:cubicBezTo>
                      <a:pt x="256" y="258"/>
                      <a:pt x="258" y="257"/>
                      <a:pt x="259" y="257"/>
                    </a:cubicBezTo>
                    <a:cubicBezTo>
                      <a:pt x="260" y="257"/>
                      <a:pt x="261" y="258"/>
                      <a:pt x="262" y="258"/>
                    </a:cubicBezTo>
                    <a:cubicBezTo>
                      <a:pt x="263" y="258"/>
                      <a:pt x="265" y="257"/>
                      <a:pt x="266" y="257"/>
                    </a:cubicBezTo>
                    <a:cubicBezTo>
                      <a:pt x="273" y="257"/>
                      <a:pt x="277" y="257"/>
                      <a:pt x="282" y="258"/>
                    </a:cubicBezTo>
                    <a:cubicBezTo>
                      <a:pt x="285" y="259"/>
                      <a:pt x="288" y="260"/>
                      <a:pt x="290" y="262"/>
                    </a:cubicBezTo>
                    <a:cubicBezTo>
                      <a:pt x="294" y="263"/>
                      <a:pt x="296" y="265"/>
                      <a:pt x="299" y="268"/>
                    </a:cubicBezTo>
                    <a:cubicBezTo>
                      <a:pt x="299" y="270"/>
                      <a:pt x="302" y="272"/>
                      <a:pt x="303" y="274"/>
                    </a:cubicBezTo>
                    <a:cubicBezTo>
                      <a:pt x="304" y="276"/>
                      <a:pt x="305" y="278"/>
                      <a:pt x="306" y="280"/>
                    </a:cubicBezTo>
                    <a:cubicBezTo>
                      <a:pt x="306" y="281"/>
                      <a:pt x="308" y="281"/>
                      <a:pt x="308" y="282"/>
                    </a:cubicBezTo>
                    <a:cubicBezTo>
                      <a:pt x="308" y="283"/>
                      <a:pt x="308" y="284"/>
                      <a:pt x="309" y="284"/>
                    </a:cubicBezTo>
                    <a:cubicBezTo>
                      <a:pt x="309" y="286"/>
                      <a:pt x="312" y="289"/>
                      <a:pt x="314" y="289"/>
                    </a:cubicBezTo>
                    <a:cubicBezTo>
                      <a:pt x="317" y="289"/>
                      <a:pt x="317" y="283"/>
                      <a:pt x="318" y="279"/>
                    </a:cubicBezTo>
                    <a:cubicBezTo>
                      <a:pt x="318" y="278"/>
                      <a:pt x="319" y="277"/>
                      <a:pt x="319" y="276"/>
                    </a:cubicBezTo>
                    <a:cubicBezTo>
                      <a:pt x="320" y="275"/>
                      <a:pt x="319" y="274"/>
                      <a:pt x="319" y="274"/>
                    </a:cubicBezTo>
                    <a:cubicBezTo>
                      <a:pt x="320" y="273"/>
                      <a:pt x="321" y="272"/>
                      <a:pt x="321" y="271"/>
                    </a:cubicBezTo>
                    <a:cubicBezTo>
                      <a:pt x="321" y="270"/>
                      <a:pt x="321" y="268"/>
                      <a:pt x="321" y="267"/>
                    </a:cubicBezTo>
                    <a:cubicBezTo>
                      <a:pt x="322" y="265"/>
                      <a:pt x="324" y="264"/>
                      <a:pt x="323" y="262"/>
                    </a:cubicBezTo>
                    <a:cubicBezTo>
                      <a:pt x="324" y="261"/>
                      <a:pt x="325" y="260"/>
                      <a:pt x="324" y="258"/>
                    </a:cubicBezTo>
                    <a:cubicBezTo>
                      <a:pt x="326" y="256"/>
                      <a:pt x="328" y="256"/>
                      <a:pt x="330" y="254"/>
                    </a:cubicBezTo>
                    <a:cubicBezTo>
                      <a:pt x="331" y="253"/>
                      <a:pt x="331" y="252"/>
                      <a:pt x="332" y="251"/>
                    </a:cubicBezTo>
                    <a:cubicBezTo>
                      <a:pt x="332" y="251"/>
                      <a:pt x="333" y="252"/>
                      <a:pt x="334" y="251"/>
                    </a:cubicBezTo>
                    <a:cubicBezTo>
                      <a:pt x="335" y="251"/>
                      <a:pt x="336" y="250"/>
                      <a:pt x="337" y="250"/>
                    </a:cubicBezTo>
                    <a:cubicBezTo>
                      <a:pt x="340" y="249"/>
                      <a:pt x="343" y="248"/>
                      <a:pt x="347" y="249"/>
                    </a:cubicBezTo>
                    <a:cubicBezTo>
                      <a:pt x="349" y="249"/>
                      <a:pt x="352" y="248"/>
                      <a:pt x="355" y="249"/>
                    </a:cubicBezTo>
                    <a:cubicBezTo>
                      <a:pt x="355" y="249"/>
                      <a:pt x="356" y="249"/>
                      <a:pt x="357" y="249"/>
                    </a:cubicBezTo>
                    <a:cubicBezTo>
                      <a:pt x="359" y="250"/>
                      <a:pt x="362" y="250"/>
                      <a:pt x="364" y="250"/>
                    </a:cubicBezTo>
                    <a:cubicBezTo>
                      <a:pt x="365" y="250"/>
                      <a:pt x="366" y="251"/>
                      <a:pt x="367" y="251"/>
                    </a:cubicBezTo>
                    <a:cubicBezTo>
                      <a:pt x="369" y="252"/>
                      <a:pt x="371" y="252"/>
                      <a:pt x="372" y="253"/>
                    </a:cubicBezTo>
                    <a:cubicBezTo>
                      <a:pt x="377" y="253"/>
                      <a:pt x="379" y="256"/>
                      <a:pt x="383" y="256"/>
                    </a:cubicBezTo>
                    <a:cubicBezTo>
                      <a:pt x="387" y="258"/>
                      <a:pt x="386" y="262"/>
                      <a:pt x="383" y="264"/>
                    </a:cubicBezTo>
                    <a:cubicBezTo>
                      <a:pt x="379" y="266"/>
                      <a:pt x="373" y="267"/>
                      <a:pt x="369" y="270"/>
                    </a:cubicBezTo>
                    <a:cubicBezTo>
                      <a:pt x="366" y="270"/>
                      <a:pt x="364" y="272"/>
                      <a:pt x="364" y="274"/>
                    </a:cubicBezTo>
                    <a:cubicBezTo>
                      <a:pt x="364" y="274"/>
                      <a:pt x="365" y="275"/>
                      <a:pt x="365" y="276"/>
                    </a:cubicBezTo>
                    <a:cubicBezTo>
                      <a:pt x="366" y="277"/>
                      <a:pt x="366" y="278"/>
                      <a:pt x="366" y="279"/>
                    </a:cubicBezTo>
                    <a:cubicBezTo>
                      <a:pt x="366" y="280"/>
                      <a:pt x="367" y="281"/>
                      <a:pt x="368" y="282"/>
                    </a:cubicBezTo>
                    <a:cubicBezTo>
                      <a:pt x="368" y="282"/>
                      <a:pt x="368" y="283"/>
                      <a:pt x="368" y="283"/>
                    </a:cubicBezTo>
                    <a:cubicBezTo>
                      <a:pt x="369" y="284"/>
                      <a:pt x="369" y="285"/>
                      <a:pt x="370" y="285"/>
                    </a:cubicBezTo>
                    <a:cubicBezTo>
                      <a:pt x="371" y="288"/>
                      <a:pt x="372" y="292"/>
                      <a:pt x="374" y="293"/>
                    </a:cubicBezTo>
                    <a:cubicBezTo>
                      <a:pt x="377" y="293"/>
                      <a:pt x="378" y="291"/>
                      <a:pt x="378" y="288"/>
                    </a:cubicBezTo>
                    <a:cubicBezTo>
                      <a:pt x="380" y="286"/>
                      <a:pt x="381" y="284"/>
                      <a:pt x="382" y="282"/>
                    </a:cubicBezTo>
                    <a:cubicBezTo>
                      <a:pt x="384" y="281"/>
                      <a:pt x="384" y="278"/>
                      <a:pt x="384" y="276"/>
                    </a:cubicBezTo>
                    <a:cubicBezTo>
                      <a:pt x="388" y="273"/>
                      <a:pt x="389" y="267"/>
                      <a:pt x="393" y="264"/>
                    </a:cubicBezTo>
                    <a:cubicBezTo>
                      <a:pt x="393" y="264"/>
                      <a:pt x="394" y="264"/>
                      <a:pt x="395" y="264"/>
                    </a:cubicBezTo>
                    <a:cubicBezTo>
                      <a:pt x="397" y="260"/>
                      <a:pt x="402" y="258"/>
                      <a:pt x="407" y="257"/>
                    </a:cubicBezTo>
                    <a:cubicBezTo>
                      <a:pt x="415" y="254"/>
                      <a:pt x="424" y="252"/>
                      <a:pt x="434" y="254"/>
                    </a:cubicBezTo>
                    <a:cubicBezTo>
                      <a:pt x="436" y="252"/>
                      <a:pt x="441" y="254"/>
                      <a:pt x="446" y="254"/>
                    </a:cubicBezTo>
                    <a:cubicBezTo>
                      <a:pt x="448" y="254"/>
                      <a:pt x="449" y="254"/>
                      <a:pt x="450" y="254"/>
                    </a:cubicBezTo>
                    <a:cubicBezTo>
                      <a:pt x="450" y="254"/>
                      <a:pt x="451" y="253"/>
                      <a:pt x="452" y="253"/>
                    </a:cubicBezTo>
                    <a:cubicBezTo>
                      <a:pt x="456" y="253"/>
                      <a:pt x="462" y="253"/>
                      <a:pt x="468" y="253"/>
                    </a:cubicBezTo>
                    <a:cubicBezTo>
                      <a:pt x="469" y="253"/>
                      <a:pt x="470" y="253"/>
                      <a:pt x="471" y="253"/>
                    </a:cubicBezTo>
                    <a:cubicBezTo>
                      <a:pt x="473" y="253"/>
                      <a:pt x="475" y="252"/>
                      <a:pt x="476" y="252"/>
                    </a:cubicBezTo>
                    <a:cubicBezTo>
                      <a:pt x="478" y="252"/>
                      <a:pt x="480" y="253"/>
                      <a:pt x="481" y="253"/>
                    </a:cubicBezTo>
                    <a:cubicBezTo>
                      <a:pt x="482" y="253"/>
                      <a:pt x="483" y="252"/>
                      <a:pt x="484" y="252"/>
                    </a:cubicBezTo>
                    <a:cubicBezTo>
                      <a:pt x="489" y="252"/>
                      <a:pt x="494" y="253"/>
                      <a:pt x="499" y="252"/>
                    </a:cubicBezTo>
                    <a:cubicBezTo>
                      <a:pt x="503" y="247"/>
                      <a:pt x="496" y="242"/>
                      <a:pt x="496" y="237"/>
                    </a:cubicBezTo>
                    <a:cubicBezTo>
                      <a:pt x="494" y="236"/>
                      <a:pt x="493" y="234"/>
                      <a:pt x="492" y="233"/>
                    </a:cubicBezTo>
                    <a:close/>
                    <a:moveTo>
                      <a:pt x="614" y="234"/>
                    </a:moveTo>
                    <a:cubicBezTo>
                      <a:pt x="614" y="237"/>
                      <a:pt x="616" y="237"/>
                      <a:pt x="615" y="240"/>
                    </a:cubicBezTo>
                    <a:cubicBezTo>
                      <a:pt x="616" y="243"/>
                      <a:pt x="620" y="242"/>
                      <a:pt x="621" y="240"/>
                    </a:cubicBezTo>
                    <a:cubicBezTo>
                      <a:pt x="621" y="237"/>
                      <a:pt x="620" y="235"/>
                      <a:pt x="619" y="233"/>
                    </a:cubicBezTo>
                    <a:cubicBezTo>
                      <a:pt x="617" y="233"/>
                      <a:pt x="615" y="232"/>
                      <a:pt x="614" y="234"/>
                    </a:cubicBezTo>
                    <a:close/>
                    <a:moveTo>
                      <a:pt x="536" y="262"/>
                    </a:moveTo>
                    <a:cubicBezTo>
                      <a:pt x="534" y="263"/>
                      <a:pt x="532" y="262"/>
                      <a:pt x="530" y="261"/>
                    </a:cubicBezTo>
                    <a:cubicBezTo>
                      <a:pt x="529" y="261"/>
                      <a:pt x="528" y="261"/>
                      <a:pt x="527" y="261"/>
                    </a:cubicBezTo>
                    <a:cubicBezTo>
                      <a:pt x="525" y="260"/>
                      <a:pt x="524" y="257"/>
                      <a:pt x="522" y="256"/>
                    </a:cubicBezTo>
                    <a:cubicBezTo>
                      <a:pt x="517" y="256"/>
                      <a:pt x="519" y="258"/>
                      <a:pt x="520" y="260"/>
                    </a:cubicBezTo>
                    <a:cubicBezTo>
                      <a:pt x="520" y="261"/>
                      <a:pt x="521" y="263"/>
                      <a:pt x="522" y="265"/>
                    </a:cubicBezTo>
                    <a:cubicBezTo>
                      <a:pt x="524" y="268"/>
                      <a:pt x="525" y="268"/>
                      <a:pt x="528" y="270"/>
                    </a:cubicBezTo>
                    <a:cubicBezTo>
                      <a:pt x="529" y="271"/>
                      <a:pt x="531" y="272"/>
                      <a:pt x="532" y="272"/>
                    </a:cubicBezTo>
                    <a:cubicBezTo>
                      <a:pt x="534" y="273"/>
                      <a:pt x="537" y="273"/>
                      <a:pt x="538" y="274"/>
                    </a:cubicBezTo>
                    <a:cubicBezTo>
                      <a:pt x="540" y="273"/>
                      <a:pt x="542" y="274"/>
                      <a:pt x="543" y="274"/>
                    </a:cubicBezTo>
                    <a:cubicBezTo>
                      <a:pt x="544" y="273"/>
                      <a:pt x="546" y="272"/>
                      <a:pt x="546" y="270"/>
                    </a:cubicBezTo>
                    <a:cubicBezTo>
                      <a:pt x="546" y="269"/>
                      <a:pt x="545" y="268"/>
                      <a:pt x="545" y="266"/>
                    </a:cubicBezTo>
                    <a:cubicBezTo>
                      <a:pt x="543" y="264"/>
                      <a:pt x="539" y="264"/>
                      <a:pt x="536" y="2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6">
                <a:extLst>
                  <a:ext uri="{FF2B5EF4-FFF2-40B4-BE49-F238E27FC236}">
                    <a16:creationId xmlns:a16="http://schemas.microsoft.com/office/drawing/2014/main" id="{E21A915A-72FE-412A-8A0A-974766B7A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1255"/>
                <a:ext cx="73" cy="75"/>
              </a:xfrm>
              <a:custGeom>
                <a:avLst/>
                <a:gdLst>
                  <a:gd name="T0" fmla="*/ 17 w 35"/>
                  <a:gd name="T1" fmla="*/ 35 h 36"/>
                  <a:gd name="T2" fmla="*/ 15 w 35"/>
                  <a:gd name="T3" fmla="*/ 26 h 36"/>
                  <a:gd name="T4" fmla="*/ 11 w 35"/>
                  <a:gd name="T5" fmla="*/ 25 h 36"/>
                  <a:gd name="T6" fmla="*/ 9 w 35"/>
                  <a:gd name="T7" fmla="*/ 26 h 36"/>
                  <a:gd name="T8" fmla="*/ 3 w 35"/>
                  <a:gd name="T9" fmla="*/ 23 h 36"/>
                  <a:gd name="T10" fmla="*/ 0 w 35"/>
                  <a:gd name="T11" fmla="*/ 20 h 36"/>
                  <a:gd name="T12" fmla="*/ 0 w 35"/>
                  <a:gd name="T13" fmla="*/ 15 h 36"/>
                  <a:gd name="T14" fmla="*/ 4 w 35"/>
                  <a:gd name="T15" fmla="*/ 12 h 36"/>
                  <a:gd name="T16" fmla="*/ 6 w 35"/>
                  <a:gd name="T17" fmla="*/ 10 h 36"/>
                  <a:gd name="T18" fmla="*/ 10 w 35"/>
                  <a:gd name="T19" fmla="*/ 8 h 36"/>
                  <a:gd name="T20" fmla="*/ 14 w 35"/>
                  <a:gd name="T21" fmla="*/ 4 h 36"/>
                  <a:gd name="T22" fmla="*/ 15 w 35"/>
                  <a:gd name="T23" fmla="*/ 4 h 36"/>
                  <a:gd name="T24" fmla="*/ 18 w 35"/>
                  <a:gd name="T25" fmla="*/ 1 h 36"/>
                  <a:gd name="T26" fmla="*/ 24 w 35"/>
                  <a:gd name="T27" fmla="*/ 0 h 36"/>
                  <a:gd name="T28" fmla="*/ 33 w 35"/>
                  <a:gd name="T29" fmla="*/ 4 h 36"/>
                  <a:gd name="T30" fmla="*/ 33 w 35"/>
                  <a:gd name="T31" fmla="*/ 6 h 36"/>
                  <a:gd name="T32" fmla="*/ 34 w 35"/>
                  <a:gd name="T33" fmla="*/ 14 h 36"/>
                  <a:gd name="T34" fmla="*/ 33 w 35"/>
                  <a:gd name="T35" fmla="*/ 17 h 36"/>
                  <a:gd name="T36" fmla="*/ 33 w 35"/>
                  <a:gd name="T37" fmla="*/ 18 h 36"/>
                  <a:gd name="T38" fmla="*/ 31 w 35"/>
                  <a:gd name="T39" fmla="*/ 20 h 36"/>
                  <a:gd name="T40" fmla="*/ 30 w 35"/>
                  <a:gd name="T41" fmla="*/ 24 h 36"/>
                  <a:gd name="T42" fmla="*/ 23 w 35"/>
                  <a:gd name="T43" fmla="*/ 31 h 36"/>
                  <a:gd name="T44" fmla="*/ 17 w 35"/>
                  <a:gd name="T45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36">
                    <a:moveTo>
                      <a:pt x="17" y="35"/>
                    </a:moveTo>
                    <a:cubicBezTo>
                      <a:pt x="16" y="32"/>
                      <a:pt x="16" y="29"/>
                      <a:pt x="15" y="26"/>
                    </a:cubicBezTo>
                    <a:cubicBezTo>
                      <a:pt x="14" y="26"/>
                      <a:pt x="13" y="25"/>
                      <a:pt x="11" y="25"/>
                    </a:cubicBezTo>
                    <a:cubicBezTo>
                      <a:pt x="10" y="25"/>
                      <a:pt x="10" y="26"/>
                      <a:pt x="9" y="26"/>
                    </a:cubicBezTo>
                    <a:cubicBezTo>
                      <a:pt x="6" y="26"/>
                      <a:pt x="5" y="24"/>
                      <a:pt x="3" y="23"/>
                    </a:cubicBezTo>
                    <a:cubicBezTo>
                      <a:pt x="2" y="21"/>
                      <a:pt x="1" y="21"/>
                      <a:pt x="0" y="20"/>
                    </a:cubicBezTo>
                    <a:cubicBezTo>
                      <a:pt x="0" y="18"/>
                      <a:pt x="0" y="17"/>
                      <a:pt x="0" y="15"/>
                    </a:cubicBezTo>
                    <a:cubicBezTo>
                      <a:pt x="0" y="13"/>
                      <a:pt x="2" y="13"/>
                      <a:pt x="4" y="12"/>
                    </a:cubicBezTo>
                    <a:cubicBezTo>
                      <a:pt x="5" y="12"/>
                      <a:pt x="5" y="11"/>
                      <a:pt x="6" y="10"/>
                    </a:cubicBezTo>
                    <a:cubicBezTo>
                      <a:pt x="7" y="9"/>
                      <a:pt x="9" y="9"/>
                      <a:pt x="10" y="8"/>
                    </a:cubicBezTo>
                    <a:cubicBezTo>
                      <a:pt x="12" y="7"/>
                      <a:pt x="12" y="5"/>
                      <a:pt x="14" y="4"/>
                    </a:cubicBezTo>
                    <a:cubicBezTo>
                      <a:pt x="14" y="4"/>
                      <a:pt x="15" y="4"/>
                      <a:pt x="15" y="4"/>
                    </a:cubicBezTo>
                    <a:cubicBezTo>
                      <a:pt x="16" y="3"/>
                      <a:pt x="17" y="2"/>
                      <a:pt x="18" y="1"/>
                    </a:cubicBezTo>
                    <a:cubicBezTo>
                      <a:pt x="21" y="1"/>
                      <a:pt x="22" y="0"/>
                      <a:pt x="24" y="0"/>
                    </a:cubicBezTo>
                    <a:cubicBezTo>
                      <a:pt x="28" y="0"/>
                      <a:pt x="31" y="2"/>
                      <a:pt x="33" y="4"/>
                    </a:cubicBezTo>
                    <a:cubicBezTo>
                      <a:pt x="33" y="5"/>
                      <a:pt x="33" y="5"/>
                      <a:pt x="33" y="6"/>
                    </a:cubicBezTo>
                    <a:cubicBezTo>
                      <a:pt x="35" y="8"/>
                      <a:pt x="35" y="11"/>
                      <a:pt x="34" y="14"/>
                    </a:cubicBezTo>
                    <a:cubicBezTo>
                      <a:pt x="34" y="14"/>
                      <a:pt x="33" y="15"/>
                      <a:pt x="33" y="17"/>
                    </a:cubicBezTo>
                    <a:cubicBezTo>
                      <a:pt x="33" y="17"/>
                      <a:pt x="33" y="18"/>
                      <a:pt x="33" y="18"/>
                    </a:cubicBezTo>
                    <a:cubicBezTo>
                      <a:pt x="32" y="19"/>
                      <a:pt x="32" y="19"/>
                      <a:pt x="31" y="20"/>
                    </a:cubicBezTo>
                    <a:cubicBezTo>
                      <a:pt x="31" y="21"/>
                      <a:pt x="31" y="23"/>
                      <a:pt x="30" y="24"/>
                    </a:cubicBezTo>
                    <a:cubicBezTo>
                      <a:pt x="29" y="26"/>
                      <a:pt x="25" y="29"/>
                      <a:pt x="23" y="31"/>
                    </a:cubicBezTo>
                    <a:cubicBezTo>
                      <a:pt x="23" y="34"/>
                      <a:pt x="20" y="36"/>
                      <a:pt x="17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7">
                <a:extLst>
                  <a:ext uri="{FF2B5EF4-FFF2-40B4-BE49-F238E27FC236}">
                    <a16:creationId xmlns:a16="http://schemas.microsoft.com/office/drawing/2014/main" id="{F182158E-ED2E-4EC0-AC3A-F130D3F10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7" y="1255"/>
                <a:ext cx="44" cy="48"/>
              </a:xfrm>
              <a:custGeom>
                <a:avLst/>
                <a:gdLst>
                  <a:gd name="T0" fmla="*/ 17 w 21"/>
                  <a:gd name="T1" fmla="*/ 5 h 23"/>
                  <a:gd name="T2" fmla="*/ 20 w 21"/>
                  <a:gd name="T3" fmla="*/ 9 h 23"/>
                  <a:gd name="T4" fmla="*/ 19 w 21"/>
                  <a:gd name="T5" fmla="*/ 16 h 23"/>
                  <a:gd name="T6" fmla="*/ 18 w 21"/>
                  <a:gd name="T7" fmla="*/ 17 h 23"/>
                  <a:gd name="T8" fmla="*/ 16 w 21"/>
                  <a:gd name="T9" fmla="*/ 18 h 23"/>
                  <a:gd name="T10" fmla="*/ 11 w 21"/>
                  <a:gd name="T11" fmla="*/ 21 h 23"/>
                  <a:gd name="T12" fmla="*/ 7 w 21"/>
                  <a:gd name="T13" fmla="*/ 22 h 23"/>
                  <a:gd name="T14" fmla="*/ 6 w 21"/>
                  <a:gd name="T15" fmla="*/ 20 h 23"/>
                  <a:gd name="T16" fmla="*/ 4 w 21"/>
                  <a:gd name="T17" fmla="*/ 18 h 23"/>
                  <a:gd name="T18" fmla="*/ 3 w 21"/>
                  <a:gd name="T19" fmla="*/ 16 h 23"/>
                  <a:gd name="T20" fmla="*/ 2 w 21"/>
                  <a:gd name="T21" fmla="*/ 14 h 23"/>
                  <a:gd name="T22" fmla="*/ 1 w 21"/>
                  <a:gd name="T23" fmla="*/ 4 h 23"/>
                  <a:gd name="T24" fmla="*/ 11 w 21"/>
                  <a:gd name="T25" fmla="*/ 3 h 23"/>
                  <a:gd name="T26" fmla="*/ 12 w 21"/>
                  <a:gd name="T27" fmla="*/ 3 h 23"/>
                  <a:gd name="T28" fmla="*/ 14 w 21"/>
                  <a:gd name="T29" fmla="*/ 5 h 23"/>
                  <a:gd name="T30" fmla="*/ 17 w 21"/>
                  <a:gd name="T31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23">
                    <a:moveTo>
                      <a:pt x="17" y="5"/>
                    </a:moveTo>
                    <a:cubicBezTo>
                      <a:pt x="19" y="6"/>
                      <a:pt x="20" y="7"/>
                      <a:pt x="20" y="9"/>
                    </a:cubicBezTo>
                    <a:cubicBezTo>
                      <a:pt x="21" y="11"/>
                      <a:pt x="20" y="15"/>
                      <a:pt x="19" y="16"/>
                    </a:cubicBezTo>
                    <a:cubicBezTo>
                      <a:pt x="19" y="16"/>
                      <a:pt x="18" y="16"/>
                      <a:pt x="18" y="17"/>
                    </a:cubicBezTo>
                    <a:cubicBezTo>
                      <a:pt x="17" y="17"/>
                      <a:pt x="17" y="18"/>
                      <a:pt x="16" y="18"/>
                    </a:cubicBezTo>
                    <a:cubicBezTo>
                      <a:pt x="15" y="20"/>
                      <a:pt x="13" y="20"/>
                      <a:pt x="11" y="21"/>
                    </a:cubicBezTo>
                    <a:cubicBezTo>
                      <a:pt x="10" y="22"/>
                      <a:pt x="9" y="23"/>
                      <a:pt x="7" y="22"/>
                    </a:cubicBezTo>
                    <a:cubicBezTo>
                      <a:pt x="6" y="22"/>
                      <a:pt x="6" y="21"/>
                      <a:pt x="6" y="20"/>
                    </a:cubicBezTo>
                    <a:cubicBezTo>
                      <a:pt x="5" y="19"/>
                      <a:pt x="4" y="19"/>
                      <a:pt x="4" y="18"/>
                    </a:cubicBezTo>
                    <a:cubicBezTo>
                      <a:pt x="4" y="17"/>
                      <a:pt x="3" y="16"/>
                      <a:pt x="3" y="16"/>
                    </a:cubicBezTo>
                    <a:cubicBezTo>
                      <a:pt x="3" y="15"/>
                      <a:pt x="2" y="14"/>
                      <a:pt x="2" y="14"/>
                    </a:cubicBezTo>
                    <a:cubicBezTo>
                      <a:pt x="0" y="11"/>
                      <a:pt x="1" y="7"/>
                      <a:pt x="1" y="4"/>
                    </a:cubicBezTo>
                    <a:cubicBezTo>
                      <a:pt x="2" y="1"/>
                      <a:pt x="8" y="0"/>
                      <a:pt x="11" y="3"/>
                    </a:cubicBezTo>
                    <a:cubicBezTo>
                      <a:pt x="12" y="3"/>
                      <a:pt x="12" y="2"/>
                      <a:pt x="12" y="3"/>
                    </a:cubicBezTo>
                    <a:cubicBezTo>
                      <a:pt x="13" y="3"/>
                      <a:pt x="13" y="4"/>
                      <a:pt x="14" y="5"/>
                    </a:cubicBezTo>
                    <a:cubicBezTo>
                      <a:pt x="15" y="5"/>
                      <a:pt x="16" y="5"/>
                      <a:pt x="1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8">
                <a:extLst>
                  <a:ext uri="{FF2B5EF4-FFF2-40B4-BE49-F238E27FC236}">
                    <a16:creationId xmlns:a16="http://schemas.microsoft.com/office/drawing/2014/main" id="{01744B54-57AF-4D9A-A772-A4B9B0278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7" y="1312"/>
                <a:ext cx="200" cy="153"/>
              </a:xfrm>
              <a:custGeom>
                <a:avLst/>
                <a:gdLst>
                  <a:gd name="T0" fmla="*/ 82 w 96"/>
                  <a:gd name="T1" fmla="*/ 2 h 74"/>
                  <a:gd name="T2" fmla="*/ 84 w 96"/>
                  <a:gd name="T3" fmla="*/ 5 h 74"/>
                  <a:gd name="T4" fmla="*/ 84 w 96"/>
                  <a:gd name="T5" fmla="*/ 7 h 74"/>
                  <a:gd name="T6" fmla="*/ 88 w 96"/>
                  <a:gd name="T7" fmla="*/ 11 h 74"/>
                  <a:gd name="T8" fmla="*/ 88 w 96"/>
                  <a:gd name="T9" fmla="*/ 13 h 74"/>
                  <a:gd name="T10" fmla="*/ 89 w 96"/>
                  <a:gd name="T11" fmla="*/ 15 h 74"/>
                  <a:gd name="T12" fmla="*/ 88 w 96"/>
                  <a:gd name="T13" fmla="*/ 22 h 74"/>
                  <a:gd name="T14" fmla="*/ 81 w 96"/>
                  <a:gd name="T15" fmla="*/ 28 h 74"/>
                  <a:gd name="T16" fmla="*/ 81 w 96"/>
                  <a:gd name="T17" fmla="*/ 30 h 74"/>
                  <a:gd name="T18" fmla="*/ 78 w 96"/>
                  <a:gd name="T19" fmla="*/ 33 h 74"/>
                  <a:gd name="T20" fmla="*/ 78 w 96"/>
                  <a:gd name="T21" fmla="*/ 36 h 74"/>
                  <a:gd name="T22" fmla="*/ 76 w 96"/>
                  <a:gd name="T23" fmla="*/ 42 h 74"/>
                  <a:gd name="T24" fmla="*/ 94 w 96"/>
                  <a:gd name="T25" fmla="*/ 43 h 74"/>
                  <a:gd name="T26" fmla="*/ 94 w 96"/>
                  <a:gd name="T27" fmla="*/ 49 h 74"/>
                  <a:gd name="T28" fmla="*/ 88 w 96"/>
                  <a:gd name="T29" fmla="*/ 51 h 74"/>
                  <a:gd name="T30" fmla="*/ 86 w 96"/>
                  <a:gd name="T31" fmla="*/ 52 h 74"/>
                  <a:gd name="T32" fmla="*/ 82 w 96"/>
                  <a:gd name="T33" fmla="*/ 52 h 74"/>
                  <a:gd name="T34" fmla="*/ 69 w 96"/>
                  <a:gd name="T35" fmla="*/ 53 h 74"/>
                  <a:gd name="T36" fmla="*/ 59 w 96"/>
                  <a:gd name="T37" fmla="*/ 64 h 74"/>
                  <a:gd name="T38" fmla="*/ 53 w 96"/>
                  <a:gd name="T39" fmla="*/ 69 h 74"/>
                  <a:gd name="T40" fmla="*/ 46 w 96"/>
                  <a:gd name="T41" fmla="*/ 72 h 74"/>
                  <a:gd name="T42" fmla="*/ 40 w 96"/>
                  <a:gd name="T43" fmla="*/ 74 h 74"/>
                  <a:gd name="T44" fmla="*/ 38 w 96"/>
                  <a:gd name="T45" fmla="*/ 74 h 74"/>
                  <a:gd name="T46" fmla="*/ 25 w 96"/>
                  <a:gd name="T47" fmla="*/ 74 h 74"/>
                  <a:gd name="T48" fmla="*/ 19 w 96"/>
                  <a:gd name="T49" fmla="*/ 71 h 74"/>
                  <a:gd name="T50" fmla="*/ 29 w 96"/>
                  <a:gd name="T51" fmla="*/ 67 h 74"/>
                  <a:gd name="T52" fmla="*/ 36 w 96"/>
                  <a:gd name="T53" fmla="*/ 65 h 74"/>
                  <a:gd name="T54" fmla="*/ 40 w 96"/>
                  <a:gd name="T55" fmla="*/ 62 h 74"/>
                  <a:gd name="T56" fmla="*/ 35 w 96"/>
                  <a:gd name="T57" fmla="*/ 58 h 74"/>
                  <a:gd name="T58" fmla="*/ 26 w 96"/>
                  <a:gd name="T59" fmla="*/ 58 h 74"/>
                  <a:gd name="T60" fmla="*/ 23 w 96"/>
                  <a:gd name="T61" fmla="*/ 58 h 74"/>
                  <a:gd name="T62" fmla="*/ 19 w 96"/>
                  <a:gd name="T63" fmla="*/ 58 h 74"/>
                  <a:gd name="T64" fmla="*/ 14 w 96"/>
                  <a:gd name="T65" fmla="*/ 57 h 74"/>
                  <a:gd name="T66" fmla="*/ 4 w 96"/>
                  <a:gd name="T67" fmla="*/ 50 h 74"/>
                  <a:gd name="T68" fmla="*/ 4 w 96"/>
                  <a:gd name="T69" fmla="*/ 49 h 74"/>
                  <a:gd name="T70" fmla="*/ 0 w 96"/>
                  <a:gd name="T71" fmla="*/ 45 h 74"/>
                  <a:gd name="T72" fmla="*/ 2 w 96"/>
                  <a:gd name="T73" fmla="*/ 40 h 74"/>
                  <a:gd name="T74" fmla="*/ 8 w 96"/>
                  <a:gd name="T75" fmla="*/ 41 h 74"/>
                  <a:gd name="T76" fmla="*/ 11 w 96"/>
                  <a:gd name="T77" fmla="*/ 42 h 74"/>
                  <a:gd name="T78" fmla="*/ 14 w 96"/>
                  <a:gd name="T79" fmla="*/ 43 h 74"/>
                  <a:gd name="T80" fmla="*/ 27 w 96"/>
                  <a:gd name="T81" fmla="*/ 43 h 74"/>
                  <a:gd name="T82" fmla="*/ 32 w 96"/>
                  <a:gd name="T83" fmla="*/ 43 h 74"/>
                  <a:gd name="T84" fmla="*/ 55 w 96"/>
                  <a:gd name="T85" fmla="*/ 42 h 74"/>
                  <a:gd name="T86" fmla="*/ 59 w 96"/>
                  <a:gd name="T87" fmla="*/ 38 h 74"/>
                  <a:gd name="T88" fmla="*/ 63 w 96"/>
                  <a:gd name="T89" fmla="*/ 30 h 74"/>
                  <a:gd name="T90" fmla="*/ 65 w 96"/>
                  <a:gd name="T91" fmla="*/ 24 h 74"/>
                  <a:gd name="T92" fmla="*/ 66 w 96"/>
                  <a:gd name="T93" fmla="*/ 19 h 74"/>
                  <a:gd name="T94" fmla="*/ 71 w 96"/>
                  <a:gd name="T95" fmla="*/ 12 h 74"/>
                  <a:gd name="T96" fmla="*/ 72 w 96"/>
                  <a:gd name="T97" fmla="*/ 7 h 74"/>
                  <a:gd name="T98" fmla="*/ 73 w 96"/>
                  <a:gd name="T99" fmla="*/ 5 h 74"/>
                  <a:gd name="T100" fmla="*/ 74 w 96"/>
                  <a:gd name="T101" fmla="*/ 3 h 74"/>
                  <a:gd name="T102" fmla="*/ 82 w 96"/>
                  <a:gd name="T103" fmla="*/ 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6" h="74">
                    <a:moveTo>
                      <a:pt x="82" y="2"/>
                    </a:moveTo>
                    <a:cubicBezTo>
                      <a:pt x="82" y="3"/>
                      <a:pt x="84" y="4"/>
                      <a:pt x="84" y="5"/>
                    </a:cubicBezTo>
                    <a:cubicBezTo>
                      <a:pt x="84" y="6"/>
                      <a:pt x="84" y="6"/>
                      <a:pt x="84" y="7"/>
                    </a:cubicBezTo>
                    <a:cubicBezTo>
                      <a:pt x="85" y="8"/>
                      <a:pt x="87" y="9"/>
                      <a:pt x="88" y="11"/>
                    </a:cubicBezTo>
                    <a:cubicBezTo>
                      <a:pt x="88" y="11"/>
                      <a:pt x="88" y="12"/>
                      <a:pt x="88" y="13"/>
                    </a:cubicBezTo>
                    <a:cubicBezTo>
                      <a:pt x="89" y="14"/>
                      <a:pt x="89" y="15"/>
                      <a:pt x="89" y="15"/>
                    </a:cubicBezTo>
                    <a:cubicBezTo>
                      <a:pt x="90" y="18"/>
                      <a:pt x="88" y="19"/>
                      <a:pt x="88" y="22"/>
                    </a:cubicBezTo>
                    <a:cubicBezTo>
                      <a:pt x="86" y="23"/>
                      <a:pt x="82" y="25"/>
                      <a:pt x="81" y="28"/>
                    </a:cubicBezTo>
                    <a:cubicBezTo>
                      <a:pt x="81" y="29"/>
                      <a:pt x="81" y="29"/>
                      <a:pt x="81" y="30"/>
                    </a:cubicBezTo>
                    <a:cubicBezTo>
                      <a:pt x="81" y="31"/>
                      <a:pt x="79" y="32"/>
                      <a:pt x="78" y="33"/>
                    </a:cubicBezTo>
                    <a:cubicBezTo>
                      <a:pt x="78" y="34"/>
                      <a:pt x="78" y="35"/>
                      <a:pt x="78" y="36"/>
                    </a:cubicBezTo>
                    <a:cubicBezTo>
                      <a:pt x="77" y="38"/>
                      <a:pt x="76" y="39"/>
                      <a:pt x="76" y="42"/>
                    </a:cubicBezTo>
                    <a:cubicBezTo>
                      <a:pt x="80" y="46"/>
                      <a:pt x="88" y="42"/>
                      <a:pt x="94" y="43"/>
                    </a:cubicBezTo>
                    <a:cubicBezTo>
                      <a:pt x="96" y="45"/>
                      <a:pt x="95" y="48"/>
                      <a:pt x="94" y="49"/>
                    </a:cubicBezTo>
                    <a:cubicBezTo>
                      <a:pt x="93" y="50"/>
                      <a:pt x="90" y="50"/>
                      <a:pt x="88" y="51"/>
                    </a:cubicBezTo>
                    <a:cubicBezTo>
                      <a:pt x="87" y="51"/>
                      <a:pt x="86" y="52"/>
                      <a:pt x="86" y="52"/>
                    </a:cubicBezTo>
                    <a:cubicBezTo>
                      <a:pt x="84" y="52"/>
                      <a:pt x="83" y="52"/>
                      <a:pt x="82" y="52"/>
                    </a:cubicBezTo>
                    <a:cubicBezTo>
                      <a:pt x="77" y="52"/>
                      <a:pt x="73" y="52"/>
                      <a:pt x="69" y="53"/>
                    </a:cubicBezTo>
                    <a:cubicBezTo>
                      <a:pt x="65" y="57"/>
                      <a:pt x="63" y="60"/>
                      <a:pt x="59" y="64"/>
                    </a:cubicBezTo>
                    <a:cubicBezTo>
                      <a:pt x="57" y="66"/>
                      <a:pt x="55" y="68"/>
                      <a:pt x="53" y="69"/>
                    </a:cubicBezTo>
                    <a:cubicBezTo>
                      <a:pt x="50" y="70"/>
                      <a:pt x="47" y="69"/>
                      <a:pt x="46" y="72"/>
                    </a:cubicBezTo>
                    <a:cubicBezTo>
                      <a:pt x="44" y="71"/>
                      <a:pt x="42" y="74"/>
                      <a:pt x="40" y="74"/>
                    </a:cubicBezTo>
                    <a:cubicBezTo>
                      <a:pt x="40" y="74"/>
                      <a:pt x="39" y="74"/>
                      <a:pt x="38" y="74"/>
                    </a:cubicBezTo>
                    <a:cubicBezTo>
                      <a:pt x="34" y="74"/>
                      <a:pt x="29" y="74"/>
                      <a:pt x="25" y="74"/>
                    </a:cubicBezTo>
                    <a:cubicBezTo>
                      <a:pt x="23" y="74"/>
                      <a:pt x="20" y="72"/>
                      <a:pt x="19" y="71"/>
                    </a:cubicBezTo>
                    <a:cubicBezTo>
                      <a:pt x="20" y="68"/>
                      <a:pt x="26" y="69"/>
                      <a:pt x="29" y="67"/>
                    </a:cubicBezTo>
                    <a:cubicBezTo>
                      <a:pt x="32" y="67"/>
                      <a:pt x="33" y="65"/>
                      <a:pt x="36" y="65"/>
                    </a:cubicBezTo>
                    <a:cubicBezTo>
                      <a:pt x="37" y="64"/>
                      <a:pt x="38" y="63"/>
                      <a:pt x="40" y="62"/>
                    </a:cubicBezTo>
                    <a:cubicBezTo>
                      <a:pt x="41" y="59"/>
                      <a:pt x="38" y="57"/>
                      <a:pt x="35" y="58"/>
                    </a:cubicBezTo>
                    <a:cubicBezTo>
                      <a:pt x="33" y="56"/>
                      <a:pt x="29" y="59"/>
                      <a:pt x="26" y="58"/>
                    </a:cubicBezTo>
                    <a:cubicBezTo>
                      <a:pt x="25" y="58"/>
                      <a:pt x="24" y="58"/>
                      <a:pt x="23" y="58"/>
                    </a:cubicBezTo>
                    <a:cubicBezTo>
                      <a:pt x="21" y="58"/>
                      <a:pt x="20" y="58"/>
                      <a:pt x="19" y="58"/>
                    </a:cubicBezTo>
                    <a:cubicBezTo>
                      <a:pt x="17" y="58"/>
                      <a:pt x="15" y="58"/>
                      <a:pt x="14" y="57"/>
                    </a:cubicBezTo>
                    <a:cubicBezTo>
                      <a:pt x="10" y="56"/>
                      <a:pt x="7" y="53"/>
                      <a:pt x="4" y="50"/>
                    </a:cubicBezTo>
                    <a:cubicBezTo>
                      <a:pt x="4" y="50"/>
                      <a:pt x="3" y="50"/>
                      <a:pt x="4" y="49"/>
                    </a:cubicBezTo>
                    <a:cubicBezTo>
                      <a:pt x="2" y="48"/>
                      <a:pt x="1" y="47"/>
                      <a:pt x="0" y="45"/>
                    </a:cubicBezTo>
                    <a:cubicBezTo>
                      <a:pt x="1" y="44"/>
                      <a:pt x="1" y="41"/>
                      <a:pt x="2" y="40"/>
                    </a:cubicBezTo>
                    <a:cubicBezTo>
                      <a:pt x="4" y="39"/>
                      <a:pt x="6" y="41"/>
                      <a:pt x="8" y="41"/>
                    </a:cubicBezTo>
                    <a:cubicBezTo>
                      <a:pt x="9" y="41"/>
                      <a:pt x="10" y="41"/>
                      <a:pt x="11" y="42"/>
                    </a:cubicBezTo>
                    <a:cubicBezTo>
                      <a:pt x="12" y="42"/>
                      <a:pt x="13" y="42"/>
                      <a:pt x="14" y="43"/>
                    </a:cubicBezTo>
                    <a:cubicBezTo>
                      <a:pt x="17" y="44"/>
                      <a:pt x="23" y="43"/>
                      <a:pt x="27" y="43"/>
                    </a:cubicBezTo>
                    <a:cubicBezTo>
                      <a:pt x="29" y="43"/>
                      <a:pt x="30" y="43"/>
                      <a:pt x="32" y="43"/>
                    </a:cubicBezTo>
                    <a:cubicBezTo>
                      <a:pt x="40" y="43"/>
                      <a:pt x="48" y="45"/>
                      <a:pt x="55" y="42"/>
                    </a:cubicBezTo>
                    <a:cubicBezTo>
                      <a:pt x="56" y="41"/>
                      <a:pt x="57" y="39"/>
                      <a:pt x="59" y="38"/>
                    </a:cubicBezTo>
                    <a:cubicBezTo>
                      <a:pt x="59" y="35"/>
                      <a:pt x="61" y="32"/>
                      <a:pt x="63" y="30"/>
                    </a:cubicBezTo>
                    <a:cubicBezTo>
                      <a:pt x="62" y="27"/>
                      <a:pt x="64" y="26"/>
                      <a:pt x="65" y="24"/>
                    </a:cubicBezTo>
                    <a:cubicBezTo>
                      <a:pt x="66" y="22"/>
                      <a:pt x="66" y="21"/>
                      <a:pt x="66" y="19"/>
                    </a:cubicBezTo>
                    <a:cubicBezTo>
                      <a:pt x="67" y="17"/>
                      <a:pt x="70" y="14"/>
                      <a:pt x="71" y="12"/>
                    </a:cubicBezTo>
                    <a:cubicBezTo>
                      <a:pt x="71" y="10"/>
                      <a:pt x="71" y="8"/>
                      <a:pt x="72" y="7"/>
                    </a:cubicBezTo>
                    <a:cubicBezTo>
                      <a:pt x="72" y="6"/>
                      <a:pt x="73" y="6"/>
                      <a:pt x="73" y="5"/>
                    </a:cubicBezTo>
                    <a:cubicBezTo>
                      <a:pt x="74" y="4"/>
                      <a:pt x="73" y="3"/>
                      <a:pt x="74" y="3"/>
                    </a:cubicBezTo>
                    <a:cubicBezTo>
                      <a:pt x="75" y="0"/>
                      <a:pt x="79" y="1"/>
                      <a:pt x="8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9">
                <a:extLst>
                  <a:ext uri="{FF2B5EF4-FFF2-40B4-BE49-F238E27FC236}">
                    <a16:creationId xmlns:a16="http://schemas.microsoft.com/office/drawing/2014/main" id="{4AD50437-A66B-48CB-B4C1-E678D60DB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322"/>
                <a:ext cx="61" cy="56"/>
              </a:xfrm>
              <a:custGeom>
                <a:avLst/>
                <a:gdLst>
                  <a:gd name="T0" fmla="*/ 14 w 29"/>
                  <a:gd name="T1" fmla="*/ 27 h 27"/>
                  <a:gd name="T2" fmla="*/ 4 w 29"/>
                  <a:gd name="T3" fmla="*/ 22 h 27"/>
                  <a:gd name="T4" fmla="*/ 2 w 29"/>
                  <a:gd name="T5" fmla="*/ 22 h 27"/>
                  <a:gd name="T6" fmla="*/ 2 w 29"/>
                  <a:gd name="T7" fmla="*/ 20 h 27"/>
                  <a:gd name="T8" fmla="*/ 0 w 29"/>
                  <a:gd name="T9" fmla="*/ 19 h 27"/>
                  <a:gd name="T10" fmla="*/ 2 w 29"/>
                  <a:gd name="T11" fmla="*/ 16 h 27"/>
                  <a:gd name="T12" fmla="*/ 15 w 29"/>
                  <a:gd name="T13" fmla="*/ 6 h 27"/>
                  <a:gd name="T14" fmla="*/ 17 w 29"/>
                  <a:gd name="T15" fmla="*/ 6 h 27"/>
                  <a:gd name="T16" fmla="*/ 28 w 29"/>
                  <a:gd name="T17" fmla="*/ 4 h 27"/>
                  <a:gd name="T18" fmla="*/ 29 w 29"/>
                  <a:gd name="T19" fmla="*/ 5 h 27"/>
                  <a:gd name="T20" fmla="*/ 28 w 29"/>
                  <a:gd name="T21" fmla="*/ 12 h 27"/>
                  <a:gd name="T22" fmla="*/ 26 w 29"/>
                  <a:gd name="T23" fmla="*/ 14 h 27"/>
                  <a:gd name="T24" fmla="*/ 24 w 29"/>
                  <a:gd name="T25" fmla="*/ 19 h 27"/>
                  <a:gd name="T26" fmla="*/ 23 w 29"/>
                  <a:gd name="T27" fmla="*/ 19 h 27"/>
                  <a:gd name="T28" fmla="*/ 21 w 29"/>
                  <a:gd name="T29" fmla="*/ 22 h 27"/>
                  <a:gd name="T30" fmla="*/ 18 w 29"/>
                  <a:gd name="T31" fmla="*/ 25 h 27"/>
                  <a:gd name="T32" fmla="*/ 14 w 29"/>
                  <a:gd name="T3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27">
                    <a:moveTo>
                      <a:pt x="14" y="27"/>
                    </a:moveTo>
                    <a:cubicBezTo>
                      <a:pt x="10" y="26"/>
                      <a:pt x="5" y="26"/>
                      <a:pt x="4" y="22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1"/>
                      <a:pt x="2" y="21"/>
                      <a:pt x="2" y="20"/>
                    </a:cubicBezTo>
                    <a:cubicBezTo>
                      <a:pt x="2" y="20"/>
                      <a:pt x="0" y="20"/>
                      <a:pt x="0" y="19"/>
                    </a:cubicBezTo>
                    <a:cubicBezTo>
                      <a:pt x="0" y="18"/>
                      <a:pt x="2" y="18"/>
                      <a:pt x="2" y="16"/>
                    </a:cubicBezTo>
                    <a:cubicBezTo>
                      <a:pt x="6" y="12"/>
                      <a:pt x="13" y="12"/>
                      <a:pt x="15" y="6"/>
                    </a:cubicBezTo>
                    <a:cubicBezTo>
                      <a:pt x="16" y="6"/>
                      <a:pt x="17" y="6"/>
                      <a:pt x="17" y="6"/>
                    </a:cubicBezTo>
                    <a:cubicBezTo>
                      <a:pt x="20" y="4"/>
                      <a:pt x="26" y="0"/>
                      <a:pt x="28" y="4"/>
                    </a:cubicBezTo>
                    <a:cubicBezTo>
                      <a:pt x="28" y="5"/>
                      <a:pt x="29" y="5"/>
                      <a:pt x="29" y="5"/>
                    </a:cubicBezTo>
                    <a:cubicBezTo>
                      <a:pt x="28" y="7"/>
                      <a:pt x="29" y="10"/>
                      <a:pt x="28" y="12"/>
                    </a:cubicBezTo>
                    <a:cubicBezTo>
                      <a:pt x="27" y="13"/>
                      <a:pt x="26" y="13"/>
                      <a:pt x="26" y="14"/>
                    </a:cubicBezTo>
                    <a:cubicBezTo>
                      <a:pt x="25" y="16"/>
                      <a:pt x="25" y="17"/>
                      <a:pt x="24" y="19"/>
                    </a:cubicBezTo>
                    <a:cubicBezTo>
                      <a:pt x="24" y="19"/>
                      <a:pt x="23" y="19"/>
                      <a:pt x="23" y="19"/>
                    </a:cubicBezTo>
                    <a:cubicBezTo>
                      <a:pt x="22" y="20"/>
                      <a:pt x="22" y="21"/>
                      <a:pt x="21" y="22"/>
                    </a:cubicBezTo>
                    <a:cubicBezTo>
                      <a:pt x="20" y="23"/>
                      <a:pt x="18" y="24"/>
                      <a:pt x="18" y="25"/>
                    </a:cubicBezTo>
                    <a:cubicBezTo>
                      <a:pt x="16" y="25"/>
                      <a:pt x="15" y="26"/>
                      <a:pt x="1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10">
                <a:extLst>
                  <a:ext uri="{FF2B5EF4-FFF2-40B4-BE49-F238E27FC236}">
                    <a16:creationId xmlns:a16="http://schemas.microsoft.com/office/drawing/2014/main" id="{E4C4AAA6-ED91-4014-98DD-128A5A231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1" y="1326"/>
                <a:ext cx="48" cy="48"/>
              </a:xfrm>
              <a:custGeom>
                <a:avLst/>
                <a:gdLst>
                  <a:gd name="T0" fmla="*/ 17 w 23"/>
                  <a:gd name="T1" fmla="*/ 4 h 23"/>
                  <a:gd name="T2" fmla="*/ 17 w 23"/>
                  <a:gd name="T3" fmla="*/ 6 h 23"/>
                  <a:gd name="T4" fmla="*/ 19 w 23"/>
                  <a:gd name="T5" fmla="*/ 6 h 23"/>
                  <a:gd name="T6" fmla="*/ 20 w 23"/>
                  <a:gd name="T7" fmla="*/ 14 h 23"/>
                  <a:gd name="T8" fmla="*/ 16 w 23"/>
                  <a:gd name="T9" fmla="*/ 20 h 23"/>
                  <a:gd name="T10" fmla="*/ 11 w 23"/>
                  <a:gd name="T11" fmla="*/ 23 h 23"/>
                  <a:gd name="T12" fmla="*/ 6 w 23"/>
                  <a:gd name="T13" fmla="*/ 21 h 23"/>
                  <a:gd name="T14" fmla="*/ 2 w 23"/>
                  <a:gd name="T15" fmla="*/ 15 h 23"/>
                  <a:gd name="T16" fmla="*/ 2 w 23"/>
                  <a:gd name="T17" fmla="*/ 11 h 23"/>
                  <a:gd name="T18" fmla="*/ 1 w 23"/>
                  <a:gd name="T19" fmla="*/ 5 h 23"/>
                  <a:gd name="T20" fmla="*/ 5 w 23"/>
                  <a:gd name="T21" fmla="*/ 2 h 23"/>
                  <a:gd name="T22" fmla="*/ 15 w 23"/>
                  <a:gd name="T23" fmla="*/ 4 h 23"/>
                  <a:gd name="T24" fmla="*/ 17 w 23"/>
                  <a:gd name="T25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3">
                    <a:moveTo>
                      <a:pt x="17" y="4"/>
                    </a:moveTo>
                    <a:cubicBezTo>
                      <a:pt x="17" y="5"/>
                      <a:pt x="17" y="5"/>
                      <a:pt x="17" y="6"/>
                    </a:cubicBezTo>
                    <a:cubicBezTo>
                      <a:pt x="17" y="7"/>
                      <a:pt x="18" y="5"/>
                      <a:pt x="19" y="6"/>
                    </a:cubicBezTo>
                    <a:cubicBezTo>
                      <a:pt x="18" y="9"/>
                      <a:pt x="23" y="11"/>
                      <a:pt x="20" y="14"/>
                    </a:cubicBezTo>
                    <a:cubicBezTo>
                      <a:pt x="22" y="18"/>
                      <a:pt x="18" y="18"/>
                      <a:pt x="16" y="20"/>
                    </a:cubicBezTo>
                    <a:cubicBezTo>
                      <a:pt x="14" y="21"/>
                      <a:pt x="12" y="23"/>
                      <a:pt x="11" y="23"/>
                    </a:cubicBezTo>
                    <a:cubicBezTo>
                      <a:pt x="9" y="23"/>
                      <a:pt x="8" y="22"/>
                      <a:pt x="6" y="21"/>
                    </a:cubicBezTo>
                    <a:cubicBezTo>
                      <a:pt x="6" y="19"/>
                      <a:pt x="3" y="17"/>
                      <a:pt x="2" y="15"/>
                    </a:cubicBezTo>
                    <a:cubicBezTo>
                      <a:pt x="2" y="14"/>
                      <a:pt x="2" y="12"/>
                      <a:pt x="2" y="11"/>
                    </a:cubicBezTo>
                    <a:cubicBezTo>
                      <a:pt x="1" y="10"/>
                      <a:pt x="0" y="6"/>
                      <a:pt x="1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9" y="0"/>
                      <a:pt x="13" y="1"/>
                      <a:pt x="15" y="4"/>
                    </a:cubicBezTo>
                    <a:cubicBezTo>
                      <a:pt x="16" y="4"/>
                      <a:pt x="17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11">
                <a:extLst>
                  <a:ext uri="{FF2B5EF4-FFF2-40B4-BE49-F238E27FC236}">
                    <a16:creationId xmlns:a16="http://schemas.microsoft.com/office/drawing/2014/main" id="{218FA21E-91DE-4B5D-A3A3-AE5186A46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1355"/>
                <a:ext cx="92" cy="154"/>
              </a:xfrm>
              <a:custGeom>
                <a:avLst/>
                <a:gdLst>
                  <a:gd name="T0" fmla="*/ 43 w 44"/>
                  <a:gd name="T1" fmla="*/ 1 h 74"/>
                  <a:gd name="T2" fmla="*/ 43 w 44"/>
                  <a:gd name="T3" fmla="*/ 6 h 74"/>
                  <a:gd name="T4" fmla="*/ 41 w 44"/>
                  <a:gd name="T5" fmla="*/ 8 h 74"/>
                  <a:gd name="T6" fmla="*/ 40 w 44"/>
                  <a:gd name="T7" fmla="*/ 10 h 74"/>
                  <a:gd name="T8" fmla="*/ 39 w 44"/>
                  <a:gd name="T9" fmla="*/ 13 h 74"/>
                  <a:gd name="T10" fmla="*/ 39 w 44"/>
                  <a:gd name="T11" fmla="*/ 15 h 74"/>
                  <a:gd name="T12" fmla="*/ 38 w 44"/>
                  <a:gd name="T13" fmla="*/ 18 h 74"/>
                  <a:gd name="T14" fmla="*/ 36 w 44"/>
                  <a:gd name="T15" fmla="*/ 25 h 74"/>
                  <a:gd name="T16" fmla="*/ 35 w 44"/>
                  <a:gd name="T17" fmla="*/ 32 h 74"/>
                  <a:gd name="T18" fmla="*/ 35 w 44"/>
                  <a:gd name="T19" fmla="*/ 34 h 74"/>
                  <a:gd name="T20" fmla="*/ 33 w 44"/>
                  <a:gd name="T21" fmla="*/ 41 h 74"/>
                  <a:gd name="T22" fmla="*/ 31 w 44"/>
                  <a:gd name="T23" fmla="*/ 46 h 74"/>
                  <a:gd name="T24" fmla="*/ 29 w 44"/>
                  <a:gd name="T25" fmla="*/ 49 h 74"/>
                  <a:gd name="T26" fmla="*/ 27 w 44"/>
                  <a:gd name="T27" fmla="*/ 54 h 74"/>
                  <a:gd name="T28" fmla="*/ 24 w 44"/>
                  <a:gd name="T29" fmla="*/ 64 h 74"/>
                  <a:gd name="T30" fmla="*/ 22 w 44"/>
                  <a:gd name="T31" fmla="*/ 66 h 74"/>
                  <a:gd name="T32" fmla="*/ 22 w 44"/>
                  <a:gd name="T33" fmla="*/ 69 h 74"/>
                  <a:gd name="T34" fmla="*/ 18 w 44"/>
                  <a:gd name="T35" fmla="*/ 73 h 74"/>
                  <a:gd name="T36" fmla="*/ 13 w 44"/>
                  <a:gd name="T37" fmla="*/ 73 h 74"/>
                  <a:gd name="T38" fmla="*/ 10 w 44"/>
                  <a:gd name="T39" fmla="*/ 71 h 74"/>
                  <a:gd name="T40" fmla="*/ 8 w 44"/>
                  <a:gd name="T41" fmla="*/ 71 h 74"/>
                  <a:gd name="T42" fmla="*/ 7 w 44"/>
                  <a:gd name="T43" fmla="*/ 69 h 74"/>
                  <a:gd name="T44" fmla="*/ 4 w 44"/>
                  <a:gd name="T45" fmla="*/ 68 h 74"/>
                  <a:gd name="T46" fmla="*/ 0 w 44"/>
                  <a:gd name="T47" fmla="*/ 63 h 74"/>
                  <a:gd name="T48" fmla="*/ 3 w 44"/>
                  <a:gd name="T49" fmla="*/ 56 h 74"/>
                  <a:gd name="T50" fmla="*/ 6 w 44"/>
                  <a:gd name="T51" fmla="*/ 55 h 74"/>
                  <a:gd name="T52" fmla="*/ 6 w 44"/>
                  <a:gd name="T53" fmla="*/ 53 h 74"/>
                  <a:gd name="T54" fmla="*/ 8 w 44"/>
                  <a:gd name="T55" fmla="*/ 52 h 74"/>
                  <a:gd name="T56" fmla="*/ 11 w 44"/>
                  <a:gd name="T57" fmla="*/ 46 h 74"/>
                  <a:gd name="T58" fmla="*/ 16 w 44"/>
                  <a:gd name="T59" fmla="*/ 40 h 74"/>
                  <a:gd name="T60" fmla="*/ 19 w 44"/>
                  <a:gd name="T61" fmla="*/ 39 h 74"/>
                  <a:gd name="T62" fmla="*/ 19 w 44"/>
                  <a:gd name="T63" fmla="*/ 37 h 74"/>
                  <a:gd name="T64" fmla="*/ 22 w 44"/>
                  <a:gd name="T65" fmla="*/ 34 h 74"/>
                  <a:gd name="T66" fmla="*/ 26 w 44"/>
                  <a:gd name="T67" fmla="*/ 29 h 74"/>
                  <a:gd name="T68" fmla="*/ 26 w 44"/>
                  <a:gd name="T69" fmla="*/ 27 h 74"/>
                  <a:gd name="T70" fmla="*/ 31 w 44"/>
                  <a:gd name="T71" fmla="*/ 18 h 74"/>
                  <a:gd name="T72" fmla="*/ 31 w 44"/>
                  <a:gd name="T73" fmla="*/ 16 h 74"/>
                  <a:gd name="T74" fmla="*/ 33 w 44"/>
                  <a:gd name="T75" fmla="*/ 12 h 74"/>
                  <a:gd name="T76" fmla="*/ 35 w 44"/>
                  <a:gd name="T77" fmla="*/ 6 h 74"/>
                  <a:gd name="T78" fmla="*/ 36 w 44"/>
                  <a:gd name="T79" fmla="*/ 4 h 74"/>
                  <a:gd name="T80" fmla="*/ 37 w 44"/>
                  <a:gd name="T81" fmla="*/ 3 h 74"/>
                  <a:gd name="T82" fmla="*/ 38 w 44"/>
                  <a:gd name="T83" fmla="*/ 3 h 74"/>
                  <a:gd name="T84" fmla="*/ 40 w 44"/>
                  <a:gd name="T85" fmla="*/ 0 h 74"/>
                  <a:gd name="T86" fmla="*/ 43 w 44"/>
                  <a:gd name="T87" fmla="*/ 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4" h="74">
                    <a:moveTo>
                      <a:pt x="43" y="1"/>
                    </a:moveTo>
                    <a:cubicBezTo>
                      <a:pt x="43" y="3"/>
                      <a:pt x="44" y="4"/>
                      <a:pt x="43" y="6"/>
                    </a:cubicBezTo>
                    <a:cubicBezTo>
                      <a:pt x="42" y="7"/>
                      <a:pt x="41" y="7"/>
                      <a:pt x="41" y="8"/>
                    </a:cubicBezTo>
                    <a:cubicBezTo>
                      <a:pt x="41" y="9"/>
                      <a:pt x="41" y="10"/>
                      <a:pt x="40" y="10"/>
                    </a:cubicBezTo>
                    <a:cubicBezTo>
                      <a:pt x="40" y="11"/>
                      <a:pt x="39" y="12"/>
                      <a:pt x="39" y="13"/>
                    </a:cubicBezTo>
                    <a:cubicBezTo>
                      <a:pt x="39" y="14"/>
                      <a:pt x="39" y="15"/>
                      <a:pt x="39" y="15"/>
                    </a:cubicBezTo>
                    <a:cubicBezTo>
                      <a:pt x="39" y="16"/>
                      <a:pt x="38" y="17"/>
                      <a:pt x="38" y="18"/>
                    </a:cubicBezTo>
                    <a:cubicBezTo>
                      <a:pt x="37" y="20"/>
                      <a:pt x="38" y="23"/>
                      <a:pt x="36" y="25"/>
                    </a:cubicBezTo>
                    <a:cubicBezTo>
                      <a:pt x="37" y="28"/>
                      <a:pt x="36" y="29"/>
                      <a:pt x="35" y="32"/>
                    </a:cubicBezTo>
                    <a:cubicBezTo>
                      <a:pt x="35" y="32"/>
                      <a:pt x="35" y="33"/>
                      <a:pt x="35" y="34"/>
                    </a:cubicBezTo>
                    <a:cubicBezTo>
                      <a:pt x="34" y="36"/>
                      <a:pt x="34" y="38"/>
                      <a:pt x="33" y="41"/>
                    </a:cubicBezTo>
                    <a:cubicBezTo>
                      <a:pt x="33" y="42"/>
                      <a:pt x="30" y="44"/>
                      <a:pt x="31" y="46"/>
                    </a:cubicBezTo>
                    <a:cubicBezTo>
                      <a:pt x="30" y="47"/>
                      <a:pt x="29" y="48"/>
                      <a:pt x="29" y="49"/>
                    </a:cubicBezTo>
                    <a:cubicBezTo>
                      <a:pt x="30" y="52"/>
                      <a:pt x="28" y="53"/>
                      <a:pt x="27" y="54"/>
                    </a:cubicBezTo>
                    <a:cubicBezTo>
                      <a:pt x="26" y="57"/>
                      <a:pt x="25" y="62"/>
                      <a:pt x="24" y="64"/>
                    </a:cubicBezTo>
                    <a:cubicBezTo>
                      <a:pt x="24" y="65"/>
                      <a:pt x="23" y="65"/>
                      <a:pt x="22" y="66"/>
                    </a:cubicBezTo>
                    <a:cubicBezTo>
                      <a:pt x="22" y="67"/>
                      <a:pt x="22" y="68"/>
                      <a:pt x="22" y="69"/>
                    </a:cubicBezTo>
                    <a:cubicBezTo>
                      <a:pt x="21" y="71"/>
                      <a:pt x="19" y="72"/>
                      <a:pt x="18" y="73"/>
                    </a:cubicBezTo>
                    <a:cubicBezTo>
                      <a:pt x="17" y="73"/>
                      <a:pt x="14" y="74"/>
                      <a:pt x="13" y="73"/>
                    </a:cubicBezTo>
                    <a:cubicBezTo>
                      <a:pt x="12" y="73"/>
                      <a:pt x="11" y="72"/>
                      <a:pt x="10" y="71"/>
                    </a:cubicBezTo>
                    <a:cubicBezTo>
                      <a:pt x="9" y="71"/>
                      <a:pt x="9" y="71"/>
                      <a:pt x="8" y="71"/>
                    </a:cubicBezTo>
                    <a:cubicBezTo>
                      <a:pt x="8" y="71"/>
                      <a:pt x="7" y="70"/>
                      <a:pt x="7" y="69"/>
                    </a:cubicBezTo>
                    <a:cubicBezTo>
                      <a:pt x="6" y="69"/>
                      <a:pt x="4" y="68"/>
                      <a:pt x="4" y="68"/>
                    </a:cubicBezTo>
                    <a:cubicBezTo>
                      <a:pt x="2" y="67"/>
                      <a:pt x="0" y="64"/>
                      <a:pt x="0" y="63"/>
                    </a:cubicBezTo>
                    <a:cubicBezTo>
                      <a:pt x="0" y="62"/>
                      <a:pt x="2" y="58"/>
                      <a:pt x="3" y="56"/>
                    </a:cubicBezTo>
                    <a:cubicBezTo>
                      <a:pt x="4" y="56"/>
                      <a:pt x="5" y="56"/>
                      <a:pt x="6" y="55"/>
                    </a:cubicBezTo>
                    <a:cubicBezTo>
                      <a:pt x="5" y="54"/>
                      <a:pt x="6" y="54"/>
                      <a:pt x="6" y="53"/>
                    </a:cubicBezTo>
                    <a:cubicBezTo>
                      <a:pt x="7" y="52"/>
                      <a:pt x="7" y="52"/>
                      <a:pt x="8" y="52"/>
                    </a:cubicBezTo>
                    <a:cubicBezTo>
                      <a:pt x="9" y="50"/>
                      <a:pt x="11" y="49"/>
                      <a:pt x="11" y="46"/>
                    </a:cubicBezTo>
                    <a:cubicBezTo>
                      <a:pt x="13" y="44"/>
                      <a:pt x="16" y="43"/>
                      <a:pt x="16" y="40"/>
                    </a:cubicBezTo>
                    <a:cubicBezTo>
                      <a:pt x="18" y="40"/>
                      <a:pt x="18" y="39"/>
                      <a:pt x="19" y="39"/>
                    </a:cubicBezTo>
                    <a:cubicBezTo>
                      <a:pt x="20" y="38"/>
                      <a:pt x="19" y="37"/>
                      <a:pt x="19" y="37"/>
                    </a:cubicBezTo>
                    <a:cubicBezTo>
                      <a:pt x="20" y="36"/>
                      <a:pt x="21" y="35"/>
                      <a:pt x="22" y="34"/>
                    </a:cubicBezTo>
                    <a:cubicBezTo>
                      <a:pt x="22" y="32"/>
                      <a:pt x="24" y="31"/>
                      <a:pt x="26" y="29"/>
                    </a:cubicBezTo>
                    <a:cubicBezTo>
                      <a:pt x="26" y="28"/>
                      <a:pt x="25" y="28"/>
                      <a:pt x="26" y="27"/>
                    </a:cubicBezTo>
                    <a:cubicBezTo>
                      <a:pt x="28" y="25"/>
                      <a:pt x="29" y="21"/>
                      <a:pt x="31" y="18"/>
                    </a:cubicBezTo>
                    <a:cubicBezTo>
                      <a:pt x="31" y="17"/>
                      <a:pt x="31" y="17"/>
                      <a:pt x="31" y="16"/>
                    </a:cubicBezTo>
                    <a:cubicBezTo>
                      <a:pt x="32" y="15"/>
                      <a:pt x="33" y="14"/>
                      <a:pt x="33" y="12"/>
                    </a:cubicBezTo>
                    <a:cubicBezTo>
                      <a:pt x="34" y="10"/>
                      <a:pt x="34" y="8"/>
                      <a:pt x="35" y="6"/>
                    </a:cubicBezTo>
                    <a:cubicBezTo>
                      <a:pt x="35" y="6"/>
                      <a:pt x="36" y="5"/>
                      <a:pt x="36" y="4"/>
                    </a:cubicBezTo>
                    <a:cubicBezTo>
                      <a:pt x="37" y="4"/>
                      <a:pt x="37" y="3"/>
                      <a:pt x="37" y="3"/>
                    </a:cubicBezTo>
                    <a:cubicBezTo>
                      <a:pt x="37" y="3"/>
                      <a:pt x="38" y="3"/>
                      <a:pt x="38" y="3"/>
                    </a:cubicBezTo>
                    <a:cubicBezTo>
                      <a:pt x="39" y="2"/>
                      <a:pt x="38" y="1"/>
                      <a:pt x="40" y="0"/>
                    </a:cubicBezTo>
                    <a:cubicBezTo>
                      <a:pt x="41" y="0"/>
                      <a:pt x="42" y="0"/>
                      <a:pt x="4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12">
                <a:extLst>
                  <a:ext uri="{FF2B5EF4-FFF2-40B4-BE49-F238E27FC236}">
                    <a16:creationId xmlns:a16="http://schemas.microsoft.com/office/drawing/2014/main" id="{30A4022A-10CB-4A79-BDEF-188A14E1B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0" y="1478"/>
                <a:ext cx="44" cy="50"/>
              </a:xfrm>
              <a:custGeom>
                <a:avLst/>
                <a:gdLst>
                  <a:gd name="T0" fmla="*/ 20 w 21"/>
                  <a:gd name="T1" fmla="*/ 19 h 24"/>
                  <a:gd name="T2" fmla="*/ 16 w 21"/>
                  <a:gd name="T3" fmla="*/ 22 h 24"/>
                  <a:gd name="T4" fmla="*/ 12 w 21"/>
                  <a:gd name="T5" fmla="*/ 23 h 24"/>
                  <a:gd name="T6" fmla="*/ 7 w 21"/>
                  <a:gd name="T7" fmla="*/ 22 h 24"/>
                  <a:gd name="T8" fmla="*/ 1 w 21"/>
                  <a:gd name="T9" fmla="*/ 19 h 24"/>
                  <a:gd name="T10" fmla="*/ 0 w 21"/>
                  <a:gd name="T11" fmla="*/ 16 h 24"/>
                  <a:gd name="T12" fmla="*/ 1 w 21"/>
                  <a:gd name="T13" fmla="*/ 10 h 24"/>
                  <a:gd name="T14" fmla="*/ 1 w 21"/>
                  <a:gd name="T15" fmla="*/ 4 h 24"/>
                  <a:gd name="T16" fmla="*/ 4 w 21"/>
                  <a:gd name="T17" fmla="*/ 1 h 24"/>
                  <a:gd name="T18" fmla="*/ 12 w 21"/>
                  <a:gd name="T19" fmla="*/ 1 h 24"/>
                  <a:gd name="T20" fmla="*/ 17 w 21"/>
                  <a:gd name="T21" fmla="*/ 4 h 24"/>
                  <a:gd name="T22" fmla="*/ 20 w 21"/>
                  <a:gd name="T23" fmla="*/ 11 h 24"/>
                  <a:gd name="T24" fmla="*/ 21 w 21"/>
                  <a:gd name="T25" fmla="*/ 13 h 24"/>
                  <a:gd name="T26" fmla="*/ 20 w 21"/>
                  <a:gd name="T27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4">
                    <a:moveTo>
                      <a:pt x="20" y="19"/>
                    </a:moveTo>
                    <a:cubicBezTo>
                      <a:pt x="19" y="21"/>
                      <a:pt x="17" y="21"/>
                      <a:pt x="16" y="22"/>
                    </a:cubicBezTo>
                    <a:cubicBezTo>
                      <a:pt x="14" y="21"/>
                      <a:pt x="14" y="23"/>
                      <a:pt x="12" y="23"/>
                    </a:cubicBezTo>
                    <a:cubicBezTo>
                      <a:pt x="11" y="24"/>
                      <a:pt x="9" y="22"/>
                      <a:pt x="7" y="22"/>
                    </a:cubicBezTo>
                    <a:cubicBezTo>
                      <a:pt x="5" y="21"/>
                      <a:pt x="2" y="22"/>
                      <a:pt x="1" y="19"/>
                    </a:cubicBezTo>
                    <a:cubicBezTo>
                      <a:pt x="2" y="18"/>
                      <a:pt x="1" y="17"/>
                      <a:pt x="0" y="16"/>
                    </a:cubicBezTo>
                    <a:cubicBezTo>
                      <a:pt x="0" y="14"/>
                      <a:pt x="1" y="12"/>
                      <a:pt x="1" y="10"/>
                    </a:cubicBezTo>
                    <a:cubicBezTo>
                      <a:pt x="2" y="8"/>
                      <a:pt x="1" y="6"/>
                      <a:pt x="1" y="4"/>
                    </a:cubicBezTo>
                    <a:cubicBezTo>
                      <a:pt x="2" y="3"/>
                      <a:pt x="4" y="2"/>
                      <a:pt x="4" y="1"/>
                    </a:cubicBezTo>
                    <a:cubicBezTo>
                      <a:pt x="7" y="0"/>
                      <a:pt x="10" y="0"/>
                      <a:pt x="12" y="1"/>
                    </a:cubicBezTo>
                    <a:cubicBezTo>
                      <a:pt x="14" y="2"/>
                      <a:pt x="15" y="4"/>
                      <a:pt x="17" y="4"/>
                    </a:cubicBezTo>
                    <a:cubicBezTo>
                      <a:pt x="19" y="6"/>
                      <a:pt x="19" y="9"/>
                      <a:pt x="20" y="11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5"/>
                      <a:pt x="20" y="17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13">
                <a:extLst>
                  <a:ext uri="{FF2B5EF4-FFF2-40B4-BE49-F238E27FC236}">
                    <a16:creationId xmlns:a16="http://schemas.microsoft.com/office/drawing/2014/main" id="{16A57F32-A380-4ECF-813F-7652F27BD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1499"/>
                <a:ext cx="196" cy="326"/>
              </a:xfrm>
              <a:custGeom>
                <a:avLst/>
                <a:gdLst>
                  <a:gd name="T0" fmla="*/ 62 w 94"/>
                  <a:gd name="T1" fmla="*/ 17 h 157"/>
                  <a:gd name="T2" fmla="*/ 81 w 94"/>
                  <a:gd name="T3" fmla="*/ 29 h 157"/>
                  <a:gd name="T4" fmla="*/ 89 w 94"/>
                  <a:gd name="T5" fmla="*/ 35 h 157"/>
                  <a:gd name="T6" fmla="*/ 92 w 94"/>
                  <a:gd name="T7" fmla="*/ 42 h 157"/>
                  <a:gd name="T8" fmla="*/ 89 w 94"/>
                  <a:gd name="T9" fmla="*/ 53 h 157"/>
                  <a:gd name="T10" fmla="*/ 84 w 94"/>
                  <a:gd name="T11" fmla="*/ 52 h 157"/>
                  <a:gd name="T12" fmla="*/ 76 w 94"/>
                  <a:gd name="T13" fmla="*/ 47 h 157"/>
                  <a:gd name="T14" fmla="*/ 70 w 94"/>
                  <a:gd name="T15" fmla="*/ 42 h 157"/>
                  <a:gd name="T16" fmla="*/ 63 w 94"/>
                  <a:gd name="T17" fmla="*/ 42 h 157"/>
                  <a:gd name="T18" fmla="*/ 71 w 94"/>
                  <a:gd name="T19" fmla="*/ 57 h 157"/>
                  <a:gd name="T20" fmla="*/ 48 w 94"/>
                  <a:gd name="T21" fmla="*/ 54 h 157"/>
                  <a:gd name="T22" fmla="*/ 39 w 94"/>
                  <a:gd name="T23" fmla="*/ 53 h 157"/>
                  <a:gd name="T24" fmla="*/ 43 w 94"/>
                  <a:gd name="T25" fmla="*/ 68 h 157"/>
                  <a:gd name="T26" fmla="*/ 44 w 94"/>
                  <a:gd name="T27" fmla="*/ 71 h 157"/>
                  <a:gd name="T28" fmla="*/ 51 w 94"/>
                  <a:gd name="T29" fmla="*/ 82 h 157"/>
                  <a:gd name="T30" fmla="*/ 59 w 94"/>
                  <a:gd name="T31" fmla="*/ 104 h 157"/>
                  <a:gd name="T32" fmla="*/ 45 w 94"/>
                  <a:gd name="T33" fmla="*/ 98 h 157"/>
                  <a:gd name="T34" fmla="*/ 42 w 94"/>
                  <a:gd name="T35" fmla="*/ 109 h 157"/>
                  <a:gd name="T36" fmla="*/ 39 w 94"/>
                  <a:gd name="T37" fmla="*/ 118 h 157"/>
                  <a:gd name="T38" fmla="*/ 43 w 94"/>
                  <a:gd name="T39" fmla="*/ 127 h 157"/>
                  <a:gd name="T40" fmla="*/ 46 w 94"/>
                  <a:gd name="T41" fmla="*/ 131 h 157"/>
                  <a:gd name="T42" fmla="*/ 53 w 94"/>
                  <a:gd name="T43" fmla="*/ 139 h 157"/>
                  <a:gd name="T44" fmla="*/ 60 w 94"/>
                  <a:gd name="T45" fmla="*/ 148 h 157"/>
                  <a:gd name="T46" fmla="*/ 57 w 94"/>
                  <a:gd name="T47" fmla="*/ 157 h 157"/>
                  <a:gd name="T48" fmla="*/ 52 w 94"/>
                  <a:gd name="T49" fmla="*/ 157 h 157"/>
                  <a:gd name="T50" fmla="*/ 43 w 94"/>
                  <a:gd name="T51" fmla="*/ 152 h 157"/>
                  <a:gd name="T52" fmla="*/ 36 w 94"/>
                  <a:gd name="T53" fmla="*/ 137 h 157"/>
                  <a:gd name="T54" fmla="*/ 30 w 94"/>
                  <a:gd name="T55" fmla="*/ 125 h 157"/>
                  <a:gd name="T56" fmla="*/ 26 w 94"/>
                  <a:gd name="T57" fmla="*/ 115 h 157"/>
                  <a:gd name="T58" fmla="*/ 24 w 94"/>
                  <a:gd name="T59" fmla="*/ 111 h 157"/>
                  <a:gd name="T60" fmla="*/ 29 w 94"/>
                  <a:gd name="T61" fmla="*/ 104 h 157"/>
                  <a:gd name="T62" fmla="*/ 30 w 94"/>
                  <a:gd name="T63" fmla="*/ 98 h 157"/>
                  <a:gd name="T64" fmla="*/ 29 w 94"/>
                  <a:gd name="T65" fmla="*/ 81 h 157"/>
                  <a:gd name="T66" fmla="*/ 14 w 94"/>
                  <a:gd name="T67" fmla="*/ 82 h 157"/>
                  <a:gd name="T68" fmla="*/ 10 w 94"/>
                  <a:gd name="T69" fmla="*/ 65 h 157"/>
                  <a:gd name="T70" fmla="*/ 9 w 94"/>
                  <a:gd name="T71" fmla="*/ 49 h 157"/>
                  <a:gd name="T72" fmla="*/ 21 w 94"/>
                  <a:gd name="T73" fmla="*/ 50 h 157"/>
                  <a:gd name="T74" fmla="*/ 27 w 94"/>
                  <a:gd name="T75" fmla="*/ 56 h 157"/>
                  <a:gd name="T76" fmla="*/ 28 w 94"/>
                  <a:gd name="T77" fmla="*/ 45 h 157"/>
                  <a:gd name="T78" fmla="*/ 24 w 94"/>
                  <a:gd name="T79" fmla="*/ 35 h 157"/>
                  <a:gd name="T80" fmla="*/ 16 w 94"/>
                  <a:gd name="T81" fmla="*/ 24 h 157"/>
                  <a:gd name="T82" fmla="*/ 21 w 94"/>
                  <a:gd name="T83" fmla="*/ 17 h 157"/>
                  <a:gd name="T84" fmla="*/ 30 w 94"/>
                  <a:gd name="T85" fmla="*/ 9 h 157"/>
                  <a:gd name="T86" fmla="*/ 38 w 94"/>
                  <a:gd name="T87" fmla="*/ 5 h 157"/>
                  <a:gd name="T88" fmla="*/ 41 w 94"/>
                  <a:gd name="T89" fmla="*/ 12 h 157"/>
                  <a:gd name="T90" fmla="*/ 58 w 94"/>
                  <a:gd name="T9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4" h="157">
                    <a:moveTo>
                      <a:pt x="58" y="6"/>
                    </a:moveTo>
                    <a:cubicBezTo>
                      <a:pt x="60" y="9"/>
                      <a:pt x="61" y="13"/>
                      <a:pt x="62" y="17"/>
                    </a:cubicBezTo>
                    <a:cubicBezTo>
                      <a:pt x="67" y="22"/>
                      <a:pt x="73" y="25"/>
                      <a:pt x="79" y="29"/>
                    </a:cubicBezTo>
                    <a:cubicBezTo>
                      <a:pt x="80" y="29"/>
                      <a:pt x="81" y="29"/>
                      <a:pt x="81" y="29"/>
                    </a:cubicBezTo>
                    <a:cubicBezTo>
                      <a:pt x="82" y="30"/>
                      <a:pt x="84" y="31"/>
                      <a:pt x="84" y="33"/>
                    </a:cubicBezTo>
                    <a:cubicBezTo>
                      <a:pt x="87" y="32"/>
                      <a:pt x="87" y="35"/>
                      <a:pt x="89" y="35"/>
                    </a:cubicBezTo>
                    <a:cubicBezTo>
                      <a:pt x="89" y="37"/>
                      <a:pt x="90" y="38"/>
                      <a:pt x="90" y="40"/>
                    </a:cubicBezTo>
                    <a:cubicBezTo>
                      <a:pt x="90" y="41"/>
                      <a:pt x="92" y="41"/>
                      <a:pt x="92" y="42"/>
                    </a:cubicBezTo>
                    <a:cubicBezTo>
                      <a:pt x="92" y="45"/>
                      <a:pt x="94" y="47"/>
                      <a:pt x="93" y="49"/>
                    </a:cubicBezTo>
                    <a:cubicBezTo>
                      <a:pt x="93" y="51"/>
                      <a:pt x="90" y="53"/>
                      <a:pt x="89" y="53"/>
                    </a:cubicBezTo>
                    <a:cubicBezTo>
                      <a:pt x="88" y="53"/>
                      <a:pt x="88" y="53"/>
                      <a:pt x="86" y="52"/>
                    </a:cubicBezTo>
                    <a:cubicBezTo>
                      <a:pt x="85" y="52"/>
                      <a:pt x="84" y="52"/>
                      <a:pt x="84" y="52"/>
                    </a:cubicBezTo>
                    <a:cubicBezTo>
                      <a:pt x="82" y="51"/>
                      <a:pt x="81" y="49"/>
                      <a:pt x="78" y="48"/>
                    </a:cubicBezTo>
                    <a:cubicBezTo>
                      <a:pt x="78" y="47"/>
                      <a:pt x="77" y="47"/>
                      <a:pt x="76" y="47"/>
                    </a:cubicBezTo>
                    <a:cubicBezTo>
                      <a:pt x="76" y="46"/>
                      <a:pt x="75" y="45"/>
                      <a:pt x="74" y="45"/>
                    </a:cubicBezTo>
                    <a:cubicBezTo>
                      <a:pt x="73" y="44"/>
                      <a:pt x="71" y="43"/>
                      <a:pt x="70" y="42"/>
                    </a:cubicBezTo>
                    <a:cubicBezTo>
                      <a:pt x="69" y="42"/>
                      <a:pt x="69" y="42"/>
                      <a:pt x="68" y="42"/>
                    </a:cubicBezTo>
                    <a:cubicBezTo>
                      <a:pt x="68" y="40"/>
                      <a:pt x="63" y="39"/>
                      <a:pt x="63" y="42"/>
                    </a:cubicBezTo>
                    <a:cubicBezTo>
                      <a:pt x="63" y="44"/>
                      <a:pt x="66" y="47"/>
                      <a:pt x="67" y="50"/>
                    </a:cubicBezTo>
                    <a:cubicBezTo>
                      <a:pt x="68" y="52"/>
                      <a:pt x="70" y="56"/>
                      <a:pt x="71" y="57"/>
                    </a:cubicBezTo>
                    <a:cubicBezTo>
                      <a:pt x="67" y="60"/>
                      <a:pt x="62" y="66"/>
                      <a:pt x="57" y="62"/>
                    </a:cubicBezTo>
                    <a:cubicBezTo>
                      <a:pt x="55" y="58"/>
                      <a:pt x="52" y="55"/>
                      <a:pt x="48" y="54"/>
                    </a:cubicBezTo>
                    <a:cubicBezTo>
                      <a:pt x="47" y="53"/>
                      <a:pt x="45" y="50"/>
                      <a:pt x="43" y="50"/>
                    </a:cubicBezTo>
                    <a:cubicBezTo>
                      <a:pt x="42" y="50"/>
                      <a:pt x="40" y="51"/>
                      <a:pt x="39" y="53"/>
                    </a:cubicBezTo>
                    <a:cubicBezTo>
                      <a:pt x="39" y="54"/>
                      <a:pt x="40" y="55"/>
                      <a:pt x="41" y="57"/>
                    </a:cubicBezTo>
                    <a:cubicBezTo>
                      <a:pt x="41" y="61"/>
                      <a:pt x="41" y="66"/>
                      <a:pt x="43" y="68"/>
                    </a:cubicBezTo>
                    <a:cubicBezTo>
                      <a:pt x="43" y="69"/>
                      <a:pt x="43" y="69"/>
                      <a:pt x="43" y="70"/>
                    </a:cubicBezTo>
                    <a:cubicBezTo>
                      <a:pt x="43" y="71"/>
                      <a:pt x="44" y="70"/>
                      <a:pt x="44" y="71"/>
                    </a:cubicBezTo>
                    <a:cubicBezTo>
                      <a:pt x="45" y="74"/>
                      <a:pt x="46" y="76"/>
                      <a:pt x="48" y="78"/>
                    </a:cubicBezTo>
                    <a:cubicBezTo>
                      <a:pt x="49" y="79"/>
                      <a:pt x="50" y="81"/>
                      <a:pt x="51" y="82"/>
                    </a:cubicBezTo>
                    <a:cubicBezTo>
                      <a:pt x="53" y="84"/>
                      <a:pt x="55" y="85"/>
                      <a:pt x="56" y="88"/>
                    </a:cubicBezTo>
                    <a:cubicBezTo>
                      <a:pt x="59" y="91"/>
                      <a:pt x="64" y="100"/>
                      <a:pt x="59" y="104"/>
                    </a:cubicBezTo>
                    <a:cubicBezTo>
                      <a:pt x="53" y="103"/>
                      <a:pt x="52" y="98"/>
                      <a:pt x="48" y="95"/>
                    </a:cubicBezTo>
                    <a:cubicBezTo>
                      <a:pt x="47" y="96"/>
                      <a:pt x="46" y="97"/>
                      <a:pt x="45" y="98"/>
                    </a:cubicBezTo>
                    <a:cubicBezTo>
                      <a:pt x="45" y="101"/>
                      <a:pt x="45" y="105"/>
                      <a:pt x="42" y="107"/>
                    </a:cubicBezTo>
                    <a:cubicBezTo>
                      <a:pt x="42" y="108"/>
                      <a:pt x="42" y="108"/>
                      <a:pt x="42" y="109"/>
                    </a:cubicBezTo>
                    <a:cubicBezTo>
                      <a:pt x="39" y="108"/>
                      <a:pt x="36" y="114"/>
                      <a:pt x="36" y="116"/>
                    </a:cubicBezTo>
                    <a:cubicBezTo>
                      <a:pt x="37" y="117"/>
                      <a:pt x="38" y="117"/>
                      <a:pt x="39" y="118"/>
                    </a:cubicBezTo>
                    <a:cubicBezTo>
                      <a:pt x="39" y="119"/>
                      <a:pt x="39" y="120"/>
                      <a:pt x="40" y="121"/>
                    </a:cubicBezTo>
                    <a:cubicBezTo>
                      <a:pt x="41" y="124"/>
                      <a:pt x="43" y="124"/>
                      <a:pt x="43" y="127"/>
                    </a:cubicBezTo>
                    <a:cubicBezTo>
                      <a:pt x="43" y="128"/>
                      <a:pt x="45" y="128"/>
                      <a:pt x="45" y="128"/>
                    </a:cubicBezTo>
                    <a:cubicBezTo>
                      <a:pt x="46" y="129"/>
                      <a:pt x="46" y="130"/>
                      <a:pt x="46" y="131"/>
                    </a:cubicBezTo>
                    <a:cubicBezTo>
                      <a:pt x="48" y="132"/>
                      <a:pt x="50" y="134"/>
                      <a:pt x="51" y="136"/>
                    </a:cubicBezTo>
                    <a:cubicBezTo>
                      <a:pt x="52" y="137"/>
                      <a:pt x="52" y="138"/>
                      <a:pt x="53" y="139"/>
                    </a:cubicBezTo>
                    <a:cubicBezTo>
                      <a:pt x="55" y="142"/>
                      <a:pt x="58" y="143"/>
                      <a:pt x="60" y="146"/>
                    </a:cubicBezTo>
                    <a:cubicBezTo>
                      <a:pt x="60" y="146"/>
                      <a:pt x="60" y="147"/>
                      <a:pt x="60" y="148"/>
                    </a:cubicBezTo>
                    <a:cubicBezTo>
                      <a:pt x="61" y="149"/>
                      <a:pt x="62" y="150"/>
                      <a:pt x="62" y="151"/>
                    </a:cubicBezTo>
                    <a:cubicBezTo>
                      <a:pt x="62" y="153"/>
                      <a:pt x="58" y="156"/>
                      <a:pt x="57" y="157"/>
                    </a:cubicBezTo>
                    <a:cubicBezTo>
                      <a:pt x="56" y="157"/>
                      <a:pt x="56" y="156"/>
                      <a:pt x="54" y="156"/>
                    </a:cubicBezTo>
                    <a:cubicBezTo>
                      <a:pt x="54" y="156"/>
                      <a:pt x="53" y="157"/>
                      <a:pt x="52" y="157"/>
                    </a:cubicBezTo>
                    <a:cubicBezTo>
                      <a:pt x="49" y="156"/>
                      <a:pt x="45" y="154"/>
                      <a:pt x="43" y="153"/>
                    </a:cubicBezTo>
                    <a:cubicBezTo>
                      <a:pt x="42" y="153"/>
                      <a:pt x="43" y="153"/>
                      <a:pt x="43" y="152"/>
                    </a:cubicBezTo>
                    <a:cubicBezTo>
                      <a:pt x="41" y="152"/>
                      <a:pt x="41" y="151"/>
                      <a:pt x="40" y="150"/>
                    </a:cubicBezTo>
                    <a:cubicBezTo>
                      <a:pt x="39" y="146"/>
                      <a:pt x="37" y="141"/>
                      <a:pt x="36" y="137"/>
                    </a:cubicBezTo>
                    <a:cubicBezTo>
                      <a:pt x="35" y="135"/>
                      <a:pt x="34" y="133"/>
                      <a:pt x="33" y="132"/>
                    </a:cubicBezTo>
                    <a:cubicBezTo>
                      <a:pt x="32" y="129"/>
                      <a:pt x="32" y="127"/>
                      <a:pt x="30" y="125"/>
                    </a:cubicBezTo>
                    <a:cubicBezTo>
                      <a:pt x="30" y="123"/>
                      <a:pt x="28" y="122"/>
                      <a:pt x="29" y="119"/>
                    </a:cubicBezTo>
                    <a:cubicBezTo>
                      <a:pt x="27" y="118"/>
                      <a:pt x="27" y="117"/>
                      <a:pt x="26" y="115"/>
                    </a:cubicBezTo>
                    <a:cubicBezTo>
                      <a:pt x="26" y="114"/>
                      <a:pt x="25" y="113"/>
                      <a:pt x="24" y="112"/>
                    </a:cubicBezTo>
                    <a:cubicBezTo>
                      <a:pt x="24" y="112"/>
                      <a:pt x="24" y="111"/>
                      <a:pt x="24" y="111"/>
                    </a:cubicBezTo>
                    <a:cubicBezTo>
                      <a:pt x="23" y="109"/>
                      <a:pt x="21" y="108"/>
                      <a:pt x="23" y="105"/>
                    </a:cubicBezTo>
                    <a:cubicBezTo>
                      <a:pt x="25" y="104"/>
                      <a:pt x="28" y="105"/>
                      <a:pt x="29" y="104"/>
                    </a:cubicBezTo>
                    <a:cubicBezTo>
                      <a:pt x="30" y="103"/>
                      <a:pt x="31" y="101"/>
                      <a:pt x="30" y="100"/>
                    </a:cubicBezTo>
                    <a:cubicBezTo>
                      <a:pt x="30" y="99"/>
                      <a:pt x="30" y="98"/>
                      <a:pt x="30" y="98"/>
                    </a:cubicBezTo>
                    <a:cubicBezTo>
                      <a:pt x="30" y="96"/>
                      <a:pt x="30" y="94"/>
                      <a:pt x="30" y="93"/>
                    </a:cubicBezTo>
                    <a:cubicBezTo>
                      <a:pt x="30" y="89"/>
                      <a:pt x="29" y="85"/>
                      <a:pt x="29" y="81"/>
                    </a:cubicBezTo>
                    <a:cubicBezTo>
                      <a:pt x="27" y="78"/>
                      <a:pt x="21" y="78"/>
                      <a:pt x="21" y="82"/>
                    </a:cubicBezTo>
                    <a:cubicBezTo>
                      <a:pt x="19" y="84"/>
                      <a:pt x="15" y="86"/>
                      <a:pt x="14" y="82"/>
                    </a:cubicBezTo>
                    <a:cubicBezTo>
                      <a:pt x="13" y="80"/>
                      <a:pt x="14" y="78"/>
                      <a:pt x="13" y="75"/>
                    </a:cubicBezTo>
                    <a:cubicBezTo>
                      <a:pt x="13" y="71"/>
                      <a:pt x="11" y="67"/>
                      <a:pt x="10" y="65"/>
                    </a:cubicBezTo>
                    <a:cubicBezTo>
                      <a:pt x="7" y="63"/>
                      <a:pt x="5" y="60"/>
                      <a:pt x="2" y="59"/>
                    </a:cubicBezTo>
                    <a:cubicBezTo>
                      <a:pt x="0" y="54"/>
                      <a:pt x="5" y="50"/>
                      <a:pt x="9" y="49"/>
                    </a:cubicBezTo>
                    <a:cubicBezTo>
                      <a:pt x="10" y="49"/>
                      <a:pt x="11" y="50"/>
                      <a:pt x="12" y="50"/>
                    </a:cubicBezTo>
                    <a:cubicBezTo>
                      <a:pt x="15" y="50"/>
                      <a:pt x="19" y="49"/>
                      <a:pt x="21" y="50"/>
                    </a:cubicBezTo>
                    <a:cubicBezTo>
                      <a:pt x="23" y="50"/>
                      <a:pt x="24" y="52"/>
                      <a:pt x="25" y="54"/>
                    </a:cubicBezTo>
                    <a:cubicBezTo>
                      <a:pt x="25" y="55"/>
                      <a:pt x="26" y="56"/>
                      <a:pt x="27" y="56"/>
                    </a:cubicBezTo>
                    <a:cubicBezTo>
                      <a:pt x="29" y="56"/>
                      <a:pt x="29" y="52"/>
                      <a:pt x="29" y="51"/>
                    </a:cubicBezTo>
                    <a:cubicBezTo>
                      <a:pt x="29" y="49"/>
                      <a:pt x="29" y="47"/>
                      <a:pt x="28" y="45"/>
                    </a:cubicBezTo>
                    <a:cubicBezTo>
                      <a:pt x="28" y="43"/>
                      <a:pt x="28" y="41"/>
                      <a:pt x="28" y="40"/>
                    </a:cubicBezTo>
                    <a:cubicBezTo>
                      <a:pt x="27" y="38"/>
                      <a:pt x="25" y="38"/>
                      <a:pt x="24" y="35"/>
                    </a:cubicBezTo>
                    <a:cubicBezTo>
                      <a:pt x="24" y="35"/>
                      <a:pt x="23" y="35"/>
                      <a:pt x="23" y="35"/>
                    </a:cubicBezTo>
                    <a:cubicBezTo>
                      <a:pt x="21" y="31"/>
                      <a:pt x="16" y="28"/>
                      <a:pt x="16" y="24"/>
                    </a:cubicBezTo>
                    <a:cubicBezTo>
                      <a:pt x="15" y="21"/>
                      <a:pt x="19" y="20"/>
                      <a:pt x="19" y="17"/>
                    </a:cubicBezTo>
                    <a:cubicBezTo>
                      <a:pt x="19" y="17"/>
                      <a:pt x="20" y="17"/>
                      <a:pt x="21" y="17"/>
                    </a:cubicBezTo>
                    <a:cubicBezTo>
                      <a:pt x="23" y="15"/>
                      <a:pt x="26" y="14"/>
                      <a:pt x="28" y="13"/>
                    </a:cubicBezTo>
                    <a:cubicBezTo>
                      <a:pt x="28" y="11"/>
                      <a:pt x="29" y="11"/>
                      <a:pt x="30" y="9"/>
                    </a:cubicBezTo>
                    <a:cubicBezTo>
                      <a:pt x="30" y="5"/>
                      <a:pt x="29" y="0"/>
                      <a:pt x="34" y="1"/>
                    </a:cubicBezTo>
                    <a:cubicBezTo>
                      <a:pt x="36" y="2"/>
                      <a:pt x="38" y="2"/>
                      <a:pt x="38" y="5"/>
                    </a:cubicBezTo>
                    <a:cubicBezTo>
                      <a:pt x="38" y="5"/>
                      <a:pt x="38" y="6"/>
                      <a:pt x="38" y="7"/>
                    </a:cubicBezTo>
                    <a:cubicBezTo>
                      <a:pt x="38" y="9"/>
                      <a:pt x="40" y="12"/>
                      <a:pt x="41" y="12"/>
                    </a:cubicBezTo>
                    <a:cubicBezTo>
                      <a:pt x="45" y="13"/>
                      <a:pt x="48" y="7"/>
                      <a:pt x="51" y="6"/>
                    </a:cubicBezTo>
                    <a:cubicBezTo>
                      <a:pt x="53" y="5"/>
                      <a:pt x="55" y="6"/>
                      <a:pt x="5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14">
                <a:extLst>
                  <a:ext uri="{FF2B5EF4-FFF2-40B4-BE49-F238E27FC236}">
                    <a16:creationId xmlns:a16="http://schemas.microsoft.com/office/drawing/2014/main" id="{EDBA4AEB-9AFA-4DE4-BB70-B4E993F12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" y="1597"/>
                <a:ext cx="33" cy="41"/>
              </a:xfrm>
              <a:custGeom>
                <a:avLst/>
                <a:gdLst>
                  <a:gd name="T0" fmla="*/ 16 w 16"/>
                  <a:gd name="T1" fmla="*/ 9 h 20"/>
                  <a:gd name="T2" fmla="*/ 15 w 16"/>
                  <a:gd name="T3" fmla="*/ 14 h 20"/>
                  <a:gd name="T4" fmla="*/ 5 w 16"/>
                  <a:gd name="T5" fmla="*/ 18 h 20"/>
                  <a:gd name="T6" fmla="*/ 3 w 16"/>
                  <a:gd name="T7" fmla="*/ 16 h 20"/>
                  <a:gd name="T8" fmla="*/ 0 w 16"/>
                  <a:gd name="T9" fmla="*/ 14 h 20"/>
                  <a:gd name="T10" fmla="*/ 3 w 16"/>
                  <a:gd name="T11" fmla="*/ 7 h 20"/>
                  <a:gd name="T12" fmla="*/ 12 w 16"/>
                  <a:gd name="T13" fmla="*/ 1 h 20"/>
                  <a:gd name="T14" fmla="*/ 16 w 16"/>
                  <a:gd name="T15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20">
                    <a:moveTo>
                      <a:pt x="16" y="9"/>
                    </a:moveTo>
                    <a:cubicBezTo>
                      <a:pt x="15" y="9"/>
                      <a:pt x="14" y="12"/>
                      <a:pt x="15" y="14"/>
                    </a:cubicBezTo>
                    <a:cubicBezTo>
                      <a:pt x="13" y="16"/>
                      <a:pt x="10" y="20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2" y="15"/>
                      <a:pt x="1" y="16"/>
                      <a:pt x="0" y="14"/>
                    </a:cubicBezTo>
                    <a:cubicBezTo>
                      <a:pt x="0" y="13"/>
                      <a:pt x="2" y="9"/>
                      <a:pt x="3" y="7"/>
                    </a:cubicBezTo>
                    <a:cubicBezTo>
                      <a:pt x="5" y="4"/>
                      <a:pt x="8" y="0"/>
                      <a:pt x="12" y="1"/>
                    </a:cubicBezTo>
                    <a:cubicBezTo>
                      <a:pt x="15" y="2"/>
                      <a:pt x="16" y="5"/>
                      <a:pt x="1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15">
                <a:extLst>
                  <a:ext uri="{FF2B5EF4-FFF2-40B4-BE49-F238E27FC236}">
                    <a16:creationId xmlns:a16="http://schemas.microsoft.com/office/drawing/2014/main" id="{48CFBC03-7B8E-45FF-89CD-5C774CCFA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1649"/>
                <a:ext cx="54" cy="41"/>
              </a:xfrm>
              <a:custGeom>
                <a:avLst/>
                <a:gdLst>
                  <a:gd name="T0" fmla="*/ 25 w 26"/>
                  <a:gd name="T1" fmla="*/ 4 h 20"/>
                  <a:gd name="T2" fmla="*/ 17 w 26"/>
                  <a:gd name="T3" fmla="*/ 16 h 20"/>
                  <a:gd name="T4" fmla="*/ 10 w 26"/>
                  <a:gd name="T5" fmla="*/ 16 h 20"/>
                  <a:gd name="T6" fmla="*/ 4 w 26"/>
                  <a:gd name="T7" fmla="*/ 12 h 20"/>
                  <a:gd name="T8" fmla="*/ 0 w 26"/>
                  <a:gd name="T9" fmla="*/ 5 h 20"/>
                  <a:gd name="T10" fmla="*/ 7 w 26"/>
                  <a:gd name="T11" fmla="*/ 2 h 20"/>
                  <a:gd name="T12" fmla="*/ 13 w 26"/>
                  <a:gd name="T13" fmla="*/ 0 h 20"/>
                  <a:gd name="T14" fmla="*/ 21 w 26"/>
                  <a:gd name="T15" fmla="*/ 1 h 20"/>
                  <a:gd name="T16" fmla="*/ 25 w 26"/>
                  <a:gd name="T1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0">
                    <a:moveTo>
                      <a:pt x="25" y="4"/>
                    </a:moveTo>
                    <a:cubicBezTo>
                      <a:pt x="26" y="10"/>
                      <a:pt x="24" y="20"/>
                      <a:pt x="17" y="16"/>
                    </a:cubicBezTo>
                    <a:cubicBezTo>
                      <a:pt x="14" y="17"/>
                      <a:pt x="13" y="15"/>
                      <a:pt x="10" y="16"/>
                    </a:cubicBezTo>
                    <a:cubicBezTo>
                      <a:pt x="8" y="15"/>
                      <a:pt x="6" y="13"/>
                      <a:pt x="4" y="12"/>
                    </a:cubicBezTo>
                    <a:cubicBezTo>
                      <a:pt x="4" y="9"/>
                      <a:pt x="0" y="8"/>
                      <a:pt x="0" y="5"/>
                    </a:cubicBezTo>
                    <a:cubicBezTo>
                      <a:pt x="1" y="3"/>
                      <a:pt x="4" y="1"/>
                      <a:pt x="7" y="2"/>
                    </a:cubicBezTo>
                    <a:cubicBezTo>
                      <a:pt x="8" y="2"/>
                      <a:pt x="11" y="1"/>
                      <a:pt x="13" y="0"/>
                    </a:cubicBezTo>
                    <a:cubicBezTo>
                      <a:pt x="14" y="0"/>
                      <a:pt x="20" y="0"/>
                      <a:pt x="21" y="1"/>
                    </a:cubicBezTo>
                    <a:cubicBezTo>
                      <a:pt x="23" y="1"/>
                      <a:pt x="23" y="3"/>
                      <a:pt x="2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16">
                <a:extLst>
                  <a:ext uri="{FF2B5EF4-FFF2-40B4-BE49-F238E27FC236}">
                    <a16:creationId xmlns:a16="http://schemas.microsoft.com/office/drawing/2014/main" id="{68764A3D-4D81-4CFE-80DE-B867ED22F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1692"/>
                <a:ext cx="54" cy="38"/>
              </a:xfrm>
              <a:custGeom>
                <a:avLst/>
                <a:gdLst>
                  <a:gd name="T0" fmla="*/ 1 w 26"/>
                  <a:gd name="T1" fmla="*/ 3 h 18"/>
                  <a:gd name="T2" fmla="*/ 19 w 26"/>
                  <a:gd name="T3" fmla="*/ 0 h 18"/>
                  <a:gd name="T4" fmla="*/ 23 w 26"/>
                  <a:gd name="T5" fmla="*/ 3 h 18"/>
                  <a:gd name="T6" fmla="*/ 26 w 26"/>
                  <a:gd name="T7" fmla="*/ 9 h 18"/>
                  <a:gd name="T8" fmla="*/ 21 w 26"/>
                  <a:gd name="T9" fmla="*/ 17 h 18"/>
                  <a:gd name="T10" fmla="*/ 17 w 26"/>
                  <a:gd name="T11" fmla="*/ 15 h 18"/>
                  <a:gd name="T12" fmla="*/ 10 w 26"/>
                  <a:gd name="T13" fmla="*/ 12 h 18"/>
                  <a:gd name="T14" fmla="*/ 4 w 26"/>
                  <a:gd name="T15" fmla="*/ 10 h 18"/>
                  <a:gd name="T16" fmla="*/ 1 w 26"/>
                  <a:gd name="T17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18">
                    <a:moveTo>
                      <a:pt x="1" y="3"/>
                    </a:moveTo>
                    <a:cubicBezTo>
                      <a:pt x="6" y="0"/>
                      <a:pt x="13" y="1"/>
                      <a:pt x="19" y="0"/>
                    </a:cubicBezTo>
                    <a:cubicBezTo>
                      <a:pt x="20" y="0"/>
                      <a:pt x="23" y="2"/>
                      <a:pt x="23" y="3"/>
                    </a:cubicBezTo>
                    <a:cubicBezTo>
                      <a:pt x="24" y="5"/>
                      <a:pt x="25" y="7"/>
                      <a:pt x="26" y="9"/>
                    </a:cubicBezTo>
                    <a:cubicBezTo>
                      <a:pt x="25" y="12"/>
                      <a:pt x="25" y="18"/>
                      <a:pt x="21" y="17"/>
                    </a:cubicBezTo>
                    <a:cubicBezTo>
                      <a:pt x="19" y="17"/>
                      <a:pt x="19" y="16"/>
                      <a:pt x="17" y="15"/>
                    </a:cubicBezTo>
                    <a:cubicBezTo>
                      <a:pt x="14" y="14"/>
                      <a:pt x="11" y="14"/>
                      <a:pt x="10" y="12"/>
                    </a:cubicBezTo>
                    <a:cubicBezTo>
                      <a:pt x="7" y="12"/>
                      <a:pt x="6" y="11"/>
                      <a:pt x="4" y="10"/>
                    </a:cubicBezTo>
                    <a:cubicBezTo>
                      <a:pt x="2" y="8"/>
                      <a:pt x="0" y="7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17">
                <a:extLst>
                  <a:ext uri="{FF2B5EF4-FFF2-40B4-BE49-F238E27FC236}">
                    <a16:creationId xmlns:a16="http://schemas.microsoft.com/office/drawing/2014/main" id="{CA1E60C7-18B0-4EFC-AAAF-52B2B433D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1983"/>
                <a:ext cx="142" cy="86"/>
              </a:xfrm>
              <a:custGeom>
                <a:avLst/>
                <a:gdLst>
                  <a:gd name="T0" fmla="*/ 64 w 68"/>
                  <a:gd name="T1" fmla="*/ 41 h 41"/>
                  <a:gd name="T2" fmla="*/ 61 w 68"/>
                  <a:gd name="T3" fmla="*/ 41 h 41"/>
                  <a:gd name="T4" fmla="*/ 57 w 68"/>
                  <a:gd name="T5" fmla="*/ 40 h 41"/>
                  <a:gd name="T6" fmla="*/ 56 w 68"/>
                  <a:gd name="T7" fmla="*/ 39 h 41"/>
                  <a:gd name="T8" fmla="*/ 52 w 68"/>
                  <a:gd name="T9" fmla="*/ 38 h 41"/>
                  <a:gd name="T10" fmla="*/ 45 w 68"/>
                  <a:gd name="T11" fmla="*/ 35 h 41"/>
                  <a:gd name="T12" fmla="*/ 41 w 68"/>
                  <a:gd name="T13" fmla="*/ 35 h 41"/>
                  <a:gd name="T14" fmla="*/ 34 w 68"/>
                  <a:gd name="T15" fmla="*/ 34 h 41"/>
                  <a:gd name="T16" fmla="*/ 19 w 68"/>
                  <a:gd name="T17" fmla="*/ 34 h 41"/>
                  <a:gd name="T18" fmla="*/ 2 w 68"/>
                  <a:gd name="T19" fmla="*/ 34 h 41"/>
                  <a:gd name="T20" fmla="*/ 0 w 68"/>
                  <a:gd name="T21" fmla="*/ 30 h 41"/>
                  <a:gd name="T22" fmla="*/ 4 w 68"/>
                  <a:gd name="T23" fmla="*/ 26 h 41"/>
                  <a:gd name="T24" fmla="*/ 19 w 68"/>
                  <a:gd name="T25" fmla="*/ 26 h 41"/>
                  <a:gd name="T26" fmla="*/ 22 w 68"/>
                  <a:gd name="T27" fmla="*/ 25 h 41"/>
                  <a:gd name="T28" fmla="*/ 24 w 68"/>
                  <a:gd name="T29" fmla="*/ 25 h 41"/>
                  <a:gd name="T30" fmla="*/ 29 w 68"/>
                  <a:gd name="T31" fmla="*/ 25 h 41"/>
                  <a:gd name="T32" fmla="*/ 26 w 68"/>
                  <a:gd name="T33" fmla="*/ 17 h 41"/>
                  <a:gd name="T34" fmla="*/ 21 w 68"/>
                  <a:gd name="T35" fmla="*/ 13 h 41"/>
                  <a:gd name="T36" fmla="*/ 19 w 68"/>
                  <a:gd name="T37" fmla="*/ 13 h 41"/>
                  <a:gd name="T38" fmla="*/ 16 w 68"/>
                  <a:gd name="T39" fmla="*/ 9 h 41"/>
                  <a:gd name="T40" fmla="*/ 15 w 68"/>
                  <a:gd name="T41" fmla="*/ 0 h 41"/>
                  <a:gd name="T42" fmla="*/ 18 w 68"/>
                  <a:gd name="T43" fmla="*/ 2 h 41"/>
                  <a:gd name="T44" fmla="*/ 20 w 68"/>
                  <a:gd name="T45" fmla="*/ 2 h 41"/>
                  <a:gd name="T46" fmla="*/ 23 w 68"/>
                  <a:gd name="T47" fmla="*/ 6 h 41"/>
                  <a:gd name="T48" fmla="*/ 29 w 68"/>
                  <a:gd name="T49" fmla="*/ 11 h 41"/>
                  <a:gd name="T50" fmla="*/ 31 w 68"/>
                  <a:gd name="T51" fmla="*/ 12 h 41"/>
                  <a:gd name="T52" fmla="*/ 32 w 68"/>
                  <a:gd name="T53" fmla="*/ 14 h 41"/>
                  <a:gd name="T54" fmla="*/ 43 w 68"/>
                  <a:gd name="T55" fmla="*/ 23 h 41"/>
                  <a:gd name="T56" fmla="*/ 48 w 68"/>
                  <a:gd name="T57" fmla="*/ 27 h 41"/>
                  <a:gd name="T58" fmla="*/ 56 w 68"/>
                  <a:gd name="T59" fmla="*/ 31 h 41"/>
                  <a:gd name="T60" fmla="*/ 60 w 68"/>
                  <a:gd name="T61" fmla="*/ 31 h 41"/>
                  <a:gd name="T62" fmla="*/ 62 w 68"/>
                  <a:gd name="T63" fmla="*/ 33 h 41"/>
                  <a:gd name="T64" fmla="*/ 64 w 68"/>
                  <a:gd name="T65" fmla="*/ 33 h 41"/>
                  <a:gd name="T66" fmla="*/ 64 w 68"/>
                  <a:gd name="T6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" h="41">
                    <a:moveTo>
                      <a:pt x="64" y="41"/>
                    </a:moveTo>
                    <a:cubicBezTo>
                      <a:pt x="62" y="41"/>
                      <a:pt x="62" y="41"/>
                      <a:pt x="61" y="41"/>
                    </a:cubicBezTo>
                    <a:cubicBezTo>
                      <a:pt x="60" y="40"/>
                      <a:pt x="58" y="40"/>
                      <a:pt x="57" y="40"/>
                    </a:cubicBezTo>
                    <a:cubicBezTo>
                      <a:pt x="57" y="40"/>
                      <a:pt x="56" y="39"/>
                      <a:pt x="56" y="39"/>
                    </a:cubicBezTo>
                    <a:cubicBezTo>
                      <a:pt x="54" y="38"/>
                      <a:pt x="53" y="38"/>
                      <a:pt x="52" y="38"/>
                    </a:cubicBezTo>
                    <a:cubicBezTo>
                      <a:pt x="50" y="37"/>
                      <a:pt x="48" y="36"/>
                      <a:pt x="45" y="35"/>
                    </a:cubicBezTo>
                    <a:cubicBezTo>
                      <a:pt x="44" y="35"/>
                      <a:pt x="43" y="35"/>
                      <a:pt x="41" y="35"/>
                    </a:cubicBezTo>
                    <a:cubicBezTo>
                      <a:pt x="39" y="35"/>
                      <a:pt x="37" y="34"/>
                      <a:pt x="34" y="34"/>
                    </a:cubicBezTo>
                    <a:cubicBezTo>
                      <a:pt x="30" y="34"/>
                      <a:pt x="24" y="34"/>
                      <a:pt x="19" y="34"/>
                    </a:cubicBezTo>
                    <a:cubicBezTo>
                      <a:pt x="13" y="34"/>
                      <a:pt x="7" y="34"/>
                      <a:pt x="2" y="34"/>
                    </a:cubicBezTo>
                    <a:cubicBezTo>
                      <a:pt x="1" y="33"/>
                      <a:pt x="1" y="31"/>
                      <a:pt x="0" y="30"/>
                    </a:cubicBezTo>
                    <a:cubicBezTo>
                      <a:pt x="2" y="29"/>
                      <a:pt x="2" y="27"/>
                      <a:pt x="4" y="26"/>
                    </a:cubicBezTo>
                    <a:cubicBezTo>
                      <a:pt x="7" y="24"/>
                      <a:pt x="14" y="26"/>
                      <a:pt x="19" y="26"/>
                    </a:cubicBezTo>
                    <a:cubicBezTo>
                      <a:pt x="20" y="25"/>
                      <a:pt x="21" y="25"/>
                      <a:pt x="22" y="25"/>
                    </a:cubicBezTo>
                    <a:cubicBezTo>
                      <a:pt x="22" y="25"/>
                      <a:pt x="23" y="25"/>
                      <a:pt x="24" y="25"/>
                    </a:cubicBezTo>
                    <a:cubicBezTo>
                      <a:pt x="26" y="25"/>
                      <a:pt x="27" y="24"/>
                      <a:pt x="29" y="25"/>
                    </a:cubicBezTo>
                    <a:cubicBezTo>
                      <a:pt x="30" y="21"/>
                      <a:pt x="27" y="20"/>
                      <a:pt x="26" y="17"/>
                    </a:cubicBezTo>
                    <a:cubicBezTo>
                      <a:pt x="24" y="16"/>
                      <a:pt x="22" y="15"/>
                      <a:pt x="21" y="13"/>
                    </a:cubicBezTo>
                    <a:cubicBezTo>
                      <a:pt x="21" y="12"/>
                      <a:pt x="20" y="13"/>
                      <a:pt x="19" y="13"/>
                    </a:cubicBezTo>
                    <a:cubicBezTo>
                      <a:pt x="19" y="11"/>
                      <a:pt x="16" y="11"/>
                      <a:pt x="16" y="9"/>
                    </a:cubicBezTo>
                    <a:cubicBezTo>
                      <a:pt x="12" y="8"/>
                      <a:pt x="9" y="0"/>
                      <a:pt x="15" y="0"/>
                    </a:cubicBezTo>
                    <a:cubicBezTo>
                      <a:pt x="16" y="0"/>
                      <a:pt x="17" y="1"/>
                      <a:pt x="18" y="2"/>
                    </a:cubicBezTo>
                    <a:cubicBezTo>
                      <a:pt x="19" y="2"/>
                      <a:pt x="20" y="2"/>
                      <a:pt x="20" y="2"/>
                    </a:cubicBezTo>
                    <a:cubicBezTo>
                      <a:pt x="22" y="3"/>
                      <a:pt x="23" y="5"/>
                      <a:pt x="23" y="6"/>
                    </a:cubicBezTo>
                    <a:cubicBezTo>
                      <a:pt x="25" y="8"/>
                      <a:pt x="28" y="9"/>
                      <a:pt x="29" y="11"/>
                    </a:cubicBezTo>
                    <a:cubicBezTo>
                      <a:pt x="29" y="11"/>
                      <a:pt x="30" y="11"/>
                      <a:pt x="31" y="12"/>
                    </a:cubicBezTo>
                    <a:cubicBezTo>
                      <a:pt x="31" y="13"/>
                      <a:pt x="32" y="13"/>
                      <a:pt x="32" y="14"/>
                    </a:cubicBezTo>
                    <a:cubicBezTo>
                      <a:pt x="37" y="16"/>
                      <a:pt x="39" y="21"/>
                      <a:pt x="43" y="23"/>
                    </a:cubicBezTo>
                    <a:cubicBezTo>
                      <a:pt x="45" y="24"/>
                      <a:pt x="47" y="25"/>
                      <a:pt x="48" y="27"/>
                    </a:cubicBezTo>
                    <a:cubicBezTo>
                      <a:pt x="51" y="27"/>
                      <a:pt x="53" y="30"/>
                      <a:pt x="56" y="31"/>
                    </a:cubicBezTo>
                    <a:cubicBezTo>
                      <a:pt x="57" y="31"/>
                      <a:pt x="59" y="30"/>
                      <a:pt x="60" y="31"/>
                    </a:cubicBezTo>
                    <a:cubicBezTo>
                      <a:pt x="61" y="31"/>
                      <a:pt x="61" y="32"/>
                      <a:pt x="62" y="33"/>
                    </a:cubicBezTo>
                    <a:cubicBezTo>
                      <a:pt x="63" y="33"/>
                      <a:pt x="63" y="33"/>
                      <a:pt x="64" y="33"/>
                    </a:cubicBezTo>
                    <a:cubicBezTo>
                      <a:pt x="68" y="34"/>
                      <a:pt x="68" y="39"/>
                      <a:pt x="64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18">
                <a:extLst>
                  <a:ext uri="{FF2B5EF4-FFF2-40B4-BE49-F238E27FC236}">
                    <a16:creationId xmlns:a16="http://schemas.microsoft.com/office/drawing/2014/main" id="{092497A4-735A-44D1-99B0-3EB34CB08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7" y="2004"/>
                <a:ext cx="164" cy="119"/>
              </a:xfrm>
              <a:custGeom>
                <a:avLst/>
                <a:gdLst>
                  <a:gd name="T0" fmla="*/ 67 w 79"/>
                  <a:gd name="T1" fmla="*/ 1 h 57"/>
                  <a:gd name="T2" fmla="*/ 70 w 79"/>
                  <a:gd name="T3" fmla="*/ 7 h 57"/>
                  <a:gd name="T4" fmla="*/ 71 w 79"/>
                  <a:gd name="T5" fmla="*/ 10 h 57"/>
                  <a:gd name="T6" fmla="*/ 74 w 79"/>
                  <a:gd name="T7" fmla="*/ 16 h 57"/>
                  <a:gd name="T8" fmla="*/ 74 w 79"/>
                  <a:gd name="T9" fmla="*/ 20 h 57"/>
                  <a:gd name="T10" fmla="*/ 78 w 79"/>
                  <a:gd name="T11" fmla="*/ 32 h 57"/>
                  <a:gd name="T12" fmla="*/ 75 w 79"/>
                  <a:gd name="T13" fmla="*/ 36 h 57"/>
                  <a:gd name="T14" fmla="*/ 65 w 79"/>
                  <a:gd name="T15" fmla="*/ 35 h 57"/>
                  <a:gd name="T16" fmla="*/ 63 w 79"/>
                  <a:gd name="T17" fmla="*/ 35 h 57"/>
                  <a:gd name="T18" fmla="*/ 60 w 79"/>
                  <a:gd name="T19" fmla="*/ 35 h 57"/>
                  <a:gd name="T20" fmla="*/ 57 w 79"/>
                  <a:gd name="T21" fmla="*/ 33 h 57"/>
                  <a:gd name="T22" fmla="*/ 51 w 79"/>
                  <a:gd name="T23" fmla="*/ 32 h 57"/>
                  <a:gd name="T24" fmla="*/ 41 w 79"/>
                  <a:gd name="T25" fmla="*/ 31 h 57"/>
                  <a:gd name="T26" fmla="*/ 38 w 79"/>
                  <a:gd name="T27" fmla="*/ 31 h 57"/>
                  <a:gd name="T28" fmla="*/ 32 w 79"/>
                  <a:gd name="T29" fmla="*/ 30 h 57"/>
                  <a:gd name="T30" fmla="*/ 29 w 79"/>
                  <a:gd name="T31" fmla="*/ 30 h 57"/>
                  <a:gd name="T32" fmla="*/ 27 w 79"/>
                  <a:gd name="T33" fmla="*/ 28 h 57"/>
                  <a:gd name="T34" fmla="*/ 20 w 79"/>
                  <a:gd name="T35" fmla="*/ 28 h 57"/>
                  <a:gd name="T36" fmla="*/ 13 w 79"/>
                  <a:gd name="T37" fmla="*/ 29 h 57"/>
                  <a:gd name="T38" fmla="*/ 14 w 79"/>
                  <a:gd name="T39" fmla="*/ 36 h 57"/>
                  <a:gd name="T40" fmla="*/ 15 w 79"/>
                  <a:gd name="T41" fmla="*/ 39 h 57"/>
                  <a:gd name="T42" fmla="*/ 16 w 79"/>
                  <a:gd name="T43" fmla="*/ 42 h 57"/>
                  <a:gd name="T44" fmla="*/ 17 w 79"/>
                  <a:gd name="T45" fmla="*/ 47 h 57"/>
                  <a:gd name="T46" fmla="*/ 19 w 79"/>
                  <a:gd name="T47" fmla="*/ 54 h 57"/>
                  <a:gd name="T48" fmla="*/ 11 w 79"/>
                  <a:gd name="T49" fmla="*/ 53 h 57"/>
                  <a:gd name="T50" fmla="*/ 8 w 79"/>
                  <a:gd name="T51" fmla="*/ 46 h 57"/>
                  <a:gd name="T52" fmla="*/ 7 w 79"/>
                  <a:gd name="T53" fmla="*/ 42 h 57"/>
                  <a:gd name="T54" fmla="*/ 4 w 79"/>
                  <a:gd name="T55" fmla="*/ 36 h 57"/>
                  <a:gd name="T56" fmla="*/ 4 w 79"/>
                  <a:gd name="T57" fmla="*/ 34 h 57"/>
                  <a:gd name="T58" fmla="*/ 3 w 79"/>
                  <a:gd name="T59" fmla="*/ 32 h 57"/>
                  <a:gd name="T60" fmla="*/ 2 w 79"/>
                  <a:gd name="T61" fmla="*/ 30 h 57"/>
                  <a:gd name="T62" fmla="*/ 1 w 79"/>
                  <a:gd name="T63" fmla="*/ 27 h 57"/>
                  <a:gd name="T64" fmla="*/ 1 w 79"/>
                  <a:gd name="T65" fmla="*/ 23 h 57"/>
                  <a:gd name="T66" fmla="*/ 6 w 79"/>
                  <a:gd name="T67" fmla="*/ 19 h 57"/>
                  <a:gd name="T68" fmla="*/ 17 w 79"/>
                  <a:gd name="T69" fmla="*/ 19 h 57"/>
                  <a:gd name="T70" fmla="*/ 22 w 79"/>
                  <a:gd name="T71" fmla="*/ 19 h 57"/>
                  <a:gd name="T72" fmla="*/ 24 w 79"/>
                  <a:gd name="T73" fmla="*/ 20 h 57"/>
                  <a:gd name="T74" fmla="*/ 30 w 79"/>
                  <a:gd name="T75" fmla="*/ 21 h 57"/>
                  <a:gd name="T76" fmla="*/ 33 w 79"/>
                  <a:gd name="T77" fmla="*/ 22 h 57"/>
                  <a:gd name="T78" fmla="*/ 36 w 79"/>
                  <a:gd name="T79" fmla="*/ 22 h 57"/>
                  <a:gd name="T80" fmla="*/ 52 w 79"/>
                  <a:gd name="T81" fmla="*/ 24 h 57"/>
                  <a:gd name="T82" fmla="*/ 66 w 79"/>
                  <a:gd name="T83" fmla="*/ 25 h 57"/>
                  <a:gd name="T84" fmla="*/ 64 w 79"/>
                  <a:gd name="T85" fmla="*/ 15 h 57"/>
                  <a:gd name="T86" fmla="*/ 62 w 79"/>
                  <a:gd name="T87" fmla="*/ 10 h 57"/>
                  <a:gd name="T88" fmla="*/ 62 w 79"/>
                  <a:gd name="T89" fmla="*/ 7 h 57"/>
                  <a:gd name="T90" fmla="*/ 61 w 79"/>
                  <a:gd name="T91" fmla="*/ 4 h 57"/>
                  <a:gd name="T92" fmla="*/ 67 w 79"/>
                  <a:gd name="T93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9" h="57">
                    <a:moveTo>
                      <a:pt x="67" y="1"/>
                    </a:moveTo>
                    <a:cubicBezTo>
                      <a:pt x="68" y="3"/>
                      <a:pt x="69" y="5"/>
                      <a:pt x="70" y="7"/>
                    </a:cubicBezTo>
                    <a:cubicBezTo>
                      <a:pt x="70" y="8"/>
                      <a:pt x="70" y="9"/>
                      <a:pt x="71" y="10"/>
                    </a:cubicBezTo>
                    <a:cubicBezTo>
                      <a:pt x="71" y="12"/>
                      <a:pt x="73" y="14"/>
                      <a:pt x="74" y="16"/>
                    </a:cubicBezTo>
                    <a:cubicBezTo>
                      <a:pt x="74" y="17"/>
                      <a:pt x="74" y="18"/>
                      <a:pt x="74" y="20"/>
                    </a:cubicBezTo>
                    <a:cubicBezTo>
                      <a:pt x="75" y="23"/>
                      <a:pt x="79" y="27"/>
                      <a:pt x="78" y="32"/>
                    </a:cubicBezTo>
                    <a:cubicBezTo>
                      <a:pt x="78" y="33"/>
                      <a:pt x="76" y="36"/>
                      <a:pt x="75" y="36"/>
                    </a:cubicBezTo>
                    <a:cubicBezTo>
                      <a:pt x="74" y="37"/>
                      <a:pt x="68" y="36"/>
                      <a:pt x="65" y="35"/>
                    </a:cubicBezTo>
                    <a:cubicBezTo>
                      <a:pt x="64" y="35"/>
                      <a:pt x="64" y="35"/>
                      <a:pt x="63" y="35"/>
                    </a:cubicBezTo>
                    <a:cubicBezTo>
                      <a:pt x="62" y="34"/>
                      <a:pt x="61" y="35"/>
                      <a:pt x="60" y="35"/>
                    </a:cubicBezTo>
                    <a:cubicBezTo>
                      <a:pt x="59" y="34"/>
                      <a:pt x="58" y="34"/>
                      <a:pt x="57" y="33"/>
                    </a:cubicBezTo>
                    <a:cubicBezTo>
                      <a:pt x="55" y="33"/>
                      <a:pt x="53" y="33"/>
                      <a:pt x="51" y="32"/>
                    </a:cubicBezTo>
                    <a:cubicBezTo>
                      <a:pt x="48" y="32"/>
                      <a:pt x="44" y="31"/>
                      <a:pt x="41" y="31"/>
                    </a:cubicBezTo>
                    <a:cubicBezTo>
                      <a:pt x="40" y="31"/>
                      <a:pt x="39" y="31"/>
                      <a:pt x="38" y="31"/>
                    </a:cubicBezTo>
                    <a:cubicBezTo>
                      <a:pt x="36" y="30"/>
                      <a:pt x="34" y="30"/>
                      <a:pt x="32" y="30"/>
                    </a:cubicBezTo>
                    <a:cubicBezTo>
                      <a:pt x="31" y="29"/>
                      <a:pt x="30" y="30"/>
                      <a:pt x="29" y="30"/>
                    </a:cubicBezTo>
                    <a:cubicBezTo>
                      <a:pt x="28" y="30"/>
                      <a:pt x="28" y="29"/>
                      <a:pt x="27" y="28"/>
                    </a:cubicBezTo>
                    <a:cubicBezTo>
                      <a:pt x="25" y="28"/>
                      <a:pt x="23" y="28"/>
                      <a:pt x="20" y="28"/>
                    </a:cubicBezTo>
                    <a:cubicBezTo>
                      <a:pt x="18" y="28"/>
                      <a:pt x="15" y="26"/>
                      <a:pt x="13" y="29"/>
                    </a:cubicBezTo>
                    <a:cubicBezTo>
                      <a:pt x="12" y="32"/>
                      <a:pt x="14" y="34"/>
                      <a:pt x="14" y="36"/>
                    </a:cubicBezTo>
                    <a:cubicBezTo>
                      <a:pt x="15" y="37"/>
                      <a:pt x="15" y="38"/>
                      <a:pt x="15" y="39"/>
                    </a:cubicBezTo>
                    <a:cubicBezTo>
                      <a:pt x="15" y="40"/>
                      <a:pt x="16" y="41"/>
                      <a:pt x="16" y="42"/>
                    </a:cubicBezTo>
                    <a:cubicBezTo>
                      <a:pt x="17" y="44"/>
                      <a:pt x="17" y="46"/>
                      <a:pt x="17" y="47"/>
                    </a:cubicBezTo>
                    <a:cubicBezTo>
                      <a:pt x="18" y="49"/>
                      <a:pt x="20" y="50"/>
                      <a:pt x="19" y="54"/>
                    </a:cubicBezTo>
                    <a:cubicBezTo>
                      <a:pt x="17" y="57"/>
                      <a:pt x="12" y="55"/>
                      <a:pt x="11" y="53"/>
                    </a:cubicBezTo>
                    <a:cubicBezTo>
                      <a:pt x="10" y="50"/>
                      <a:pt x="9" y="48"/>
                      <a:pt x="8" y="46"/>
                    </a:cubicBezTo>
                    <a:cubicBezTo>
                      <a:pt x="7" y="44"/>
                      <a:pt x="7" y="43"/>
                      <a:pt x="7" y="42"/>
                    </a:cubicBezTo>
                    <a:cubicBezTo>
                      <a:pt x="6" y="40"/>
                      <a:pt x="4" y="38"/>
                      <a:pt x="4" y="36"/>
                    </a:cubicBezTo>
                    <a:cubicBezTo>
                      <a:pt x="3" y="35"/>
                      <a:pt x="4" y="34"/>
                      <a:pt x="4" y="34"/>
                    </a:cubicBezTo>
                    <a:cubicBezTo>
                      <a:pt x="4" y="33"/>
                      <a:pt x="3" y="33"/>
                      <a:pt x="3" y="32"/>
                    </a:cubicBezTo>
                    <a:cubicBezTo>
                      <a:pt x="2" y="31"/>
                      <a:pt x="3" y="30"/>
                      <a:pt x="2" y="30"/>
                    </a:cubicBezTo>
                    <a:cubicBezTo>
                      <a:pt x="2" y="29"/>
                      <a:pt x="1" y="28"/>
                      <a:pt x="1" y="27"/>
                    </a:cubicBezTo>
                    <a:cubicBezTo>
                      <a:pt x="1" y="26"/>
                      <a:pt x="0" y="24"/>
                      <a:pt x="1" y="23"/>
                    </a:cubicBezTo>
                    <a:cubicBezTo>
                      <a:pt x="1" y="22"/>
                      <a:pt x="4" y="19"/>
                      <a:pt x="6" y="19"/>
                    </a:cubicBezTo>
                    <a:cubicBezTo>
                      <a:pt x="9" y="17"/>
                      <a:pt x="13" y="18"/>
                      <a:pt x="17" y="19"/>
                    </a:cubicBezTo>
                    <a:cubicBezTo>
                      <a:pt x="18" y="19"/>
                      <a:pt x="20" y="19"/>
                      <a:pt x="22" y="19"/>
                    </a:cubicBezTo>
                    <a:cubicBezTo>
                      <a:pt x="23" y="19"/>
                      <a:pt x="23" y="20"/>
                      <a:pt x="24" y="20"/>
                    </a:cubicBezTo>
                    <a:cubicBezTo>
                      <a:pt x="26" y="20"/>
                      <a:pt x="28" y="20"/>
                      <a:pt x="30" y="21"/>
                    </a:cubicBezTo>
                    <a:cubicBezTo>
                      <a:pt x="31" y="21"/>
                      <a:pt x="32" y="21"/>
                      <a:pt x="33" y="22"/>
                    </a:cubicBezTo>
                    <a:cubicBezTo>
                      <a:pt x="34" y="22"/>
                      <a:pt x="35" y="22"/>
                      <a:pt x="36" y="22"/>
                    </a:cubicBezTo>
                    <a:cubicBezTo>
                      <a:pt x="41" y="22"/>
                      <a:pt x="46" y="23"/>
                      <a:pt x="52" y="24"/>
                    </a:cubicBezTo>
                    <a:cubicBezTo>
                      <a:pt x="56" y="25"/>
                      <a:pt x="62" y="26"/>
                      <a:pt x="66" y="25"/>
                    </a:cubicBezTo>
                    <a:cubicBezTo>
                      <a:pt x="67" y="21"/>
                      <a:pt x="66" y="17"/>
                      <a:pt x="64" y="15"/>
                    </a:cubicBezTo>
                    <a:cubicBezTo>
                      <a:pt x="65" y="13"/>
                      <a:pt x="63" y="12"/>
                      <a:pt x="62" y="10"/>
                    </a:cubicBezTo>
                    <a:cubicBezTo>
                      <a:pt x="62" y="9"/>
                      <a:pt x="62" y="8"/>
                      <a:pt x="62" y="7"/>
                    </a:cubicBezTo>
                    <a:cubicBezTo>
                      <a:pt x="62" y="5"/>
                      <a:pt x="61" y="4"/>
                      <a:pt x="61" y="4"/>
                    </a:cubicBezTo>
                    <a:cubicBezTo>
                      <a:pt x="61" y="1"/>
                      <a:pt x="64" y="0"/>
                      <a:pt x="6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19">
                <a:extLst>
                  <a:ext uri="{FF2B5EF4-FFF2-40B4-BE49-F238E27FC236}">
                    <a16:creationId xmlns:a16="http://schemas.microsoft.com/office/drawing/2014/main" id="{9AAF5A18-6026-412E-B6DF-82C11AC64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8" y="2060"/>
                <a:ext cx="142" cy="104"/>
              </a:xfrm>
              <a:custGeom>
                <a:avLst/>
                <a:gdLst>
                  <a:gd name="T0" fmla="*/ 20 w 68"/>
                  <a:gd name="T1" fmla="*/ 19 h 50"/>
                  <a:gd name="T2" fmla="*/ 25 w 68"/>
                  <a:gd name="T3" fmla="*/ 20 h 50"/>
                  <a:gd name="T4" fmla="*/ 29 w 68"/>
                  <a:gd name="T5" fmla="*/ 23 h 50"/>
                  <a:gd name="T6" fmla="*/ 31 w 68"/>
                  <a:gd name="T7" fmla="*/ 25 h 50"/>
                  <a:gd name="T8" fmla="*/ 40 w 68"/>
                  <a:gd name="T9" fmla="*/ 29 h 50"/>
                  <a:gd name="T10" fmla="*/ 44 w 68"/>
                  <a:gd name="T11" fmla="*/ 31 h 50"/>
                  <a:gd name="T12" fmla="*/ 46 w 68"/>
                  <a:gd name="T13" fmla="*/ 33 h 50"/>
                  <a:gd name="T14" fmla="*/ 47 w 68"/>
                  <a:gd name="T15" fmla="*/ 33 h 50"/>
                  <a:gd name="T16" fmla="*/ 64 w 68"/>
                  <a:gd name="T17" fmla="*/ 42 h 50"/>
                  <a:gd name="T18" fmla="*/ 66 w 68"/>
                  <a:gd name="T19" fmla="*/ 42 h 50"/>
                  <a:gd name="T20" fmla="*/ 68 w 68"/>
                  <a:gd name="T21" fmla="*/ 46 h 50"/>
                  <a:gd name="T22" fmla="*/ 64 w 68"/>
                  <a:gd name="T23" fmla="*/ 50 h 50"/>
                  <a:gd name="T24" fmla="*/ 58 w 68"/>
                  <a:gd name="T25" fmla="*/ 49 h 50"/>
                  <a:gd name="T26" fmla="*/ 56 w 68"/>
                  <a:gd name="T27" fmla="*/ 47 h 50"/>
                  <a:gd name="T28" fmla="*/ 55 w 68"/>
                  <a:gd name="T29" fmla="*/ 47 h 50"/>
                  <a:gd name="T30" fmla="*/ 53 w 68"/>
                  <a:gd name="T31" fmla="*/ 45 h 50"/>
                  <a:gd name="T32" fmla="*/ 49 w 68"/>
                  <a:gd name="T33" fmla="*/ 44 h 50"/>
                  <a:gd name="T34" fmla="*/ 47 w 68"/>
                  <a:gd name="T35" fmla="*/ 41 h 50"/>
                  <a:gd name="T36" fmla="*/ 44 w 68"/>
                  <a:gd name="T37" fmla="*/ 41 h 50"/>
                  <a:gd name="T38" fmla="*/ 42 w 68"/>
                  <a:gd name="T39" fmla="*/ 39 h 50"/>
                  <a:gd name="T40" fmla="*/ 40 w 68"/>
                  <a:gd name="T41" fmla="*/ 39 h 50"/>
                  <a:gd name="T42" fmla="*/ 37 w 68"/>
                  <a:gd name="T43" fmla="*/ 37 h 50"/>
                  <a:gd name="T44" fmla="*/ 36 w 68"/>
                  <a:gd name="T45" fmla="*/ 36 h 50"/>
                  <a:gd name="T46" fmla="*/ 34 w 68"/>
                  <a:gd name="T47" fmla="*/ 36 h 50"/>
                  <a:gd name="T48" fmla="*/ 29 w 68"/>
                  <a:gd name="T49" fmla="*/ 34 h 50"/>
                  <a:gd name="T50" fmla="*/ 23 w 68"/>
                  <a:gd name="T51" fmla="*/ 30 h 50"/>
                  <a:gd name="T52" fmla="*/ 20 w 68"/>
                  <a:gd name="T53" fmla="*/ 28 h 50"/>
                  <a:gd name="T54" fmla="*/ 9 w 68"/>
                  <a:gd name="T55" fmla="*/ 30 h 50"/>
                  <a:gd name="T56" fmla="*/ 9 w 68"/>
                  <a:gd name="T57" fmla="*/ 31 h 50"/>
                  <a:gd name="T58" fmla="*/ 7 w 68"/>
                  <a:gd name="T59" fmla="*/ 33 h 50"/>
                  <a:gd name="T60" fmla="*/ 7 w 68"/>
                  <a:gd name="T61" fmla="*/ 35 h 50"/>
                  <a:gd name="T62" fmla="*/ 3 w 68"/>
                  <a:gd name="T63" fmla="*/ 36 h 50"/>
                  <a:gd name="T64" fmla="*/ 0 w 68"/>
                  <a:gd name="T65" fmla="*/ 33 h 50"/>
                  <a:gd name="T66" fmla="*/ 3 w 68"/>
                  <a:gd name="T67" fmla="*/ 25 h 50"/>
                  <a:gd name="T68" fmla="*/ 5 w 68"/>
                  <a:gd name="T69" fmla="*/ 24 h 50"/>
                  <a:gd name="T70" fmla="*/ 6 w 68"/>
                  <a:gd name="T71" fmla="*/ 21 h 50"/>
                  <a:gd name="T72" fmla="*/ 6 w 68"/>
                  <a:gd name="T73" fmla="*/ 19 h 50"/>
                  <a:gd name="T74" fmla="*/ 8 w 68"/>
                  <a:gd name="T75" fmla="*/ 18 h 50"/>
                  <a:gd name="T76" fmla="*/ 7 w 68"/>
                  <a:gd name="T77" fmla="*/ 16 h 50"/>
                  <a:gd name="T78" fmla="*/ 11 w 68"/>
                  <a:gd name="T79" fmla="*/ 11 h 50"/>
                  <a:gd name="T80" fmla="*/ 13 w 68"/>
                  <a:gd name="T81" fmla="*/ 7 h 50"/>
                  <a:gd name="T82" fmla="*/ 16 w 68"/>
                  <a:gd name="T83" fmla="*/ 4 h 50"/>
                  <a:gd name="T84" fmla="*/ 21 w 68"/>
                  <a:gd name="T85" fmla="*/ 3 h 50"/>
                  <a:gd name="T86" fmla="*/ 19 w 68"/>
                  <a:gd name="T87" fmla="*/ 10 h 50"/>
                  <a:gd name="T88" fmla="*/ 19 w 68"/>
                  <a:gd name="T89" fmla="*/ 11 h 50"/>
                  <a:gd name="T90" fmla="*/ 18 w 68"/>
                  <a:gd name="T91" fmla="*/ 14 h 50"/>
                  <a:gd name="T92" fmla="*/ 20 w 68"/>
                  <a:gd name="T93" fmla="*/ 1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" h="50">
                    <a:moveTo>
                      <a:pt x="20" y="19"/>
                    </a:moveTo>
                    <a:cubicBezTo>
                      <a:pt x="22" y="19"/>
                      <a:pt x="23" y="20"/>
                      <a:pt x="25" y="20"/>
                    </a:cubicBezTo>
                    <a:cubicBezTo>
                      <a:pt x="26" y="22"/>
                      <a:pt x="28" y="22"/>
                      <a:pt x="29" y="23"/>
                    </a:cubicBezTo>
                    <a:cubicBezTo>
                      <a:pt x="30" y="23"/>
                      <a:pt x="31" y="24"/>
                      <a:pt x="31" y="25"/>
                    </a:cubicBezTo>
                    <a:cubicBezTo>
                      <a:pt x="34" y="26"/>
                      <a:pt x="38" y="28"/>
                      <a:pt x="40" y="29"/>
                    </a:cubicBezTo>
                    <a:cubicBezTo>
                      <a:pt x="42" y="30"/>
                      <a:pt x="42" y="31"/>
                      <a:pt x="44" y="31"/>
                    </a:cubicBezTo>
                    <a:cubicBezTo>
                      <a:pt x="45" y="32"/>
                      <a:pt x="45" y="33"/>
                      <a:pt x="46" y="33"/>
                    </a:cubicBezTo>
                    <a:cubicBezTo>
                      <a:pt x="46" y="33"/>
                      <a:pt x="47" y="33"/>
                      <a:pt x="47" y="33"/>
                    </a:cubicBezTo>
                    <a:cubicBezTo>
                      <a:pt x="53" y="36"/>
                      <a:pt x="59" y="38"/>
                      <a:pt x="64" y="42"/>
                    </a:cubicBezTo>
                    <a:cubicBezTo>
                      <a:pt x="65" y="42"/>
                      <a:pt x="65" y="42"/>
                      <a:pt x="66" y="42"/>
                    </a:cubicBezTo>
                    <a:cubicBezTo>
                      <a:pt x="66" y="44"/>
                      <a:pt x="68" y="44"/>
                      <a:pt x="68" y="46"/>
                    </a:cubicBezTo>
                    <a:cubicBezTo>
                      <a:pt x="68" y="48"/>
                      <a:pt x="66" y="48"/>
                      <a:pt x="64" y="50"/>
                    </a:cubicBezTo>
                    <a:cubicBezTo>
                      <a:pt x="62" y="49"/>
                      <a:pt x="60" y="49"/>
                      <a:pt x="58" y="49"/>
                    </a:cubicBezTo>
                    <a:cubicBezTo>
                      <a:pt x="57" y="48"/>
                      <a:pt x="57" y="47"/>
                      <a:pt x="56" y="47"/>
                    </a:cubicBezTo>
                    <a:cubicBezTo>
                      <a:pt x="56" y="47"/>
                      <a:pt x="55" y="47"/>
                      <a:pt x="55" y="47"/>
                    </a:cubicBezTo>
                    <a:cubicBezTo>
                      <a:pt x="54" y="46"/>
                      <a:pt x="54" y="45"/>
                      <a:pt x="53" y="45"/>
                    </a:cubicBezTo>
                    <a:cubicBezTo>
                      <a:pt x="52" y="44"/>
                      <a:pt x="50" y="45"/>
                      <a:pt x="49" y="44"/>
                    </a:cubicBezTo>
                    <a:cubicBezTo>
                      <a:pt x="48" y="43"/>
                      <a:pt x="48" y="42"/>
                      <a:pt x="47" y="41"/>
                    </a:cubicBezTo>
                    <a:cubicBezTo>
                      <a:pt x="46" y="41"/>
                      <a:pt x="45" y="42"/>
                      <a:pt x="44" y="41"/>
                    </a:cubicBezTo>
                    <a:cubicBezTo>
                      <a:pt x="44" y="41"/>
                      <a:pt x="43" y="40"/>
                      <a:pt x="42" y="39"/>
                    </a:cubicBezTo>
                    <a:cubicBezTo>
                      <a:pt x="41" y="39"/>
                      <a:pt x="41" y="39"/>
                      <a:pt x="40" y="39"/>
                    </a:cubicBezTo>
                    <a:cubicBezTo>
                      <a:pt x="39" y="39"/>
                      <a:pt x="39" y="37"/>
                      <a:pt x="37" y="37"/>
                    </a:cubicBezTo>
                    <a:cubicBezTo>
                      <a:pt x="37" y="37"/>
                      <a:pt x="37" y="36"/>
                      <a:pt x="36" y="36"/>
                    </a:cubicBezTo>
                    <a:cubicBezTo>
                      <a:pt x="35" y="36"/>
                      <a:pt x="35" y="36"/>
                      <a:pt x="34" y="36"/>
                    </a:cubicBezTo>
                    <a:cubicBezTo>
                      <a:pt x="33" y="34"/>
                      <a:pt x="31" y="34"/>
                      <a:pt x="29" y="34"/>
                    </a:cubicBezTo>
                    <a:cubicBezTo>
                      <a:pt x="27" y="33"/>
                      <a:pt x="25" y="31"/>
                      <a:pt x="23" y="30"/>
                    </a:cubicBezTo>
                    <a:cubicBezTo>
                      <a:pt x="22" y="29"/>
                      <a:pt x="21" y="29"/>
                      <a:pt x="20" y="28"/>
                    </a:cubicBezTo>
                    <a:cubicBezTo>
                      <a:pt x="17" y="27"/>
                      <a:pt x="11" y="27"/>
                      <a:pt x="9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2"/>
                      <a:pt x="8" y="32"/>
                      <a:pt x="7" y="33"/>
                    </a:cubicBezTo>
                    <a:cubicBezTo>
                      <a:pt x="7" y="34"/>
                      <a:pt x="7" y="35"/>
                      <a:pt x="7" y="35"/>
                    </a:cubicBezTo>
                    <a:cubicBezTo>
                      <a:pt x="6" y="35"/>
                      <a:pt x="4" y="36"/>
                      <a:pt x="3" y="36"/>
                    </a:cubicBezTo>
                    <a:cubicBezTo>
                      <a:pt x="2" y="35"/>
                      <a:pt x="1" y="33"/>
                      <a:pt x="0" y="33"/>
                    </a:cubicBezTo>
                    <a:cubicBezTo>
                      <a:pt x="0" y="30"/>
                      <a:pt x="2" y="28"/>
                      <a:pt x="3" y="25"/>
                    </a:cubicBezTo>
                    <a:cubicBezTo>
                      <a:pt x="3" y="24"/>
                      <a:pt x="4" y="25"/>
                      <a:pt x="5" y="24"/>
                    </a:cubicBezTo>
                    <a:cubicBezTo>
                      <a:pt x="4" y="23"/>
                      <a:pt x="4" y="21"/>
                      <a:pt x="6" y="21"/>
                    </a:cubicBezTo>
                    <a:cubicBezTo>
                      <a:pt x="6" y="20"/>
                      <a:pt x="5" y="20"/>
                      <a:pt x="6" y="19"/>
                    </a:cubicBezTo>
                    <a:cubicBezTo>
                      <a:pt x="6" y="18"/>
                      <a:pt x="7" y="18"/>
                      <a:pt x="8" y="18"/>
                    </a:cubicBezTo>
                    <a:cubicBezTo>
                      <a:pt x="8" y="17"/>
                      <a:pt x="7" y="17"/>
                      <a:pt x="7" y="16"/>
                    </a:cubicBezTo>
                    <a:cubicBezTo>
                      <a:pt x="9" y="15"/>
                      <a:pt x="9" y="12"/>
                      <a:pt x="11" y="11"/>
                    </a:cubicBezTo>
                    <a:cubicBezTo>
                      <a:pt x="11" y="10"/>
                      <a:pt x="12" y="8"/>
                      <a:pt x="13" y="7"/>
                    </a:cubicBezTo>
                    <a:cubicBezTo>
                      <a:pt x="14" y="5"/>
                      <a:pt x="14" y="4"/>
                      <a:pt x="16" y="4"/>
                    </a:cubicBezTo>
                    <a:cubicBezTo>
                      <a:pt x="16" y="0"/>
                      <a:pt x="21" y="2"/>
                      <a:pt x="21" y="3"/>
                    </a:cubicBezTo>
                    <a:cubicBezTo>
                      <a:pt x="22" y="6"/>
                      <a:pt x="20" y="7"/>
                      <a:pt x="19" y="10"/>
                    </a:cubicBezTo>
                    <a:cubicBezTo>
                      <a:pt x="19" y="10"/>
                      <a:pt x="20" y="11"/>
                      <a:pt x="19" y="11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6"/>
                      <a:pt x="20" y="17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Freeform 20">
                <a:extLst>
                  <a:ext uri="{FF2B5EF4-FFF2-40B4-BE49-F238E27FC236}">
                    <a16:creationId xmlns:a16="http://schemas.microsoft.com/office/drawing/2014/main" id="{085BD59C-2B77-4C6B-9DEE-FB1379166C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2090"/>
                <a:ext cx="157" cy="124"/>
              </a:xfrm>
              <a:custGeom>
                <a:avLst/>
                <a:gdLst>
                  <a:gd name="T0" fmla="*/ 44 w 75"/>
                  <a:gd name="T1" fmla="*/ 33 h 60"/>
                  <a:gd name="T2" fmla="*/ 63 w 75"/>
                  <a:gd name="T3" fmla="*/ 25 h 60"/>
                  <a:gd name="T4" fmla="*/ 65 w 75"/>
                  <a:gd name="T5" fmla="*/ 26 h 60"/>
                  <a:gd name="T6" fmla="*/ 68 w 75"/>
                  <a:gd name="T7" fmla="*/ 23 h 60"/>
                  <a:gd name="T8" fmla="*/ 72 w 75"/>
                  <a:gd name="T9" fmla="*/ 31 h 60"/>
                  <a:gd name="T10" fmla="*/ 69 w 75"/>
                  <a:gd name="T11" fmla="*/ 32 h 60"/>
                  <a:gd name="T12" fmla="*/ 62 w 75"/>
                  <a:gd name="T13" fmla="*/ 35 h 60"/>
                  <a:gd name="T14" fmla="*/ 58 w 75"/>
                  <a:gd name="T15" fmla="*/ 39 h 60"/>
                  <a:gd name="T16" fmla="*/ 55 w 75"/>
                  <a:gd name="T17" fmla="*/ 40 h 60"/>
                  <a:gd name="T18" fmla="*/ 48 w 75"/>
                  <a:gd name="T19" fmla="*/ 44 h 60"/>
                  <a:gd name="T20" fmla="*/ 34 w 75"/>
                  <a:gd name="T21" fmla="*/ 51 h 60"/>
                  <a:gd name="T22" fmla="*/ 30 w 75"/>
                  <a:gd name="T23" fmla="*/ 53 h 60"/>
                  <a:gd name="T24" fmla="*/ 17 w 75"/>
                  <a:gd name="T25" fmla="*/ 60 h 60"/>
                  <a:gd name="T26" fmla="*/ 12 w 75"/>
                  <a:gd name="T27" fmla="*/ 58 h 60"/>
                  <a:gd name="T28" fmla="*/ 12 w 75"/>
                  <a:gd name="T29" fmla="*/ 54 h 60"/>
                  <a:gd name="T30" fmla="*/ 17 w 75"/>
                  <a:gd name="T31" fmla="*/ 50 h 60"/>
                  <a:gd name="T32" fmla="*/ 20 w 75"/>
                  <a:gd name="T33" fmla="*/ 48 h 60"/>
                  <a:gd name="T34" fmla="*/ 28 w 75"/>
                  <a:gd name="T35" fmla="*/ 44 h 60"/>
                  <a:gd name="T36" fmla="*/ 34 w 75"/>
                  <a:gd name="T37" fmla="*/ 41 h 60"/>
                  <a:gd name="T38" fmla="*/ 32 w 75"/>
                  <a:gd name="T39" fmla="*/ 31 h 60"/>
                  <a:gd name="T40" fmla="*/ 28 w 75"/>
                  <a:gd name="T41" fmla="*/ 26 h 60"/>
                  <a:gd name="T42" fmla="*/ 24 w 75"/>
                  <a:gd name="T43" fmla="*/ 27 h 60"/>
                  <a:gd name="T44" fmla="*/ 13 w 75"/>
                  <a:gd name="T45" fmla="*/ 32 h 60"/>
                  <a:gd name="T46" fmla="*/ 9 w 75"/>
                  <a:gd name="T47" fmla="*/ 34 h 60"/>
                  <a:gd name="T48" fmla="*/ 0 w 75"/>
                  <a:gd name="T49" fmla="*/ 33 h 60"/>
                  <a:gd name="T50" fmla="*/ 1 w 75"/>
                  <a:gd name="T51" fmla="*/ 28 h 60"/>
                  <a:gd name="T52" fmla="*/ 5 w 75"/>
                  <a:gd name="T53" fmla="*/ 26 h 60"/>
                  <a:gd name="T54" fmla="*/ 9 w 75"/>
                  <a:gd name="T55" fmla="*/ 25 h 60"/>
                  <a:gd name="T56" fmla="*/ 11 w 75"/>
                  <a:gd name="T57" fmla="*/ 23 h 60"/>
                  <a:gd name="T58" fmla="*/ 15 w 75"/>
                  <a:gd name="T59" fmla="*/ 20 h 60"/>
                  <a:gd name="T60" fmla="*/ 25 w 75"/>
                  <a:gd name="T61" fmla="*/ 16 h 60"/>
                  <a:gd name="T62" fmla="*/ 32 w 75"/>
                  <a:gd name="T63" fmla="*/ 11 h 60"/>
                  <a:gd name="T64" fmla="*/ 39 w 75"/>
                  <a:gd name="T65" fmla="*/ 10 h 60"/>
                  <a:gd name="T66" fmla="*/ 43 w 75"/>
                  <a:gd name="T67" fmla="*/ 7 h 60"/>
                  <a:gd name="T68" fmla="*/ 47 w 75"/>
                  <a:gd name="T69" fmla="*/ 3 h 60"/>
                  <a:gd name="T70" fmla="*/ 57 w 75"/>
                  <a:gd name="T71" fmla="*/ 1 h 60"/>
                  <a:gd name="T72" fmla="*/ 58 w 75"/>
                  <a:gd name="T73" fmla="*/ 8 h 60"/>
                  <a:gd name="T74" fmla="*/ 49 w 75"/>
                  <a:gd name="T75" fmla="*/ 13 h 60"/>
                  <a:gd name="T76" fmla="*/ 48 w 75"/>
                  <a:gd name="T77" fmla="*/ 15 h 60"/>
                  <a:gd name="T78" fmla="*/ 44 w 75"/>
                  <a:gd name="T79" fmla="*/ 17 h 60"/>
                  <a:gd name="T80" fmla="*/ 42 w 75"/>
                  <a:gd name="T81" fmla="*/ 17 h 60"/>
                  <a:gd name="T82" fmla="*/ 40 w 75"/>
                  <a:gd name="T83" fmla="*/ 24 h 60"/>
                  <a:gd name="T84" fmla="*/ 41 w 75"/>
                  <a:gd name="T85" fmla="*/ 26 h 60"/>
                  <a:gd name="T86" fmla="*/ 44 w 75"/>
                  <a:gd name="T87" fmla="*/ 3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5" h="60">
                    <a:moveTo>
                      <a:pt x="44" y="33"/>
                    </a:moveTo>
                    <a:cubicBezTo>
                      <a:pt x="52" y="32"/>
                      <a:pt x="57" y="28"/>
                      <a:pt x="63" y="25"/>
                    </a:cubicBezTo>
                    <a:cubicBezTo>
                      <a:pt x="64" y="25"/>
                      <a:pt x="64" y="26"/>
                      <a:pt x="65" y="26"/>
                    </a:cubicBezTo>
                    <a:cubicBezTo>
                      <a:pt x="66" y="25"/>
                      <a:pt x="66" y="24"/>
                      <a:pt x="68" y="23"/>
                    </a:cubicBezTo>
                    <a:cubicBezTo>
                      <a:pt x="72" y="23"/>
                      <a:pt x="75" y="29"/>
                      <a:pt x="72" y="31"/>
                    </a:cubicBezTo>
                    <a:cubicBezTo>
                      <a:pt x="71" y="32"/>
                      <a:pt x="70" y="32"/>
                      <a:pt x="69" y="32"/>
                    </a:cubicBezTo>
                    <a:cubicBezTo>
                      <a:pt x="67" y="33"/>
                      <a:pt x="65" y="35"/>
                      <a:pt x="62" y="35"/>
                    </a:cubicBezTo>
                    <a:cubicBezTo>
                      <a:pt x="60" y="36"/>
                      <a:pt x="58" y="37"/>
                      <a:pt x="58" y="39"/>
                    </a:cubicBezTo>
                    <a:cubicBezTo>
                      <a:pt x="57" y="39"/>
                      <a:pt x="57" y="40"/>
                      <a:pt x="55" y="40"/>
                    </a:cubicBezTo>
                    <a:cubicBezTo>
                      <a:pt x="54" y="42"/>
                      <a:pt x="50" y="43"/>
                      <a:pt x="48" y="44"/>
                    </a:cubicBezTo>
                    <a:cubicBezTo>
                      <a:pt x="43" y="46"/>
                      <a:pt x="40" y="49"/>
                      <a:pt x="34" y="51"/>
                    </a:cubicBezTo>
                    <a:cubicBezTo>
                      <a:pt x="33" y="52"/>
                      <a:pt x="32" y="53"/>
                      <a:pt x="30" y="53"/>
                    </a:cubicBezTo>
                    <a:cubicBezTo>
                      <a:pt x="26" y="56"/>
                      <a:pt x="22" y="58"/>
                      <a:pt x="17" y="60"/>
                    </a:cubicBezTo>
                    <a:cubicBezTo>
                      <a:pt x="16" y="59"/>
                      <a:pt x="14" y="59"/>
                      <a:pt x="12" y="58"/>
                    </a:cubicBezTo>
                    <a:cubicBezTo>
                      <a:pt x="12" y="57"/>
                      <a:pt x="12" y="55"/>
                      <a:pt x="12" y="54"/>
                    </a:cubicBezTo>
                    <a:cubicBezTo>
                      <a:pt x="14" y="53"/>
                      <a:pt x="15" y="51"/>
                      <a:pt x="17" y="50"/>
                    </a:cubicBezTo>
                    <a:cubicBezTo>
                      <a:pt x="18" y="50"/>
                      <a:pt x="19" y="49"/>
                      <a:pt x="20" y="48"/>
                    </a:cubicBezTo>
                    <a:cubicBezTo>
                      <a:pt x="23" y="47"/>
                      <a:pt x="26" y="46"/>
                      <a:pt x="28" y="44"/>
                    </a:cubicBezTo>
                    <a:cubicBezTo>
                      <a:pt x="30" y="43"/>
                      <a:pt x="33" y="42"/>
                      <a:pt x="34" y="41"/>
                    </a:cubicBezTo>
                    <a:cubicBezTo>
                      <a:pt x="36" y="38"/>
                      <a:pt x="35" y="34"/>
                      <a:pt x="32" y="31"/>
                    </a:cubicBezTo>
                    <a:cubicBezTo>
                      <a:pt x="33" y="29"/>
                      <a:pt x="29" y="26"/>
                      <a:pt x="28" y="26"/>
                    </a:cubicBezTo>
                    <a:cubicBezTo>
                      <a:pt x="27" y="26"/>
                      <a:pt x="25" y="27"/>
                      <a:pt x="24" y="27"/>
                    </a:cubicBezTo>
                    <a:cubicBezTo>
                      <a:pt x="21" y="28"/>
                      <a:pt x="16" y="31"/>
                      <a:pt x="13" y="32"/>
                    </a:cubicBezTo>
                    <a:cubicBezTo>
                      <a:pt x="11" y="33"/>
                      <a:pt x="10" y="32"/>
                      <a:pt x="9" y="34"/>
                    </a:cubicBezTo>
                    <a:cubicBezTo>
                      <a:pt x="6" y="35"/>
                      <a:pt x="0" y="37"/>
                      <a:pt x="0" y="33"/>
                    </a:cubicBezTo>
                    <a:cubicBezTo>
                      <a:pt x="0" y="31"/>
                      <a:pt x="1" y="30"/>
                      <a:pt x="1" y="28"/>
                    </a:cubicBezTo>
                    <a:cubicBezTo>
                      <a:pt x="3" y="29"/>
                      <a:pt x="4" y="27"/>
                      <a:pt x="5" y="26"/>
                    </a:cubicBezTo>
                    <a:cubicBezTo>
                      <a:pt x="6" y="25"/>
                      <a:pt x="8" y="25"/>
                      <a:pt x="9" y="25"/>
                    </a:cubicBezTo>
                    <a:cubicBezTo>
                      <a:pt x="10" y="24"/>
                      <a:pt x="10" y="23"/>
                      <a:pt x="11" y="23"/>
                    </a:cubicBezTo>
                    <a:cubicBezTo>
                      <a:pt x="12" y="22"/>
                      <a:pt x="14" y="22"/>
                      <a:pt x="15" y="20"/>
                    </a:cubicBezTo>
                    <a:cubicBezTo>
                      <a:pt x="19" y="19"/>
                      <a:pt x="22" y="18"/>
                      <a:pt x="25" y="16"/>
                    </a:cubicBezTo>
                    <a:cubicBezTo>
                      <a:pt x="28" y="14"/>
                      <a:pt x="30" y="13"/>
                      <a:pt x="32" y="11"/>
                    </a:cubicBezTo>
                    <a:cubicBezTo>
                      <a:pt x="34" y="10"/>
                      <a:pt x="36" y="10"/>
                      <a:pt x="39" y="10"/>
                    </a:cubicBezTo>
                    <a:cubicBezTo>
                      <a:pt x="40" y="8"/>
                      <a:pt x="41" y="7"/>
                      <a:pt x="43" y="7"/>
                    </a:cubicBezTo>
                    <a:cubicBezTo>
                      <a:pt x="44" y="5"/>
                      <a:pt x="46" y="4"/>
                      <a:pt x="47" y="3"/>
                    </a:cubicBezTo>
                    <a:cubicBezTo>
                      <a:pt x="50" y="3"/>
                      <a:pt x="54" y="0"/>
                      <a:pt x="57" y="1"/>
                    </a:cubicBezTo>
                    <a:cubicBezTo>
                      <a:pt x="60" y="2"/>
                      <a:pt x="62" y="7"/>
                      <a:pt x="58" y="8"/>
                    </a:cubicBezTo>
                    <a:cubicBezTo>
                      <a:pt x="55" y="9"/>
                      <a:pt x="53" y="12"/>
                      <a:pt x="49" y="13"/>
                    </a:cubicBezTo>
                    <a:cubicBezTo>
                      <a:pt x="48" y="13"/>
                      <a:pt x="48" y="15"/>
                      <a:pt x="48" y="15"/>
                    </a:cubicBezTo>
                    <a:cubicBezTo>
                      <a:pt x="46" y="14"/>
                      <a:pt x="45" y="16"/>
                      <a:pt x="44" y="17"/>
                    </a:cubicBezTo>
                    <a:cubicBezTo>
                      <a:pt x="43" y="17"/>
                      <a:pt x="42" y="17"/>
                      <a:pt x="42" y="17"/>
                    </a:cubicBezTo>
                    <a:cubicBezTo>
                      <a:pt x="40" y="18"/>
                      <a:pt x="39" y="21"/>
                      <a:pt x="40" y="24"/>
                    </a:cubicBezTo>
                    <a:cubicBezTo>
                      <a:pt x="40" y="25"/>
                      <a:pt x="41" y="26"/>
                      <a:pt x="41" y="26"/>
                    </a:cubicBezTo>
                    <a:cubicBezTo>
                      <a:pt x="42" y="29"/>
                      <a:pt x="43" y="32"/>
                      <a:pt x="4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Freeform 21">
                <a:extLst>
                  <a:ext uri="{FF2B5EF4-FFF2-40B4-BE49-F238E27FC236}">
                    <a16:creationId xmlns:a16="http://schemas.microsoft.com/office/drawing/2014/main" id="{958224A3-9A40-464B-9E41-6E729C30C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7" y="2146"/>
                <a:ext cx="129" cy="87"/>
              </a:xfrm>
              <a:custGeom>
                <a:avLst/>
                <a:gdLst>
                  <a:gd name="T0" fmla="*/ 59 w 62"/>
                  <a:gd name="T1" fmla="*/ 34 h 42"/>
                  <a:gd name="T2" fmla="*/ 49 w 62"/>
                  <a:gd name="T3" fmla="*/ 36 h 42"/>
                  <a:gd name="T4" fmla="*/ 44 w 62"/>
                  <a:gd name="T5" fmla="*/ 33 h 42"/>
                  <a:gd name="T6" fmla="*/ 27 w 62"/>
                  <a:gd name="T7" fmla="*/ 22 h 42"/>
                  <a:gd name="T8" fmla="*/ 24 w 62"/>
                  <a:gd name="T9" fmla="*/ 22 h 42"/>
                  <a:gd name="T10" fmla="*/ 20 w 62"/>
                  <a:gd name="T11" fmla="*/ 18 h 42"/>
                  <a:gd name="T12" fmla="*/ 6 w 62"/>
                  <a:gd name="T13" fmla="*/ 11 h 42"/>
                  <a:gd name="T14" fmla="*/ 5 w 62"/>
                  <a:gd name="T15" fmla="*/ 9 h 42"/>
                  <a:gd name="T16" fmla="*/ 1 w 62"/>
                  <a:gd name="T17" fmla="*/ 7 h 42"/>
                  <a:gd name="T18" fmla="*/ 3 w 62"/>
                  <a:gd name="T19" fmla="*/ 2 h 42"/>
                  <a:gd name="T20" fmla="*/ 12 w 62"/>
                  <a:gd name="T21" fmla="*/ 4 h 42"/>
                  <a:gd name="T22" fmla="*/ 16 w 62"/>
                  <a:gd name="T23" fmla="*/ 6 h 42"/>
                  <a:gd name="T24" fmla="*/ 20 w 62"/>
                  <a:gd name="T25" fmla="*/ 9 h 42"/>
                  <a:gd name="T26" fmla="*/ 27 w 62"/>
                  <a:gd name="T27" fmla="*/ 14 h 42"/>
                  <a:gd name="T28" fmla="*/ 40 w 62"/>
                  <a:gd name="T29" fmla="*/ 21 h 42"/>
                  <a:gd name="T30" fmla="*/ 42 w 62"/>
                  <a:gd name="T31" fmla="*/ 23 h 42"/>
                  <a:gd name="T32" fmla="*/ 51 w 62"/>
                  <a:gd name="T33" fmla="*/ 27 h 42"/>
                  <a:gd name="T34" fmla="*/ 59 w 62"/>
                  <a:gd name="T35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" h="42">
                    <a:moveTo>
                      <a:pt x="59" y="34"/>
                    </a:moveTo>
                    <a:cubicBezTo>
                      <a:pt x="62" y="42"/>
                      <a:pt x="50" y="41"/>
                      <a:pt x="49" y="36"/>
                    </a:cubicBezTo>
                    <a:cubicBezTo>
                      <a:pt x="46" y="36"/>
                      <a:pt x="45" y="35"/>
                      <a:pt x="44" y="33"/>
                    </a:cubicBezTo>
                    <a:cubicBezTo>
                      <a:pt x="38" y="30"/>
                      <a:pt x="32" y="26"/>
                      <a:pt x="27" y="22"/>
                    </a:cubicBezTo>
                    <a:cubicBezTo>
                      <a:pt x="25" y="22"/>
                      <a:pt x="25" y="22"/>
                      <a:pt x="24" y="22"/>
                    </a:cubicBezTo>
                    <a:cubicBezTo>
                      <a:pt x="23" y="21"/>
                      <a:pt x="21" y="20"/>
                      <a:pt x="20" y="18"/>
                    </a:cubicBezTo>
                    <a:cubicBezTo>
                      <a:pt x="15" y="17"/>
                      <a:pt x="12" y="12"/>
                      <a:pt x="6" y="11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4" y="9"/>
                      <a:pt x="2" y="8"/>
                      <a:pt x="1" y="7"/>
                    </a:cubicBezTo>
                    <a:cubicBezTo>
                      <a:pt x="0" y="5"/>
                      <a:pt x="2" y="3"/>
                      <a:pt x="3" y="2"/>
                    </a:cubicBezTo>
                    <a:cubicBezTo>
                      <a:pt x="7" y="0"/>
                      <a:pt x="9" y="3"/>
                      <a:pt x="12" y="4"/>
                    </a:cubicBezTo>
                    <a:cubicBezTo>
                      <a:pt x="13" y="5"/>
                      <a:pt x="15" y="5"/>
                      <a:pt x="16" y="6"/>
                    </a:cubicBezTo>
                    <a:cubicBezTo>
                      <a:pt x="17" y="7"/>
                      <a:pt x="19" y="9"/>
                      <a:pt x="20" y="9"/>
                    </a:cubicBezTo>
                    <a:cubicBezTo>
                      <a:pt x="23" y="11"/>
                      <a:pt x="26" y="11"/>
                      <a:pt x="27" y="14"/>
                    </a:cubicBezTo>
                    <a:cubicBezTo>
                      <a:pt x="32" y="15"/>
                      <a:pt x="35" y="19"/>
                      <a:pt x="40" y="21"/>
                    </a:cubicBezTo>
                    <a:cubicBezTo>
                      <a:pt x="41" y="21"/>
                      <a:pt x="41" y="22"/>
                      <a:pt x="42" y="23"/>
                    </a:cubicBezTo>
                    <a:cubicBezTo>
                      <a:pt x="45" y="24"/>
                      <a:pt x="48" y="26"/>
                      <a:pt x="51" y="27"/>
                    </a:cubicBezTo>
                    <a:cubicBezTo>
                      <a:pt x="53" y="31"/>
                      <a:pt x="57" y="31"/>
                      <a:pt x="5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Freeform 22">
                <a:extLst>
                  <a:ext uri="{FF2B5EF4-FFF2-40B4-BE49-F238E27FC236}">
                    <a16:creationId xmlns:a16="http://schemas.microsoft.com/office/drawing/2014/main" id="{86C48A97-C87F-4A19-BC99-77080562D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" y="2160"/>
                <a:ext cx="152" cy="133"/>
              </a:xfrm>
              <a:custGeom>
                <a:avLst/>
                <a:gdLst>
                  <a:gd name="T0" fmla="*/ 72 w 73"/>
                  <a:gd name="T1" fmla="*/ 27 h 64"/>
                  <a:gd name="T2" fmla="*/ 62 w 73"/>
                  <a:gd name="T3" fmla="*/ 22 h 64"/>
                  <a:gd name="T4" fmla="*/ 62 w 73"/>
                  <a:gd name="T5" fmla="*/ 21 h 64"/>
                  <a:gd name="T6" fmla="*/ 55 w 73"/>
                  <a:gd name="T7" fmla="*/ 14 h 64"/>
                  <a:gd name="T8" fmla="*/ 46 w 73"/>
                  <a:gd name="T9" fmla="*/ 16 h 64"/>
                  <a:gd name="T10" fmla="*/ 40 w 73"/>
                  <a:gd name="T11" fmla="*/ 25 h 64"/>
                  <a:gd name="T12" fmla="*/ 41 w 73"/>
                  <a:gd name="T13" fmla="*/ 28 h 64"/>
                  <a:gd name="T14" fmla="*/ 44 w 73"/>
                  <a:gd name="T15" fmla="*/ 41 h 64"/>
                  <a:gd name="T16" fmla="*/ 41 w 73"/>
                  <a:gd name="T17" fmla="*/ 41 h 64"/>
                  <a:gd name="T18" fmla="*/ 32 w 73"/>
                  <a:gd name="T19" fmla="*/ 30 h 64"/>
                  <a:gd name="T20" fmla="*/ 19 w 73"/>
                  <a:gd name="T21" fmla="*/ 35 h 64"/>
                  <a:gd name="T22" fmla="*/ 18 w 73"/>
                  <a:gd name="T23" fmla="*/ 37 h 64"/>
                  <a:gd name="T24" fmla="*/ 14 w 73"/>
                  <a:gd name="T25" fmla="*/ 39 h 64"/>
                  <a:gd name="T26" fmla="*/ 14 w 73"/>
                  <a:gd name="T27" fmla="*/ 43 h 64"/>
                  <a:gd name="T28" fmla="*/ 18 w 73"/>
                  <a:gd name="T29" fmla="*/ 50 h 64"/>
                  <a:gd name="T30" fmla="*/ 23 w 73"/>
                  <a:gd name="T31" fmla="*/ 62 h 64"/>
                  <a:gd name="T32" fmla="*/ 15 w 73"/>
                  <a:gd name="T33" fmla="*/ 60 h 64"/>
                  <a:gd name="T34" fmla="*/ 9 w 73"/>
                  <a:gd name="T35" fmla="*/ 50 h 64"/>
                  <a:gd name="T36" fmla="*/ 2 w 73"/>
                  <a:gd name="T37" fmla="*/ 40 h 64"/>
                  <a:gd name="T38" fmla="*/ 1 w 73"/>
                  <a:gd name="T39" fmla="*/ 36 h 64"/>
                  <a:gd name="T40" fmla="*/ 5 w 73"/>
                  <a:gd name="T41" fmla="*/ 32 h 64"/>
                  <a:gd name="T42" fmla="*/ 6 w 73"/>
                  <a:gd name="T43" fmla="*/ 33 h 64"/>
                  <a:gd name="T44" fmla="*/ 9 w 73"/>
                  <a:gd name="T45" fmla="*/ 29 h 64"/>
                  <a:gd name="T46" fmla="*/ 22 w 73"/>
                  <a:gd name="T47" fmla="*/ 22 h 64"/>
                  <a:gd name="T48" fmla="*/ 22 w 73"/>
                  <a:gd name="T49" fmla="*/ 20 h 64"/>
                  <a:gd name="T50" fmla="*/ 26 w 73"/>
                  <a:gd name="T51" fmla="*/ 19 h 64"/>
                  <a:gd name="T52" fmla="*/ 33 w 73"/>
                  <a:gd name="T53" fmla="*/ 14 h 64"/>
                  <a:gd name="T54" fmla="*/ 36 w 73"/>
                  <a:gd name="T55" fmla="*/ 11 h 64"/>
                  <a:gd name="T56" fmla="*/ 40 w 73"/>
                  <a:gd name="T57" fmla="*/ 9 h 64"/>
                  <a:gd name="T58" fmla="*/ 42 w 73"/>
                  <a:gd name="T59" fmla="*/ 6 h 64"/>
                  <a:gd name="T60" fmla="*/ 46 w 73"/>
                  <a:gd name="T61" fmla="*/ 4 h 64"/>
                  <a:gd name="T62" fmla="*/ 49 w 73"/>
                  <a:gd name="T63" fmla="*/ 1 h 64"/>
                  <a:gd name="T64" fmla="*/ 59 w 73"/>
                  <a:gd name="T65" fmla="*/ 5 h 64"/>
                  <a:gd name="T66" fmla="*/ 60 w 73"/>
                  <a:gd name="T67" fmla="*/ 6 h 64"/>
                  <a:gd name="T68" fmla="*/ 68 w 73"/>
                  <a:gd name="T69" fmla="*/ 17 h 64"/>
                  <a:gd name="T70" fmla="*/ 69 w 73"/>
                  <a:gd name="T71" fmla="*/ 19 h 64"/>
                  <a:gd name="T72" fmla="*/ 72 w 73"/>
                  <a:gd name="T73" fmla="*/ 2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3" h="64">
                    <a:moveTo>
                      <a:pt x="72" y="27"/>
                    </a:moveTo>
                    <a:cubicBezTo>
                      <a:pt x="67" y="30"/>
                      <a:pt x="64" y="25"/>
                      <a:pt x="62" y="22"/>
                    </a:cubicBezTo>
                    <a:cubicBezTo>
                      <a:pt x="62" y="22"/>
                      <a:pt x="62" y="21"/>
                      <a:pt x="62" y="21"/>
                    </a:cubicBezTo>
                    <a:cubicBezTo>
                      <a:pt x="59" y="19"/>
                      <a:pt x="58" y="15"/>
                      <a:pt x="55" y="14"/>
                    </a:cubicBezTo>
                    <a:cubicBezTo>
                      <a:pt x="51" y="12"/>
                      <a:pt x="50" y="16"/>
                      <a:pt x="46" y="16"/>
                    </a:cubicBezTo>
                    <a:cubicBezTo>
                      <a:pt x="44" y="19"/>
                      <a:pt x="39" y="20"/>
                      <a:pt x="40" y="25"/>
                    </a:cubicBezTo>
                    <a:cubicBezTo>
                      <a:pt x="40" y="26"/>
                      <a:pt x="41" y="27"/>
                      <a:pt x="41" y="28"/>
                    </a:cubicBezTo>
                    <a:cubicBezTo>
                      <a:pt x="43" y="33"/>
                      <a:pt x="48" y="36"/>
                      <a:pt x="44" y="41"/>
                    </a:cubicBezTo>
                    <a:cubicBezTo>
                      <a:pt x="43" y="41"/>
                      <a:pt x="42" y="40"/>
                      <a:pt x="41" y="41"/>
                    </a:cubicBezTo>
                    <a:cubicBezTo>
                      <a:pt x="37" y="38"/>
                      <a:pt x="35" y="33"/>
                      <a:pt x="32" y="30"/>
                    </a:cubicBezTo>
                    <a:cubicBezTo>
                      <a:pt x="26" y="30"/>
                      <a:pt x="23" y="32"/>
                      <a:pt x="19" y="35"/>
                    </a:cubicBezTo>
                    <a:cubicBezTo>
                      <a:pt x="19" y="35"/>
                      <a:pt x="18" y="36"/>
                      <a:pt x="18" y="37"/>
                    </a:cubicBezTo>
                    <a:cubicBezTo>
                      <a:pt x="16" y="37"/>
                      <a:pt x="15" y="38"/>
                      <a:pt x="14" y="39"/>
                    </a:cubicBezTo>
                    <a:cubicBezTo>
                      <a:pt x="14" y="41"/>
                      <a:pt x="14" y="42"/>
                      <a:pt x="14" y="43"/>
                    </a:cubicBezTo>
                    <a:cubicBezTo>
                      <a:pt x="15" y="46"/>
                      <a:pt x="17" y="47"/>
                      <a:pt x="18" y="50"/>
                    </a:cubicBezTo>
                    <a:cubicBezTo>
                      <a:pt x="20" y="53"/>
                      <a:pt x="25" y="56"/>
                      <a:pt x="23" y="62"/>
                    </a:cubicBezTo>
                    <a:cubicBezTo>
                      <a:pt x="20" y="64"/>
                      <a:pt x="17" y="61"/>
                      <a:pt x="15" y="60"/>
                    </a:cubicBezTo>
                    <a:cubicBezTo>
                      <a:pt x="14" y="56"/>
                      <a:pt x="9" y="55"/>
                      <a:pt x="9" y="50"/>
                    </a:cubicBezTo>
                    <a:cubicBezTo>
                      <a:pt x="6" y="49"/>
                      <a:pt x="4" y="43"/>
                      <a:pt x="2" y="40"/>
                    </a:cubicBezTo>
                    <a:cubicBezTo>
                      <a:pt x="1" y="39"/>
                      <a:pt x="0" y="38"/>
                      <a:pt x="1" y="36"/>
                    </a:cubicBezTo>
                    <a:cubicBezTo>
                      <a:pt x="1" y="35"/>
                      <a:pt x="4" y="34"/>
                      <a:pt x="5" y="32"/>
                    </a:cubicBezTo>
                    <a:cubicBezTo>
                      <a:pt x="5" y="32"/>
                      <a:pt x="5" y="33"/>
                      <a:pt x="6" y="33"/>
                    </a:cubicBezTo>
                    <a:cubicBezTo>
                      <a:pt x="7" y="31"/>
                      <a:pt x="8" y="31"/>
                      <a:pt x="9" y="29"/>
                    </a:cubicBezTo>
                    <a:cubicBezTo>
                      <a:pt x="15" y="28"/>
                      <a:pt x="17" y="24"/>
                      <a:pt x="22" y="22"/>
                    </a:cubicBezTo>
                    <a:cubicBezTo>
                      <a:pt x="22" y="22"/>
                      <a:pt x="22" y="21"/>
                      <a:pt x="22" y="20"/>
                    </a:cubicBezTo>
                    <a:cubicBezTo>
                      <a:pt x="24" y="20"/>
                      <a:pt x="25" y="18"/>
                      <a:pt x="26" y="19"/>
                    </a:cubicBezTo>
                    <a:cubicBezTo>
                      <a:pt x="28" y="17"/>
                      <a:pt x="30" y="16"/>
                      <a:pt x="33" y="14"/>
                    </a:cubicBezTo>
                    <a:cubicBezTo>
                      <a:pt x="34" y="13"/>
                      <a:pt x="35" y="11"/>
                      <a:pt x="36" y="11"/>
                    </a:cubicBezTo>
                    <a:cubicBezTo>
                      <a:pt x="38" y="10"/>
                      <a:pt x="39" y="10"/>
                      <a:pt x="40" y="9"/>
                    </a:cubicBezTo>
                    <a:cubicBezTo>
                      <a:pt x="41" y="8"/>
                      <a:pt x="41" y="7"/>
                      <a:pt x="42" y="6"/>
                    </a:cubicBezTo>
                    <a:cubicBezTo>
                      <a:pt x="43" y="5"/>
                      <a:pt x="44" y="4"/>
                      <a:pt x="46" y="4"/>
                    </a:cubicBezTo>
                    <a:cubicBezTo>
                      <a:pt x="47" y="3"/>
                      <a:pt x="49" y="2"/>
                      <a:pt x="49" y="1"/>
                    </a:cubicBezTo>
                    <a:cubicBezTo>
                      <a:pt x="54" y="0"/>
                      <a:pt x="58" y="2"/>
                      <a:pt x="59" y="5"/>
                    </a:cubicBezTo>
                    <a:cubicBezTo>
                      <a:pt x="60" y="5"/>
                      <a:pt x="60" y="5"/>
                      <a:pt x="60" y="6"/>
                    </a:cubicBezTo>
                    <a:cubicBezTo>
                      <a:pt x="63" y="9"/>
                      <a:pt x="65" y="14"/>
                      <a:pt x="68" y="17"/>
                    </a:cubicBezTo>
                    <a:cubicBezTo>
                      <a:pt x="68" y="17"/>
                      <a:pt x="69" y="18"/>
                      <a:pt x="69" y="19"/>
                    </a:cubicBezTo>
                    <a:cubicBezTo>
                      <a:pt x="71" y="20"/>
                      <a:pt x="73" y="23"/>
                      <a:pt x="7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Freeform 23">
                <a:extLst>
                  <a:ext uri="{FF2B5EF4-FFF2-40B4-BE49-F238E27FC236}">
                    <a16:creationId xmlns:a16="http://schemas.microsoft.com/office/drawing/2014/main" id="{E27F009D-5B5E-4FCA-9711-4DD15450AE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25" y="2187"/>
                <a:ext cx="200" cy="196"/>
              </a:xfrm>
              <a:custGeom>
                <a:avLst/>
                <a:gdLst>
                  <a:gd name="T0" fmla="*/ 79 w 96"/>
                  <a:gd name="T1" fmla="*/ 57 h 94"/>
                  <a:gd name="T2" fmla="*/ 71 w 96"/>
                  <a:gd name="T3" fmla="*/ 56 h 94"/>
                  <a:gd name="T4" fmla="*/ 68 w 96"/>
                  <a:gd name="T5" fmla="*/ 50 h 94"/>
                  <a:gd name="T6" fmla="*/ 86 w 96"/>
                  <a:gd name="T7" fmla="*/ 44 h 94"/>
                  <a:gd name="T8" fmla="*/ 84 w 96"/>
                  <a:gd name="T9" fmla="*/ 32 h 94"/>
                  <a:gd name="T10" fmla="*/ 76 w 96"/>
                  <a:gd name="T11" fmla="*/ 29 h 94"/>
                  <a:gd name="T12" fmla="*/ 64 w 96"/>
                  <a:gd name="T13" fmla="*/ 31 h 94"/>
                  <a:gd name="T14" fmla="*/ 41 w 96"/>
                  <a:gd name="T15" fmla="*/ 35 h 94"/>
                  <a:gd name="T16" fmla="*/ 43 w 96"/>
                  <a:gd name="T17" fmla="*/ 52 h 94"/>
                  <a:gd name="T18" fmla="*/ 56 w 96"/>
                  <a:gd name="T19" fmla="*/ 68 h 94"/>
                  <a:gd name="T20" fmla="*/ 62 w 96"/>
                  <a:gd name="T21" fmla="*/ 72 h 94"/>
                  <a:gd name="T22" fmla="*/ 58 w 96"/>
                  <a:gd name="T23" fmla="*/ 80 h 94"/>
                  <a:gd name="T24" fmla="*/ 52 w 96"/>
                  <a:gd name="T25" fmla="*/ 76 h 94"/>
                  <a:gd name="T26" fmla="*/ 45 w 96"/>
                  <a:gd name="T27" fmla="*/ 71 h 94"/>
                  <a:gd name="T28" fmla="*/ 33 w 96"/>
                  <a:gd name="T29" fmla="*/ 67 h 94"/>
                  <a:gd name="T30" fmla="*/ 36 w 96"/>
                  <a:gd name="T31" fmla="*/ 75 h 94"/>
                  <a:gd name="T32" fmla="*/ 42 w 96"/>
                  <a:gd name="T33" fmla="*/ 83 h 94"/>
                  <a:gd name="T34" fmla="*/ 42 w 96"/>
                  <a:gd name="T35" fmla="*/ 94 h 94"/>
                  <a:gd name="T36" fmla="*/ 35 w 96"/>
                  <a:gd name="T37" fmla="*/ 91 h 94"/>
                  <a:gd name="T38" fmla="*/ 33 w 96"/>
                  <a:gd name="T39" fmla="*/ 88 h 94"/>
                  <a:gd name="T40" fmla="*/ 29 w 96"/>
                  <a:gd name="T41" fmla="*/ 82 h 94"/>
                  <a:gd name="T42" fmla="*/ 26 w 96"/>
                  <a:gd name="T43" fmla="*/ 79 h 94"/>
                  <a:gd name="T44" fmla="*/ 19 w 96"/>
                  <a:gd name="T45" fmla="*/ 71 h 94"/>
                  <a:gd name="T46" fmla="*/ 5 w 96"/>
                  <a:gd name="T47" fmla="*/ 52 h 94"/>
                  <a:gd name="T48" fmla="*/ 0 w 96"/>
                  <a:gd name="T49" fmla="*/ 46 h 94"/>
                  <a:gd name="T50" fmla="*/ 27 w 96"/>
                  <a:gd name="T51" fmla="*/ 30 h 94"/>
                  <a:gd name="T52" fmla="*/ 33 w 96"/>
                  <a:gd name="T53" fmla="*/ 31 h 94"/>
                  <a:gd name="T54" fmla="*/ 35 w 96"/>
                  <a:gd name="T55" fmla="*/ 25 h 94"/>
                  <a:gd name="T56" fmla="*/ 41 w 96"/>
                  <a:gd name="T57" fmla="*/ 3 h 94"/>
                  <a:gd name="T58" fmla="*/ 55 w 96"/>
                  <a:gd name="T59" fmla="*/ 1 h 94"/>
                  <a:gd name="T60" fmla="*/ 58 w 96"/>
                  <a:gd name="T61" fmla="*/ 8 h 94"/>
                  <a:gd name="T62" fmla="*/ 43 w 96"/>
                  <a:gd name="T63" fmla="*/ 13 h 94"/>
                  <a:gd name="T64" fmla="*/ 46 w 96"/>
                  <a:gd name="T65" fmla="*/ 24 h 94"/>
                  <a:gd name="T66" fmla="*/ 55 w 96"/>
                  <a:gd name="T67" fmla="*/ 25 h 94"/>
                  <a:gd name="T68" fmla="*/ 70 w 96"/>
                  <a:gd name="T69" fmla="*/ 21 h 94"/>
                  <a:gd name="T70" fmla="*/ 74 w 96"/>
                  <a:gd name="T71" fmla="*/ 20 h 94"/>
                  <a:gd name="T72" fmla="*/ 81 w 96"/>
                  <a:gd name="T73" fmla="*/ 21 h 94"/>
                  <a:gd name="T74" fmla="*/ 91 w 96"/>
                  <a:gd name="T75" fmla="*/ 26 h 94"/>
                  <a:gd name="T76" fmla="*/ 94 w 96"/>
                  <a:gd name="T77" fmla="*/ 30 h 94"/>
                  <a:gd name="T78" fmla="*/ 95 w 96"/>
                  <a:gd name="T79" fmla="*/ 37 h 94"/>
                  <a:gd name="T80" fmla="*/ 95 w 96"/>
                  <a:gd name="T81" fmla="*/ 43 h 94"/>
                  <a:gd name="T82" fmla="*/ 94 w 96"/>
                  <a:gd name="T83" fmla="*/ 46 h 94"/>
                  <a:gd name="T84" fmla="*/ 22 w 96"/>
                  <a:gd name="T85" fmla="*/ 57 h 94"/>
                  <a:gd name="T86" fmla="*/ 31 w 96"/>
                  <a:gd name="T87" fmla="*/ 55 h 94"/>
                  <a:gd name="T88" fmla="*/ 34 w 96"/>
                  <a:gd name="T89" fmla="*/ 47 h 94"/>
                  <a:gd name="T90" fmla="*/ 27 w 96"/>
                  <a:gd name="T91" fmla="*/ 39 h 94"/>
                  <a:gd name="T92" fmla="*/ 15 w 96"/>
                  <a:gd name="T93" fmla="*/ 48 h 94"/>
                  <a:gd name="T94" fmla="*/ 16 w 96"/>
                  <a:gd name="T95" fmla="*/ 5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6" h="94">
                    <a:moveTo>
                      <a:pt x="91" y="53"/>
                    </a:moveTo>
                    <a:cubicBezTo>
                      <a:pt x="88" y="54"/>
                      <a:pt x="85" y="57"/>
                      <a:pt x="79" y="57"/>
                    </a:cubicBezTo>
                    <a:cubicBezTo>
                      <a:pt x="79" y="57"/>
                      <a:pt x="77" y="56"/>
                      <a:pt x="76" y="56"/>
                    </a:cubicBezTo>
                    <a:cubicBezTo>
                      <a:pt x="74" y="56"/>
                      <a:pt x="72" y="57"/>
                      <a:pt x="71" y="56"/>
                    </a:cubicBezTo>
                    <a:cubicBezTo>
                      <a:pt x="70" y="56"/>
                      <a:pt x="68" y="54"/>
                      <a:pt x="68" y="53"/>
                    </a:cubicBezTo>
                    <a:cubicBezTo>
                      <a:pt x="67" y="52"/>
                      <a:pt x="68" y="51"/>
                      <a:pt x="68" y="50"/>
                    </a:cubicBezTo>
                    <a:cubicBezTo>
                      <a:pt x="70" y="48"/>
                      <a:pt x="73" y="49"/>
                      <a:pt x="76" y="49"/>
                    </a:cubicBezTo>
                    <a:cubicBezTo>
                      <a:pt x="80" y="48"/>
                      <a:pt x="83" y="46"/>
                      <a:pt x="86" y="44"/>
                    </a:cubicBezTo>
                    <a:cubicBezTo>
                      <a:pt x="86" y="43"/>
                      <a:pt x="86" y="42"/>
                      <a:pt x="85" y="42"/>
                    </a:cubicBezTo>
                    <a:cubicBezTo>
                      <a:pt x="87" y="39"/>
                      <a:pt x="86" y="35"/>
                      <a:pt x="84" y="32"/>
                    </a:cubicBezTo>
                    <a:cubicBezTo>
                      <a:pt x="82" y="31"/>
                      <a:pt x="81" y="29"/>
                      <a:pt x="79" y="29"/>
                    </a:cubicBezTo>
                    <a:cubicBezTo>
                      <a:pt x="78" y="29"/>
                      <a:pt x="77" y="29"/>
                      <a:pt x="76" y="29"/>
                    </a:cubicBezTo>
                    <a:cubicBezTo>
                      <a:pt x="75" y="29"/>
                      <a:pt x="74" y="29"/>
                      <a:pt x="73" y="29"/>
                    </a:cubicBezTo>
                    <a:cubicBezTo>
                      <a:pt x="70" y="29"/>
                      <a:pt x="67" y="31"/>
                      <a:pt x="64" y="31"/>
                    </a:cubicBezTo>
                    <a:cubicBezTo>
                      <a:pt x="61" y="34"/>
                      <a:pt x="56" y="34"/>
                      <a:pt x="53" y="36"/>
                    </a:cubicBezTo>
                    <a:cubicBezTo>
                      <a:pt x="48" y="36"/>
                      <a:pt x="45" y="34"/>
                      <a:pt x="41" y="35"/>
                    </a:cubicBezTo>
                    <a:cubicBezTo>
                      <a:pt x="40" y="37"/>
                      <a:pt x="42" y="41"/>
                      <a:pt x="44" y="43"/>
                    </a:cubicBezTo>
                    <a:cubicBezTo>
                      <a:pt x="42" y="45"/>
                      <a:pt x="45" y="50"/>
                      <a:pt x="43" y="52"/>
                    </a:cubicBezTo>
                    <a:cubicBezTo>
                      <a:pt x="44" y="55"/>
                      <a:pt x="44" y="58"/>
                      <a:pt x="46" y="60"/>
                    </a:cubicBezTo>
                    <a:cubicBezTo>
                      <a:pt x="49" y="63"/>
                      <a:pt x="54" y="64"/>
                      <a:pt x="56" y="68"/>
                    </a:cubicBezTo>
                    <a:cubicBezTo>
                      <a:pt x="59" y="68"/>
                      <a:pt x="59" y="70"/>
                      <a:pt x="60" y="71"/>
                    </a:cubicBezTo>
                    <a:cubicBezTo>
                      <a:pt x="61" y="72"/>
                      <a:pt x="62" y="72"/>
                      <a:pt x="62" y="72"/>
                    </a:cubicBezTo>
                    <a:cubicBezTo>
                      <a:pt x="63" y="73"/>
                      <a:pt x="65" y="75"/>
                      <a:pt x="65" y="75"/>
                    </a:cubicBezTo>
                    <a:cubicBezTo>
                      <a:pt x="65" y="78"/>
                      <a:pt x="61" y="81"/>
                      <a:pt x="58" y="80"/>
                    </a:cubicBezTo>
                    <a:cubicBezTo>
                      <a:pt x="58" y="80"/>
                      <a:pt x="58" y="79"/>
                      <a:pt x="57" y="78"/>
                    </a:cubicBezTo>
                    <a:cubicBezTo>
                      <a:pt x="56" y="78"/>
                      <a:pt x="54" y="77"/>
                      <a:pt x="52" y="76"/>
                    </a:cubicBezTo>
                    <a:cubicBezTo>
                      <a:pt x="50" y="75"/>
                      <a:pt x="48" y="73"/>
                      <a:pt x="46" y="71"/>
                    </a:cubicBezTo>
                    <a:cubicBezTo>
                      <a:pt x="46" y="71"/>
                      <a:pt x="45" y="71"/>
                      <a:pt x="45" y="71"/>
                    </a:cubicBezTo>
                    <a:cubicBezTo>
                      <a:pt x="43" y="69"/>
                      <a:pt x="40" y="68"/>
                      <a:pt x="38" y="66"/>
                    </a:cubicBezTo>
                    <a:cubicBezTo>
                      <a:pt x="35" y="65"/>
                      <a:pt x="33" y="65"/>
                      <a:pt x="33" y="67"/>
                    </a:cubicBezTo>
                    <a:cubicBezTo>
                      <a:pt x="32" y="69"/>
                      <a:pt x="34" y="70"/>
                      <a:pt x="33" y="72"/>
                    </a:cubicBezTo>
                    <a:cubicBezTo>
                      <a:pt x="34" y="73"/>
                      <a:pt x="35" y="74"/>
                      <a:pt x="36" y="75"/>
                    </a:cubicBezTo>
                    <a:cubicBezTo>
                      <a:pt x="36" y="76"/>
                      <a:pt x="37" y="76"/>
                      <a:pt x="37" y="77"/>
                    </a:cubicBezTo>
                    <a:cubicBezTo>
                      <a:pt x="38" y="79"/>
                      <a:pt x="40" y="81"/>
                      <a:pt x="42" y="83"/>
                    </a:cubicBezTo>
                    <a:cubicBezTo>
                      <a:pt x="43" y="85"/>
                      <a:pt x="46" y="88"/>
                      <a:pt x="46" y="90"/>
                    </a:cubicBezTo>
                    <a:cubicBezTo>
                      <a:pt x="45" y="92"/>
                      <a:pt x="43" y="92"/>
                      <a:pt x="42" y="94"/>
                    </a:cubicBezTo>
                    <a:cubicBezTo>
                      <a:pt x="40" y="94"/>
                      <a:pt x="40" y="94"/>
                      <a:pt x="38" y="94"/>
                    </a:cubicBezTo>
                    <a:cubicBezTo>
                      <a:pt x="37" y="93"/>
                      <a:pt x="36" y="92"/>
                      <a:pt x="35" y="91"/>
                    </a:cubicBezTo>
                    <a:cubicBezTo>
                      <a:pt x="35" y="90"/>
                      <a:pt x="34" y="90"/>
                      <a:pt x="33" y="90"/>
                    </a:cubicBezTo>
                    <a:cubicBezTo>
                      <a:pt x="33" y="89"/>
                      <a:pt x="33" y="88"/>
                      <a:pt x="33" y="88"/>
                    </a:cubicBezTo>
                    <a:cubicBezTo>
                      <a:pt x="32" y="87"/>
                      <a:pt x="31" y="86"/>
                      <a:pt x="30" y="85"/>
                    </a:cubicBezTo>
                    <a:cubicBezTo>
                      <a:pt x="29" y="84"/>
                      <a:pt x="29" y="83"/>
                      <a:pt x="29" y="82"/>
                    </a:cubicBezTo>
                    <a:cubicBezTo>
                      <a:pt x="28" y="81"/>
                      <a:pt x="27" y="81"/>
                      <a:pt x="27" y="80"/>
                    </a:cubicBezTo>
                    <a:cubicBezTo>
                      <a:pt x="26" y="80"/>
                      <a:pt x="27" y="79"/>
                      <a:pt x="26" y="79"/>
                    </a:cubicBezTo>
                    <a:cubicBezTo>
                      <a:pt x="25" y="77"/>
                      <a:pt x="22" y="75"/>
                      <a:pt x="22" y="72"/>
                    </a:cubicBezTo>
                    <a:cubicBezTo>
                      <a:pt x="21" y="72"/>
                      <a:pt x="20" y="71"/>
                      <a:pt x="19" y="71"/>
                    </a:cubicBezTo>
                    <a:cubicBezTo>
                      <a:pt x="19" y="67"/>
                      <a:pt x="15" y="67"/>
                      <a:pt x="15" y="63"/>
                    </a:cubicBezTo>
                    <a:cubicBezTo>
                      <a:pt x="11" y="61"/>
                      <a:pt x="9" y="55"/>
                      <a:pt x="5" y="52"/>
                    </a:cubicBezTo>
                    <a:cubicBezTo>
                      <a:pt x="5" y="52"/>
                      <a:pt x="5" y="51"/>
                      <a:pt x="5" y="51"/>
                    </a:cubicBezTo>
                    <a:cubicBezTo>
                      <a:pt x="3" y="50"/>
                      <a:pt x="2" y="47"/>
                      <a:pt x="0" y="46"/>
                    </a:cubicBezTo>
                    <a:cubicBezTo>
                      <a:pt x="1" y="42"/>
                      <a:pt x="4" y="38"/>
                      <a:pt x="8" y="37"/>
                    </a:cubicBezTo>
                    <a:cubicBezTo>
                      <a:pt x="12" y="32"/>
                      <a:pt x="18" y="29"/>
                      <a:pt x="27" y="30"/>
                    </a:cubicBezTo>
                    <a:cubicBezTo>
                      <a:pt x="29" y="30"/>
                      <a:pt x="30" y="30"/>
                      <a:pt x="32" y="31"/>
                    </a:cubicBezTo>
                    <a:cubicBezTo>
                      <a:pt x="32" y="31"/>
                      <a:pt x="33" y="30"/>
                      <a:pt x="33" y="31"/>
                    </a:cubicBezTo>
                    <a:cubicBezTo>
                      <a:pt x="35" y="31"/>
                      <a:pt x="37" y="33"/>
                      <a:pt x="38" y="31"/>
                    </a:cubicBezTo>
                    <a:cubicBezTo>
                      <a:pt x="39" y="29"/>
                      <a:pt x="35" y="26"/>
                      <a:pt x="35" y="25"/>
                    </a:cubicBezTo>
                    <a:cubicBezTo>
                      <a:pt x="35" y="22"/>
                      <a:pt x="34" y="21"/>
                      <a:pt x="33" y="20"/>
                    </a:cubicBezTo>
                    <a:cubicBezTo>
                      <a:pt x="32" y="13"/>
                      <a:pt x="36" y="6"/>
                      <a:pt x="41" y="3"/>
                    </a:cubicBezTo>
                    <a:cubicBezTo>
                      <a:pt x="42" y="3"/>
                      <a:pt x="43" y="3"/>
                      <a:pt x="44" y="2"/>
                    </a:cubicBezTo>
                    <a:cubicBezTo>
                      <a:pt x="47" y="1"/>
                      <a:pt x="51" y="0"/>
                      <a:pt x="55" y="1"/>
                    </a:cubicBezTo>
                    <a:cubicBezTo>
                      <a:pt x="56" y="1"/>
                      <a:pt x="60" y="3"/>
                      <a:pt x="60" y="4"/>
                    </a:cubicBezTo>
                    <a:cubicBezTo>
                      <a:pt x="60" y="5"/>
                      <a:pt x="59" y="7"/>
                      <a:pt x="58" y="8"/>
                    </a:cubicBezTo>
                    <a:cubicBezTo>
                      <a:pt x="56" y="10"/>
                      <a:pt x="51" y="9"/>
                      <a:pt x="48" y="9"/>
                    </a:cubicBezTo>
                    <a:cubicBezTo>
                      <a:pt x="46" y="9"/>
                      <a:pt x="43" y="12"/>
                      <a:pt x="43" y="13"/>
                    </a:cubicBezTo>
                    <a:cubicBezTo>
                      <a:pt x="43" y="14"/>
                      <a:pt x="43" y="16"/>
                      <a:pt x="43" y="18"/>
                    </a:cubicBezTo>
                    <a:cubicBezTo>
                      <a:pt x="43" y="22"/>
                      <a:pt x="44" y="22"/>
                      <a:pt x="46" y="24"/>
                    </a:cubicBezTo>
                    <a:cubicBezTo>
                      <a:pt x="48" y="25"/>
                      <a:pt x="48" y="26"/>
                      <a:pt x="51" y="25"/>
                    </a:cubicBezTo>
                    <a:cubicBezTo>
                      <a:pt x="52" y="25"/>
                      <a:pt x="54" y="25"/>
                      <a:pt x="55" y="25"/>
                    </a:cubicBezTo>
                    <a:cubicBezTo>
                      <a:pt x="56" y="25"/>
                      <a:pt x="56" y="24"/>
                      <a:pt x="57" y="24"/>
                    </a:cubicBezTo>
                    <a:cubicBezTo>
                      <a:pt x="61" y="23"/>
                      <a:pt x="66" y="22"/>
                      <a:pt x="70" y="21"/>
                    </a:cubicBezTo>
                    <a:cubicBezTo>
                      <a:pt x="70" y="21"/>
                      <a:pt x="71" y="21"/>
                      <a:pt x="72" y="20"/>
                    </a:cubicBezTo>
                    <a:cubicBezTo>
                      <a:pt x="72" y="20"/>
                      <a:pt x="73" y="20"/>
                      <a:pt x="74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8" y="19"/>
                      <a:pt x="79" y="20"/>
                      <a:pt x="81" y="21"/>
                    </a:cubicBezTo>
                    <a:cubicBezTo>
                      <a:pt x="84" y="21"/>
                      <a:pt x="86" y="21"/>
                      <a:pt x="88" y="22"/>
                    </a:cubicBezTo>
                    <a:cubicBezTo>
                      <a:pt x="88" y="23"/>
                      <a:pt x="91" y="26"/>
                      <a:pt x="91" y="26"/>
                    </a:cubicBezTo>
                    <a:cubicBezTo>
                      <a:pt x="91" y="27"/>
                      <a:pt x="91" y="28"/>
                      <a:pt x="92" y="28"/>
                    </a:cubicBezTo>
                    <a:cubicBezTo>
                      <a:pt x="92" y="29"/>
                      <a:pt x="94" y="30"/>
                      <a:pt x="94" y="30"/>
                    </a:cubicBezTo>
                    <a:cubicBezTo>
                      <a:pt x="95" y="31"/>
                      <a:pt x="95" y="33"/>
                      <a:pt x="96" y="35"/>
                    </a:cubicBezTo>
                    <a:cubicBezTo>
                      <a:pt x="96" y="35"/>
                      <a:pt x="95" y="36"/>
                      <a:pt x="95" y="37"/>
                    </a:cubicBezTo>
                    <a:cubicBezTo>
                      <a:pt x="95" y="37"/>
                      <a:pt x="96" y="38"/>
                      <a:pt x="96" y="39"/>
                    </a:cubicBezTo>
                    <a:cubicBezTo>
                      <a:pt x="96" y="40"/>
                      <a:pt x="95" y="41"/>
                      <a:pt x="95" y="43"/>
                    </a:cubicBezTo>
                    <a:cubicBezTo>
                      <a:pt x="95" y="43"/>
                      <a:pt x="95" y="44"/>
                      <a:pt x="95" y="45"/>
                    </a:cubicBezTo>
                    <a:cubicBezTo>
                      <a:pt x="95" y="45"/>
                      <a:pt x="94" y="46"/>
                      <a:pt x="94" y="46"/>
                    </a:cubicBezTo>
                    <a:cubicBezTo>
                      <a:pt x="93" y="49"/>
                      <a:pt x="93" y="51"/>
                      <a:pt x="91" y="53"/>
                    </a:cubicBezTo>
                    <a:close/>
                    <a:moveTo>
                      <a:pt x="22" y="57"/>
                    </a:moveTo>
                    <a:cubicBezTo>
                      <a:pt x="23" y="58"/>
                      <a:pt x="25" y="59"/>
                      <a:pt x="26" y="59"/>
                    </a:cubicBezTo>
                    <a:cubicBezTo>
                      <a:pt x="27" y="59"/>
                      <a:pt x="30" y="56"/>
                      <a:pt x="31" y="55"/>
                    </a:cubicBezTo>
                    <a:cubicBezTo>
                      <a:pt x="32" y="53"/>
                      <a:pt x="32" y="51"/>
                      <a:pt x="33" y="51"/>
                    </a:cubicBezTo>
                    <a:cubicBezTo>
                      <a:pt x="33" y="49"/>
                      <a:pt x="33" y="48"/>
                      <a:pt x="34" y="47"/>
                    </a:cubicBezTo>
                    <a:cubicBezTo>
                      <a:pt x="33" y="45"/>
                      <a:pt x="32" y="45"/>
                      <a:pt x="32" y="43"/>
                    </a:cubicBezTo>
                    <a:cubicBezTo>
                      <a:pt x="30" y="42"/>
                      <a:pt x="29" y="40"/>
                      <a:pt x="27" y="39"/>
                    </a:cubicBezTo>
                    <a:cubicBezTo>
                      <a:pt x="22" y="36"/>
                      <a:pt x="18" y="39"/>
                      <a:pt x="15" y="41"/>
                    </a:cubicBezTo>
                    <a:cubicBezTo>
                      <a:pt x="14" y="43"/>
                      <a:pt x="14" y="46"/>
                      <a:pt x="15" y="48"/>
                    </a:cubicBezTo>
                    <a:cubicBezTo>
                      <a:pt x="15" y="48"/>
                      <a:pt x="16" y="48"/>
                      <a:pt x="17" y="49"/>
                    </a:cubicBezTo>
                    <a:cubicBezTo>
                      <a:pt x="17" y="50"/>
                      <a:pt x="16" y="50"/>
                      <a:pt x="16" y="51"/>
                    </a:cubicBezTo>
                    <a:cubicBezTo>
                      <a:pt x="18" y="53"/>
                      <a:pt x="21" y="54"/>
                      <a:pt x="22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Freeform 24">
                <a:extLst>
                  <a:ext uri="{FF2B5EF4-FFF2-40B4-BE49-F238E27FC236}">
                    <a16:creationId xmlns:a16="http://schemas.microsoft.com/office/drawing/2014/main" id="{CED6F84C-439E-4F26-9067-7F409222A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2189"/>
                <a:ext cx="43" cy="98"/>
              </a:xfrm>
              <a:custGeom>
                <a:avLst/>
                <a:gdLst>
                  <a:gd name="T0" fmla="*/ 18 w 21"/>
                  <a:gd name="T1" fmla="*/ 1 h 47"/>
                  <a:gd name="T2" fmla="*/ 19 w 21"/>
                  <a:gd name="T3" fmla="*/ 8 h 47"/>
                  <a:gd name="T4" fmla="*/ 19 w 21"/>
                  <a:gd name="T5" fmla="*/ 14 h 47"/>
                  <a:gd name="T6" fmla="*/ 19 w 21"/>
                  <a:gd name="T7" fmla="*/ 35 h 47"/>
                  <a:gd name="T8" fmla="*/ 17 w 21"/>
                  <a:gd name="T9" fmla="*/ 39 h 47"/>
                  <a:gd name="T10" fmla="*/ 18 w 21"/>
                  <a:gd name="T11" fmla="*/ 41 h 47"/>
                  <a:gd name="T12" fmla="*/ 10 w 21"/>
                  <a:gd name="T13" fmla="*/ 42 h 47"/>
                  <a:gd name="T14" fmla="*/ 11 w 21"/>
                  <a:gd name="T15" fmla="*/ 36 h 47"/>
                  <a:gd name="T16" fmla="*/ 11 w 21"/>
                  <a:gd name="T17" fmla="*/ 30 h 47"/>
                  <a:gd name="T18" fmla="*/ 12 w 21"/>
                  <a:gd name="T19" fmla="*/ 28 h 47"/>
                  <a:gd name="T20" fmla="*/ 11 w 21"/>
                  <a:gd name="T21" fmla="*/ 26 h 47"/>
                  <a:gd name="T22" fmla="*/ 12 w 21"/>
                  <a:gd name="T23" fmla="*/ 23 h 47"/>
                  <a:gd name="T24" fmla="*/ 12 w 21"/>
                  <a:gd name="T25" fmla="*/ 8 h 47"/>
                  <a:gd name="T26" fmla="*/ 0 w 21"/>
                  <a:gd name="T27" fmla="*/ 10 h 47"/>
                  <a:gd name="T28" fmla="*/ 5 w 21"/>
                  <a:gd name="T29" fmla="*/ 6 h 47"/>
                  <a:gd name="T30" fmla="*/ 11 w 21"/>
                  <a:gd name="T31" fmla="*/ 4 h 47"/>
                  <a:gd name="T32" fmla="*/ 18 w 21"/>
                  <a:gd name="T33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47">
                    <a:moveTo>
                      <a:pt x="18" y="1"/>
                    </a:moveTo>
                    <a:cubicBezTo>
                      <a:pt x="19" y="3"/>
                      <a:pt x="21" y="6"/>
                      <a:pt x="19" y="8"/>
                    </a:cubicBezTo>
                    <a:cubicBezTo>
                      <a:pt x="20" y="10"/>
                      <a:pt x="19" y="12"/>
                      <a:pt x="19" y="14"/>
                    </a:cubicBezTo>
                    <a:cubicBezTo>
                      <a:pt x="18" y="21"/>
                      <a:pt x="20" y="29"/>
                      <a:pt x="19" y="35"/>
                    </a:cubicBezTo>
                    <a:cubicBezTo>
                      <a:pt x="18" y="36"/>
                      <a:pt x="17" y="37"/>
                      <a:pt x="17" y="39"/>
                    </a:cubicBezTo>
                    <a:cubicBezTo>
                      <a:pt x="17" y="39"/>
                      <a:pt x="18" y="40"/>
                      <a:pt x="18" y="41"/>
                    </a:cubicBezTo>
                    <a:cubicBezTo>
                      <a:pt x="17" y="44"/>
                      <a:pt x="11" y="47"/>
                      <a:pt x="10" y="42"/>
                    </a:cubicBezTo>
                    <a:cubicBezTo>
                      <a:pt x="10" y="40"/>
                      <a:pt x="11" y="38"/>
                      <a:pt x="11" y="36"/>
                    </a:cubicBezTo>
                    <a:cubicBezTo>
                      <a:pt x="11" y="34"/>
                      <a:pt x="11" y="32"/>
                      <a:pt x="11" y="30"/>
                    </a:cubicBezTo>
                    <a:cubicBezTo>
                      <a:pt x="11" y="29"/>
                      <a:pt x="11" y="29"/>
                      <a:pt x="12" y="28"/>
                    </a:cubicBezTo>
                    <a:cubicBezTo>
                      <a:pt x="12" y="27"/>
                      <a:pt x="11" y="27"/>
                      <a:pt x="11" y="26"/>
                    </a:cubicBezTo>
                    <a:cubicBezTo>
                      <a:pt x="11" y="25"/>
                      <a:pt x="12" y="24"/>
                      <a:pt x="12" y="23"/>
                    </a:cubicBezTo>
                    <a:cubicBezTo>
                      <a:pt x="13" y="18"/>
                      <a:pt x="12" y="12"/>
                      <a:pt x="12" y="8"/>
                    </a:cubicBezTo>
                    <a:cubicBezTo>
                      <a:pt x="7" y="7"/>
                      <a:pt x="5" y="11"/>
                      <a:pt x="0" y="10"/>
                    </a:cubicBezTo>
                    <a:cubicBezTo>
                      <a:pt x="1" y="8"/>
                      <a:pt x="5" y="8"/>
                      <a:pt x="5" y="6"/>
                    </a:cubicBezTo>
                    <a:cubicBezTo>
                      <a:pt x="8" y="6"/>
                      <a:pt x="8" y="4"/>
                      <a:pt x="11" y="4"/>
                    </a:cubicBezTo>
                    <a:cubicBezTo>
                      <a:pt x="12" y="2"/>
                      <a:pt x="14" y="0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Freeform 25">
                <a:extLst>
                  <a:ext uri="{FF2B5EF4-FFF2-40B4-BE49-F238E27FC236}">
                    <a16:creationId xmlns:a16="http://schemas.microsoft.com/office/drawing/2014/main" id="{7F410C38-1FC3-4404-948E-5C20A2DAD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" y="2208"/>
                <a:ext cx="58" cy="85"/>
              </a:xfrm>
              <a:custGeom>
                <a:avLst/>
                <a:gdLst>
                  <a:gd name="T0" fmla="*/ 27 w 28"/>
                  <a:gd name="T1" fmla="*/ 4 h 41"/>
                  <a:gd name="T2" fmla="*/ 25 w 28"/>
                  <a:gd name="T3" fmla="*/ 11 h 41"/>
                  <a:gd name="T4" fmla="*/ 21 w 28"/>
                  <a:gd name="T5" fmla="*/ 17 h 41"/>
                  <a:gd name="T6" fmla="*/ 15 w 28"/>
                  <a:gd name="T7" fmla="*/ 34 h 41"/>
                  <a:gd name="T8" fmla="*/ 18 w 28"/>
                  <a:gd name="T9" fmla="*/ 40 h 41"/>
                  <a:gd name="T10" fmla="*/ 16 w 28"/>
                  <a:gd name="T11" fmla="*/ 39 h 41"/>
                  <a:gd name="T12" fmla="*/ 11 w 28"/>
                  <a:gd name="T13" fmla="*/ 37 h 41"/>
                  <a:gd name="T14" fmla="*/ 7 w 28"/>
                  <a:gd name="T15" fmla="*/ 37 h 41"/>
                  <a:gd name="T16" fmla="*/ 0 w 28"/>
                  <a:gd name="T17" fmla="*/ 31 h 41"/>
                  <a:gd name="T18" fmla="*/ 5 w 28"/>
                  <a:gd name="T19" fmla="*/ 30 h 41"/>
                  <a:gd name="T20" fmla="*/ 9 w 28"/>
                  <a:gd name="T21" fmla="*/ 27 h 41"/>
                  <a:gd name="T22" fmla="*/ 9 w 28"/>
                  <a:gd name="T23" fmla="*/ 24 h 41"/>
                  <a:gd name="T24" fmla="*/ 11 w 28"/>
                  <a:gd name="T25" fmla="*/ 22 h 41"/>
                  <a:gd name="T26" fmla="*/ 14 w 28"/>
                  <a:gd name="T27" fmla="*/ 16 h 41"/>
                  <a:gd name="T28" fmla="*/ 18 w 28"/>
                  <a:gd name="T29" fmla="*/ 7 h 41"/>
                  <a:gd name="T30" fmla="*/ 17 w 28"/>
                  <a:gd name="T31" fmla="*/ 2 h 41"/>
                  <a:gd name="T32" fmla="*/ 27 w 28"/>
                  <a:gd name="T33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41">
                    <a:moveTo>
                      <a:pt x="27" y="4"/>
                    </a:moveTo>
                    <a:cubicBezTo>
                      <a:pt x="28" y="7"/>
                      <a:pt x="26" y="9"/>
                      <a:pt x="25" y="11"/>
                    </a:cubicBezTo>
                    <a:cubicBezTo>
                      <a:pt x="24" y="14"/>
                      <a:pt x="23" y="16"/>
                      <a:pt x="21" y="17"/>
                    </a:cubicBezTo>
                    <a:cubicBezTo>
                      <a:pt x="21" y="23"/>
                      <a:pt x="14" y="27"/>
                      <a:pt x="15" y="34"/>
                    </a:cubicBezTo>
                    <a:cubicBezTo>
                      <a:pt x="16" y="37"/>
                      <a:pt x="19" y="37"/>
                      <a:pt x="18" y="40"/>
                    </a:cubicBezTo>
                    <a:cubicBezTo>
                      <a:pt x="17" y="41"/>
                      <a:pt x="17" y="39"/>
                      <a:pt x="16" y="39"/>
                    </a:cubicBezTo>
                    <a:cubicBezTo>
                      <a:pt x="14" y="39"/>
                      <a:pt x="12" y="38"/>
                      <a:pt x="11" y="37"/>
                    </a:cubicBezTo>
                    <a:cubicBezTo>
                      <a:pt x="10" y="37"/>
                      <a:pt x="8" y="37"/>
                      <a:pt x="7" y="37"/>
                    </a:cubicBezTo>
                    <a:cubicBezTo>
                      <a:pt x="5" y="36"/>
                      <a:pt x="2" y="33"/>
                      <a:pt x="0" y="31"/>
                    </a:cubicBezTo>
                    <a:cubicBezTo>
                      <a:pt x="0" y="29"/>
                      <a:pt x="3" y="30"/>
                      <a:pt x="5" y="30"/>
                    </a:cubicBezTo>
                    <a:cubicBezTo>
                      <a:pt x="7" y="30"/>
                      <a:pt x="8" y="28"/>
                      <a:pt x="9" y="27"/>
                    </a:cubicBezTo>
                    <a:cubicBezTo>
                      <a:pt x="9" y="26"/>
                      <a:pt x="9" y="25"/>
                      <a:pt x="9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11" y="19"/>
                      <a:pt x="12" y="17"/>
                      <a:pt x="14" y="16"/>
                    </a:cubicBezTo>
                    <a:cubicBezTo>
                      <a:pt x="15" y="12"/>
                      <a:pt x="17" y="10"/>
                      <a:pt x="18" y="7"/>
                    </a:cubicBezTo>
                    <a:cubicBezTo>
                      <a:pt x="18" y="6"/>
                      <a:pt x="17" y="4"/>
                      <a:pt x="17" y="2"/>
                    </a:cubicBezTo>
                    <a:cubicBezTo>
                      <a:pt x="19" y="0"/>
                      <a:pt x="25" y="2"/>
                      <a:pt x="2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Freeform 26">
                <a:extLst>
                  <a:ext uri="{FF2B5EF4-FFF2-40B4-BE49-F238E27FC236}">
                    <a16:creationId xmlns:a16="http://schemas.microsoft.com/office/drawing/2014/main" id="{B83C6412-4533-4269-9E47-BAFD7E7FE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2" y="2210"/>
                <a:ext cx="25" cy="17"/>
              </a:xfrm>
              <a:custGeom>
                <a:avLst/>
                <a:gdLst>
                  <a:gd name="T0" fmla="*/ 11 w 12"/>
                  <a:gd name="T1" fmla="*/ 1 h 8"/>
                  <a:gd name="T2" fmla="*/ 6 w 12"/>
                  <a:gd name="T3" fmla="*/ 5 h 8"/>
                  <a:gd name="T4" fmla="*/ 0 w 12"/>
                  <a:gd name="T5" fmla="*/ 8 h 8"/>
                  <a:gd name="T6" fmla="*/ 7 w 12"/>
                  <a:gd name="T7" fmla="*/ 3 h 8"/>
                  <a:gd name="T8" fmla="*/ 11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1"/>
                    </a:moveTo>
                    <a:cubicBezTo>
                      <a:pt x="12" y="4"/>
                      <a:pt x="8" y="4"/>
                      <a:pt x="6" y="5"/>
                    </a:cubicBezTo>
                    <a:cubicBezTo>
                      <a:pt x="4" y="6"/>
                      <a:pt x="3" y="8"/>
                      <a:pt x="0" y="8"/>
                    </a:cubicBezTo>
                    <a:cubicBezTo>
                      <a:pt x="2" y="5"/>
                      <a:pt x="4" y="3"/>
                      <a:pt x="7" y="3"/>
                    </a:cubicBezTo>
                    <a:cubicBezTo>
                      <a:pt x="8" y="2"/>
                      <a:pt x="9" y="0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Freeform 27">
                <a:extLst>
                  <a:ext uri="{FF2B5EF4-FFF2-40B4-BE49-F238E27FC236}">
                    <a16:creationId xmlns:a16="http://schemas.microsoft.com/office/drawing/2014/main" id="{F6B3ED2B-DAA3-4AB6-87C0-6B79D0E4CE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31" y="2241"/>
                <a:ext cx="83" cy="86"/>
              </a:xfrm>
              <a:custGeom>
                <a:avLst/>
                <a:gdLst>
                  <a:gd name="T0" fmla="*/ 12 w 40"/>
                  <a:gd name="T1" fmla="*/ 39 h 41"/>
                  <a:gd name="T2" fmla="*/ 17 w 40"/>
                  <a:gd name="T3" fmla="*/ 37 h 41"/>
                  <a:gd name="T4" fmla="*/ 19 w 40"/>
                  <a:gd name="T5" fmla="*/ 37 h 41"/>
                  <a:gd name="T6" fmla="*/ 28 w 40"/>
                  <a:gd name="T7" fmla="*/ 34 h 41"/>
                  <a:gd name="T8" fmla="*/ 31 w 40"/>
                  <a:gd name="T9" fmla="*/ 23 h 41"/>
                  <a:gd name="T10" fmla="*/ 21 w 40"/>
                  <a:gd name="T11" fmla="*/ 24 h 41"/>
                  <a:gd name="T12" fmla="*/ 14 w 40"/>
                  <a:gd name="T13" fmla="*/ 25 h 41"/>
                  <a:gd name="T14" fmla="*/ 11 w 40"/>
                  <a:gd name="T15" fmla="*/ 24 h 41"/>
                  <a:gd name="T16" fmla="*/ 0 w 40"/>
                  <a:gd name="T17" fmla="*/ 14 h 41"/>
                  <a:gd name="T18" fmla="*/ 2 w 40"/>
                  <a:gd name="T19" fmla="*/ 7 h 41"/>
                  <a:gd name="T20" fmla="*/ 7 w 40"/>
                  <a:gd name="T21" fmla="*/ 3 h 41"/>
                  <a:gd name="T22" fmla="*/ 13 w 40"/>
                  <a:gd name="T23" fmla="*/ 2 h 41"/>
                  <a:gd name="T24" fmla="*/ 15 w 40"/>
                  <a:gd name="T25" fmla="*/ 1 h 41"/>
                  <a:gd name="T26" fmla="*/ 28 w 40"/>
                  <a:gd name="T27" fmla="*/ 1 h 41"/>
                  <a:gd name="T28" fmla="*/ 33 w 40"/>
                  <a:gd name="T29" fmla="*/ 3 h 41"/>
                  <a:gd name="T30" fmla="*/ 35 w 40"/>
                  <a:gd name="T31" fmla="*/ 4 h 41"/>
                  <a:gd name="T32" fmla="*/ 38 w 40"/>
                  <a:gd name="T33" fmla="*/ 11 h 41"/>
                  <a:gd name="T34" fmla="*/ 40 w 40"/>
                  <a:gd name="T35" fmla="*/ 13 h 41"/>
                  <a:gd name="T36" fmla="*/ 40 w 40"/>
                  <a:gd name="T37" fmla="*/ 24 h 41"/>
                  <a:gd name="T38" fmla="*/ 38 w 40"/>
                  <a:gd name="T39" fmla="*/ 31 h 41"/>
                  <a:gd name="T40" fmla="*/ 29 w 40"/>
                  <a:gd name="T41" fmla="*/ 38 h 41"/>
                  <a:gd name="T42" fmla="*/ 27 w 40"/>
                  <a:gd name="T43" fmla="*/ 38 h 41"/>
                  <a:gd name="T44" fmla="*/ 25 w 40"/>
                  <a:gd name="T45" fmla="*/ 40 h 41"/>
                  <a:gd name="T46" fmla="*/ 20 w 40"/>
                  <a:gd name="T47" fmla="*/ 40 h 41"/>
                  <a:gd name="T48" fmla="*/ 17 w 40"/>
                  <a:gd name="T49" fmla="*/ 41 h 41"/>
                  <a:gd name="T50" fmla="*/ 15 w 40"/>
                  <a:gd name="T51" fmla="*/ 40 h 41"/>
                  <a:gd name="T52" fmla="*/ 12 w 40"/>
                  <a:gd name="T53" fmla="*/ 39 h 41"/>
                  <a:gd name="T54" fmla="*/ 28 w 40"/>
                  <a:gd name="T55" fmla="*/ 6 h 41"/>
                  <a:gd name="T56" fmla="*/ 23 w 40"/>
                  <a:gd name="T57" fmla="*/ 4 h 41"/>
                  <a:gd name="T58" fmla="*/ 13 w 40"/>
                  <a:gd name="T59" fmla="*/ 6 h 41"/>
                  <a:gd name="T60" fmla="*/ 8 w 40"/>
                  <a:gd name="T61" fmla="*/ 14 h 41"/>
                  <a:gd name="T62" fmla="*/ 9 w 40"/>
                  <a:gd name="T63" fmla="*/ 17 h 41"/>
                  <a:gd name="T64" fmla="*/ 14 w 40"/>
                  <a:gd name="T65" fmla="*/ 21 h 41"/>
                  <a:gd name="T66" fmla="*/ 21 w 40"/>
                  <a:gd name="T67" fmla="*/ 21 h 41"/>
                  <a:gd name="T68" fmla="*/ 28 w 40"/>
                  <a:gd name="T69" fmla="*/ 19 h 41"/>
                  <a:gd name="T70" fmla="*/ 28 w 40"/>
                  <a:gd name="T71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" h="41">
                    <a:moveTo>
                      <a:pt x="12" y="39"/>
                    </a:moveTo>
                    <a:cubicBezTo>
                      <a:pt x="12" y="36"/>
                      <a:pt x="15" y="38"/>
                      <a:pt x="17" y="37"/>
                    </a:cubicBezTo>
                    <a:cubicBezTo>
                      <a:pt x="17" y="37"/>
                      <a:pt x="18" y="37"/>
                      <a:pt x="19" y="37"/>
                    </a:cubicBezTo>
                    <a:cubicBezTo>
                      <a:pt x="22" y="36"/>
                      <a:pt x="26" y="36"/>
                      <a:pt x="28" y="34"/>
                    </a:cubicBezTo>
                    <a:cubicBezTo>
                      <a:pt x="29" y="31"/>
                      <a:pt x="33" y="28"/>
                      <a:pt x="31" y="23"/>
                    </a:cubicBezTo>
                    <a:cubicBezTo>
                      <a:pt x="28" y="21"/>
                      <a:pt x="24" y="24"/>
                      <a:pt x="21" y="24"/>
                    </a:cubicBezTo>
                    <a:cubicBezTo>
                      <a:pt x="18" y="25"/>
                      <a:pt x="16" y="24"/>
                      <a:pt x="14" y="25"/>
                    </a:cubicBezTo>
                    <a:cubicBezTo>
                      <a:pt x="13" y="25"/>
                      <a:pt x="12" y="24"/>
                      <a:pt x="11" y="24"/>
                    </a:cubicBezTo>
                    <a:cubicBezTo>
                      <a:pt x="7" y="26"/>
                      <a:pt x="0" y="20"/>
                      <a:pt x="0" y="14"/>
                    </a:cubicBezTo>
                    <a:cubicBezTo>
                      <a:pt x="0" y="12"/>
                      <a:pt x="1" y="9"/>
                      <a:pt x="2" y="7"/>
                    </a:cubicBezTo>
                    <a:cubicBezTo>
                      <a:pt x="4" y="6"/>
                      <a:pt x="6" y="5"/>
                      <a:pt x="7" y="3"/>
                    </a:cubicBezTo>
                    <a:cubicBezTo>
                      <a:pt x="9" y="2"/>
                      <a:pt x="11" y="2"/>
                      <a:pt x="13" y="2"/>
                    </a:cubicBezTo>
                    <a:cubicBezTo>
                      <a:pt x="14" y="2"/>
                      <a:pt x="14" y="1"/>
                      <a:pt x="15" y="1"/>
                    </a:cubicBezTo>
                    <a:cubicBezTo>
                      <a:pt x="19" y="0"/>
                      <a:pt x="24" y="0"/>
                      <a:pt x="28" y="1"/>
                    </a:cubicBezTo>
                    <a:cubicBezTo>
                      <a:pt x="31" y="1"/>
                      <a:pt x="31" y="1"/>
                      <a:pt x="33" y="3"/>
                    </a:cubicBezTo>
                    <a:cubicBezTo>
                      <a:pt x="33" y="4"/>
                      <a:pt x="35" y="4"/>
                      <a:pt x="35" y="4"/>
                    </a:cubicBezTo>
                    <a:cubicBezTo>
                      <a:pt x="36" y="6"/>
                      <a:pt x="38" y="9"/>
                      <a:pt x="38" y="11"/>
                    </a:cubicBezTo>
                    <a:cubicBezTo>
                      <a:pt x="39" y="12"/>
                      <a:pt x="40" y="13"/>
                      <a:pt x="40" y="13"/>
                    </a:cubicBezTo>
                    <a:cubicBezTo>
                      <a:pt x="40" y="15"/>
                      <a:pt x="40" y="20"/>
                      <a:pt x="40" y="24"/>
                    </a:cubicBezTo>
                    <a:cubicBezTo>
                      <a:pt x="40" y="27"/>
                      <a:pt x="38" y="29"/>
                      <a:pt x="38" y="31"/>
                    </a:cubicBezTo>
                    <a:cubicBezTo>
                      <a:pt x="35" y="33"/>
                      <a:pt x="33" y="37"/>
                      <a:pt x="29" y="38"/>
                    </a:cubicBezTo>
                    <a:cubicBezTo>
                      <a:pt x="28" y="38"/>
                      <a:pt x="28" y="38"/>
                      <a:pt x="27" y="38"/>
                    </a:cubicBezTo>
                    <a:cubicBezTo>
                      <a:pt x="26" y="39"/>
                      <a:pt x="26" y="39"/>
                      <a:pt x="25" y="40"/>
                    </a:cubicBezTo>
                    <a:cubicBezTo>
                      <a:pt x="23" y="40"/>
                      <a:pt x="22" y="39"/>
                      <a:pt x="20" y="40"/>
                    </a:cubicBezTo>
                    <a:cubicBezTo>
                      <a:pt x="19" y="40"/>
                      <a:pt x="18" y="41"/>
                      <a:pt x="17" y="41"/>
                    </a:cubicBezTo>
                    <a:cubicBezTo>
                      <a:pt x="16" y="41"/>
                      <a:pt x="16" y="40"/>
                      <a:pt x="15" y="40"/>
                    </a:cubicBezTo>
                    <a:cubicBezTo>
                      <a:pt x="14" y="39"/>
                      <a:pt x="13" y="40"/>
                      <a:pt x="12" y="39"/>
                    </a:cubicBezTo>
                    <a:close/>
                    <a:moveTo>
                      <a:pt x="28" y="6"/>
                    </a:moveTo>
                    <a:cubicBezTo>
                      <a:pt x="26" y="7"/>
                      <a:pt x="25" y="4"/>
                      <a:pt x="23" y="4"/>
                    </a:cubicBezTo>
                    <a:cubicBezTo>
                      <a:pt x="20" y="3"/>
                      <a:pt x="15" y="4"/>
                      <a:pt x="13" y="6"/>
                    </a:cubicBezTo>
                    <a:cubicBezTo>
                      <a:pt x="11" y="7"/>
                      <a:pt x="8" y="11"/>
                      <a:pt x="8" y="14"/>
                    </a:cubicBezTo>
                    <a:cubicBezTo>
                      <a:pt x="9" y="15"/>
                      <a:pt x="10" y="16"/>
                      <a:pt x="9" y="17"/>
                    </a:cubicBezTo>
                    <a:cubicBezTo>
                      <a:pt x="11" y="18"/>
                      <a:pt x="12" y="21"/>
                      <a:pt x="14" y="21"/>
                    </a:cubicBezTo>
                    <a:cubicBezTo>
                      <a:pt x="16" y="21"/>
                      <a:pt x="19" y="21"/>
                      <a:pt x="21" y="21"/>
                    </a:cubicBezTo>
                    <a:cubicBezTo>
                      <a:pt x="24" y="21"/>
                      <a:pt x="26" y="19"/>
                      <a:pt x="28" y="19"/>
                    </a:cubicBezTo>
                    <a:cubicBezTo>
                      <a:pt x="29" y="15"/>
                      <a:pt x="31" y="10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28">
                <a:extLst>
                  <a:ext uri="{FF2B5EF4-FFF2-40B4-BE49-F238E27FC236}">
                    <a16:creationId xmlns:a16="http://schemas.microsoft.com/office/drawing/2014/main" id="{8A20E752-DCFA-45B8-9FAD-EAB7FC8EA8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93" y="2241"/>
                <a:ext cx="86" cy="86"/>
              </a:xfrm>
              <a:custGeom>
                <a:avLst/>
                <a:gdLst>
                  <a:gd name="T0" fmla="*/ 8 w 41"/>
                  <a:gd name="T1" fmla="*/ 14 h 41"/>
                  <a:gd name="T2" fmla="*/ 9 w 41"/>
                  <a:gd name="T3" fmla="*/ 12 h 41"/>
                  <a:gd name="T4" fmla="*/ 7 w 41"/>
                  <a:gd name="T5" fmla="*/ 11 h 41"/>
                  <a:gd name="T6" fmla="*/ 8 w 41"/>
                  <a:gd name="T7" fmla="*/ 4 h 41"/>
                  <a:gd name="T8" fmla="*/ 12 w 41"/>
                  <a:gd name="T9" fmla="*/ 2 h 41"/>
                  <a:gd name="T10" fmla="*/ 18 w 41"/>
                  <a:gd name="T11" fmla="*/ 1 h 41"/>
                  <a:gd name="T12" fmla="*/ 37 w 41"/>
                  <a:gd name="T13" fmla="*/ 5 h 41"/>
                  <a:gd name="T14" fmla="*/ 41 w 41"/>
                  <a:gd name="T15" fmla="*/ 11 h 41"/>
                  <a:gd name="T16" fmla="*/ 39 w 41"/>
                  <a:gd name="T17" fmla="*/ 16 h 41"/>
                  <a:gd name="T18" fmla="*/ 37 w 41"/>
                  <a:gd name="T19" fmla="*/ 17 h 41"/>
                  <a:gd name="T20" fmla="*/ 36 w 41"/>
                  <a:gd name="T21" fmla="*/ 19 h 41"/>
                  <a:gd name="T22" fmla="*/ 34 w 41"/>
                  <a:gd name="T23" fmla="*/ 23 h 41"/>
                  <a:gd name="T24" fmla="*/ 36 w 41"/>
                  <a:gd name="T25" fmla="*/ 25 h 41"/>
                  <a:gd name="T26" fmla="*/ 39 w 41"/>
                  <a:gd name="T27" fmla="*/ 30 h 41"/>
                  <a:gd name="T28" fmla="*/ 34 w 41"/>
                  <a:gd name="T29" fmla="*/ 39 h 41"/>
                  <a:gd name="T30" fmla="*/ 29 w 41"/>
                  <a:gd name="T31" fmla="*/ 41 h 41"/>
                  <a:gd name="T32" fmla="*/ 26 w 41"/>
                  <a:gd name="T33" fmla="*/ 40 h 41"/>
                  <a:gd name="T34" fmla="*/ 22 w 41"/>
                  <a:gd name="T35" fmla="*/ 41 h 41"/>
                  <a:gd name="T36" fmla="*/ 14 w 41"/>
                  <a:gd name="T37" fmla="*/ 39 h 41"/>
                  <a:gd name="T38" fmla="*/ 12 w 41"/>
                  <a:gd name="T39" fmla="*/ 39 h 41"/>
                  <a:gd name="T40" fmla="*/ 8 w 41"/>
                  <a:gd name="T41" fmla="*/ 36 h 41"/>
                  <a:gd name="T42" fmla="*/ 4 w 41"/>
                  <a:gd name="T43" fmla="*/ 35 h 41"/>
                  <a:gd name="T44" fmla="*/ 1 w 41"/>
                  <a:gd name="T45" fmla="*/ 26 h 41"/>
                  <a:gd name="T46" fmla="*/ 8 w 41"/>
                  <a:gd name="T47" fmla="*/ 14 h 41"/>
                  <a:gd name="T48" fmla="*/ 29 w 41"/>
                  <a:gd name="T49" fmla="*/ 5 h 41"/>
                  <a:gd name="T50" fmla="*/ 25 w 41"/>
                  <a:gd name="T51" fmla="*/ 4 h 41"/>
                  <a:gd name="T52" fmla="*/ 23 w 41"/>
                  <a:gd name="T53" fmla="*/ 3 h 41"/>
                  <a:gd name="T54" fmla="*/ 15 w 41"/>
                  <a:gd name="T55" fmla="*/ 8 h 41"/>
                  <a:gd name="T56" fmla="*/ 15 w 41"/>
                  <a:gd name="T57" fmla="*/ 13 h 41"/>
                  <a:gd name="T58" fmla="*/ 22 w 41"/>
                  <a:gd name="T59" fmla="*/ 17 h 41"/>
                  <a:gd name="T60" fmla="*/ 27 w 41"/>
                  <a:gd name="T61" fmla="*/ 18 h 41"/>
                  <a:gd name="T62" fmla="*/ 30 w 41"/>
                  <a:gd name="T63" fmla="*/ 15 h 41"/>
                  <a:gd name="T64" fmla="*/ 32 w 41"/>
                  <a:gd name="T65" fmla="*/ 8 h 41"/>
                  <a:gd name="T66" fmla="*/ 29 w 41"/>
                  <a:gd name="T67" fmla="*/ 5 h 41"/>
                  <a:gd name="T68" fmla="*/ 31 w 41"/>
                  <a:gd name="T69" fmla="*/ 29 h 41"/>
                  <a:gd name="T70" fmla="*/ 26 w 41"/>
                  <a:gd name="T71" fmla="*/ 24 h 41"/>
                  <a:gd name="T72" fmla="*/ 20 w 41"/>
                  <a:gd name="T73" fmla="*/ 21 h 41"/>
                  <a:gd name="T74" fmla="*/ 13 w 41"/>
                  <a:gd name="T75" fmla="*/ 21 h 41"/>
                  <a:gd name="T76" fmla="*/ 9 w 41"/>
                  <a:gd name="T77" fmla="*/ 25 h 41"/>
                  <a:gd name="T78" fmla="*/ 8 w 41"/>
                  <a:gd name="T79" fmla="*/ 28 h 41"/>
                  <a:gd name="T80" fmla="*/ 11 w 41"/>
                  <a:gd name="T81" fmla="*/ 34 h 41"/>
                  <a:gd name="T82" fmla="*/ 21 w 41"/>
                  <a:gd name="T83" fmla="*/ 37 h 41"/>
                  <a:gd name="T84" fmla="*/ 26 w 41"/>
                  <a:gd name="T85" fmla="*/ 37 h 41"/>
                  <a:gd name="T86" fmla="*/ 31 w 41"/>
                  <a:gd name="T87" fmla="*/ 34 h 41"/>
                  <a:gd name="T88" fmla="*/ 31 w 41"/>
                  <a:gd name="T89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1" h="41">
                    <a:moveTo>
                      <a:pt x="8" y="14"/>
                    </a:moveTo>
                    <a:cubicBezTo>
                      <a:pt x="8" y="13"/>
                      <a:pt x="10" y="13"/>
                      <a:pt x="9" y="12"/>
                    </a:cubicBezTo>
                    <a:cubicBezTo>
                      <a:pt x="9" y="11"/>
                      <a:pt x="7" y="12"/>
                      <a:pt x="7" y="11"/>
                    </a:cubicBezTo>
                    <a:cubicBezTo>
                      <a:pt x="5" y="8"/>
                      <a:pt x="8" y="7"/>
                      <a:pt x="8" y="4"/>
                    </a:cubicBezTo>
                    <a:cubicBezTo>
                      <a:pt x="10" y="3"/>
                      <a:pt x="11" y="3"/>
                      <a:pt x="12" y="2"/>
                    </a:cubicBezTo>
                    <a:cubicBezTo>
                      <a:pt x="14" y="2"/>
                      <a:pt x="17" y="2"/>
                      <a:pt x="18" y="1"/>
                    </a:cubicBezTo>
                    <a:cubicBezTo>
                      <a:pt x="26" y="0"/>
                      <a:pt x="32" y="3"/>
                      <a:pt x="37" y="5"/>
                    </a:cubicBezTo>
                    <a:cubicBezTo>
                      <a:pt x="38" y="6"/>
                      <a:pt x="41" y="10"/>
                      <a:pt x="41" y="11"/>
                    </a:cubicBezTo>
                    <a:cubicBezTo>
                      <a:pt x="41" y="13"/>
                      <a:pt x="40" y="15"/>
                      <a:pt x="39" y="16"/>
                    </a:cubicBezTo>
                    <a:cubicBezTo>
                      <a:pt x="39" y="16"/>
                      <a:pt x="38" y="16"/>
                      <a:pt x="37" y="17"/>
                    </a:cubicBezTo>
                    <a:cubicBezTo>
                      <a:pt x="37" y="17"/>
                      <a:pt x="37" y="18"/>
                      <a:pt x="36" y="19"/>
                    </a:cubicBezTo>
                    <a:cubicBezTo>
                      <a:pt x="35" y="20"/>
                      <a:pt x="33" y="20"/>
                      <a:pt x="34" y="23"/>
                    </a:cubicBezTo>
                    <a:cubicBezTo>
                      <a:pt x="34" y="24"/>
                      <a:pt x="35" y="24"/>
                      <a:pt x="36" y="25"/>
                    </a:cubicBezTo>
                    <a:cubicBezTo>
                      <a:pt x="37" y="25"/>
                      <a:pt x="39" y="29"/>
                      <a:pt x="39" y="30"/>
                    </a:cubicBezTo>
                    <a:cubicBezTo>
                      <a:pt x="40" y="35"/>
                      <a:pt x="36" y="37"/>
                      <a:pt x="34" y="39"/>
                    </a:cubicBezTo>
                    <a:cubicBezTo>
                      <a:pt x="32" y="39"/>
                      <a:pt x="31" y="40"/>
                      <a:pt x="29" y="41"/>
                    </a:cubicBezTo>
                    <a:cubicBezTo>
                      <a:pt x="28" y="41"/>
                      <a:pt x="27" y="40"/>
                      <a:pt x="26" y="40"/>
                    </a:cubicBezTo>
                    <a:cubicBezTo>
                      <a:pt x="24" y="40"/>
                      <a:pt x="24" y="41"/>
                      <a:pt x="22" y="41"/>
                    </a:cubicBezTo>
                    <a:cubicBezTo>
                      <a:pt x="19" y="41"/>
                      <a:pt x="17" y="39"/>
                      <a:pt x="14" y="39"/>
                    </a:cubicBezTo>
                    <a:cubicBezTo>
                      <a:pt x="13" y="38"/>
                      <a:pt x="13" y="39"/>
                      <a:pt x="12" y="39"/>
                    </a:cubicBezTo>
                    <a:cubicBezTo>
                      <a:pt x="11" y="39"/>
                      <a:pt x="10" y="37"/>
                      <a:pt x="8" y="36"/>
                    </a:cubicBezTo>
                    <a:cubicBezTo>
                      <a:pt x="6" y="36"/>
                      <a:pt x="6" y="36"/>
                      <a:pt x="4" y="35"/>
                    </a:cubicBezTo>
                    <a:cubicBezTo>
                      <a:pt x="3" y="33"/>
                      <a:pt x="0" y="30"/>
                      <a:pt x="1" y="26"/>
                    </a:cubicBezTo>
                    <a:cubicBezTo>
                      <a:pt x="2" y="21"/>
                      <a:pt x="14" y="20"/>
                      <a:pt x="8" y="14"/>
                    </a:cubicBezTo>
                    <a:close/>
                    <a:moveTo>
                      <a:pt x="29" y="5"/>
                    </a:moveTo>
                    <a:cubicBezTo>
                      <a:pt x="28" y="4"/>
                      <a:pt x="27" y="4"/>
                      <a:pt x="25" y="4"/>
                    </a:cubicBezTo>
                    <a:cubicBezTo>
                      <a:pt x="24" y="3"/>
                      <a:pt x="24" y="3"/>
                      <a:pt x="23" y="3"/>
                    </a:cubicBezTo>
                    <a:cubicBezTo>
                      <a:pt x="19" y="2"/>
                      <a:pt x="15" y="5"/>
                      <a:pt x="15" y="8"/>
                    </a:cubicBezTo>
                    <a:cubicBezTo>
                      <a:pt x="15" y="10"/>
                      <a:pt x="16" y="11"/>
                      <a:pt x="15" y="13"/>
                    </a:cubicBezTo>
                    <a:cubicBezTo>
                      <a:pt x="17" y="14"/>
                      <a:pt x="19" y="16"/>
                      <a:pt x="22" y="17"/>
                    </a:cubicBezTo>
                    <a:cubicBezTo>
                      <a:pt x="24" y="16"/>
                      <a:pt x="25" y="18"/>
                      <a:pt x="27" y="18"/>
                    </a:cubicBezTo>
                    <a:cubicBezTo>
                      <a:pt x="27" y="18"/>
                      <a:pt x="29" y="16"/>
                      <a:pt x="30" y="15"/>
                    </a:cubicBezTo>
                    <a:cubicBezTo>
                      <a:pt x="32" y="14"/>
                      <a:pt x="33" y="11"/>
                      <a:pt x="32" y="8"/>
                    </a:cubicBezTo>
                    <a:cubicBezTo>
                      <a:pt x="31" y="8"/>
                      <a:pt x="31" y="6"/>
                      <a:pt x="29" y="5"/>
                    </a:cubicBezTo>
                    <a:close/>
                    <a:moveTo>
                      <a:pt x="31" y="29"/>
                    </a:moveTo>
                    <a:cubicBezTo>
                      <a:pt x="29" y="28"/>
                      <a:pt x="28" y="25"/>
                      <a:pt x="26" y="24"/>
                    </a:cubicBezTo>
                    <a:cubicBezTo>
                      <a:pt x="23" y="23"/>
                      <a:pt x="22" y="22"/>
                      <a:pt x="20" y="21"/>
                    </a:cubicBezTo>
                    <a:cubicBezTo>
                      <a:pt x="18" y="22"/>
                      <a:pt x="15" y="22"/>
                      <a:pt x="13" y="21"/>
                    </a:cubicBezTo>
                    <a:cubicBezTo>
                      <a:pt x="12" y="23"/>
                      <a:pt x="11" y="24"/>
                      <a:pt x="9" y="25"/>
                    </a:cubicBezTo>
                    <a:cubicBezTo>
                      <a:pt x="10" y="27"/>
                      <a:pt x="9" y="27"/>
                      <a:pt x="8" y="28"/>
                    </a:cubicBezTo>
                    <a:cubicBezTo>
                      <a:pt x="9" y="30"/>
                      <a:pt x="10" y="32"/>
                      <a:pt x="11" y="34"/>
                    </a:cubicBezTo>
                    <a:cubicBezTo>
                      <a:pt x="13" y="35"/>
                      <a:pt x="17" y="37"/>
                      <a:pt x="21" y="37"/>
                    </a:cubicBezTo>
                    <a:cubicBezTo>
                      <a:pt x="23" y="37"/>
                      <a:pt x="25" y="37"/>
                      <a:pt x="26" y="37"/>
                    </a:cubicBezTo>
                    <a:cubicBezTo>
                      <a:pt x="28" y="36"/>
                      <a:pt x="30" y="35"/>
                      <a:pt x="31" y="34"/>
                    </a:cubicBezTo>
                    <a:cubicBezTo>
                      <a:pt x="31" y="32"/>
                      <a:pt x="31" y="31"/>
                      <a:pt x="31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29">
                <a:extLst>
                  <a:ext uri="{FF2B5EF4-FFF2-40B4-BE49-F238E27FC236}">
                    <a16:creationId xmlns:a16="http://schemas.microsoft.com/office/drawing/2014/main" id="{BEADACE9-DD42-46E2-81CC-8C76A553B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5" y="2250"/>
                <a:ext cx="141" cy="97"/>
              </a:xfrm>
              <a:custGeom>
                <a:avLst/>
                <a:gdLst>
                  <a:gd name="T0" fmla="*/ 68 w 68"/>
                  <a:gd name="T1" fmla="*/ 4 h 47"/>
                  <a:gd name="T2" fmla="*/ 58 w 68"/>
                  <a:gd name="T3" fmla="*/ 18 h 47"/>
                  <a:gd name="T4" fmla="*/ 47 w 68"/>
                  <a:gd name="T5" fmla="*/ 27 h 47"/>
                  <a:gd name="T6" fmla="*/ 39 w 68"/>
                  <a:gd name="T7" fmla="*/ 36 h 47"/>
                  <a:gd name="T8" fmla="*/ 37 w 68"/>
                  <a:gd name="T9" fmla="*/ 38 h 47"/>
                  <a:gd name="T10" fmla="*/ 31 w 68"/>
                  <a:gd name="T11" fmla="*/ 43 h 47"/>
                  <a:gd name="T12" fmla="*/ 25 w 68"/>
                  <a:gd name="T13" fmla="*/ 46 h 47"/>
                  <a:gd name="T14" fmla="*/ 17 w 68"/>
                  <a:gd name="T15" fmla="*/ 46 h 47"/>
                  <a:gd name="T16" fmla="*/ 14 w 68"/>
                  <a:gd name="T17" fmla="*/ 46 h 47"/>
                  <a:gd name="T18" fmla="*/ 7 w 68"/>
                  <a:gd name="T19" fmla="*/ 41 h 47"/>
                  <a:gd name="T20" fmla="*/ 1 w 68"/>
                  <a:gd name="T21" fmla="*/ 28 h 47"/>
                  <a:gd name="T22" fmla="*/ 6 w 68"/>
                  <a:gd name="T23" fmla="*/ 21 h 47"/>
                  <a:gd name="T24" fmla="*/ 10 w 68"/>
                  <a:gd name="T25" fmla="*/ 24 h 47"/>
                  <a:gd name="T26" fmla="*/ 13 w 68"/>
                  <a:gd name="T27" fmla="*/ 34 h 47"/>
                  <a:gd name="T28" fmla="*/ 26 w 68"/>
                  <a:gd name="T29" fmla="*/ 35 h 47"/>
                  <a:gd name="T30" fmla="*/ 31 w 68"/>
                  <a:gd name="T31" fmla="*/ 30 h 47"/>
                  <a:gd name="T32" fmla="*/ 34 w 68"/>
                  <a:gd name="T33" fmla="*/ 27 h 47"/>
                  <a:gd name="T34" fmla="*/ 42 w 68"/>
                  <a:gd name="T35" fmla="*/ 21 h 47"/>
                  <a:gd name="T36" fmla="*/ 47 w 68"/>
                  <a:gd name="T37" fmla="*/ 15 h 47"/>
                  <a:gd name="T38" fmla="*/ 49 w 68"/>
                  <a:gd name="T39" fmla="*/ 15 h 47"/>
                  <a:gd name="T40" fmla="*/ 49 w 68"/>
                  <a:gd name="T41" fmla="*/ 13 h 47"/>
                  <a:gd name="T42" fmla="*/ 53 w 68"/>
                  <a:gd name="T43" fmla="*/ 8 h 47"/>
                  <a:gd name="T44" fmla="*/ 59 w 68"/>
                  <a:gd name="T45" fmla="*/ 3 h 47"/>
                  <a:gd name="T46" fmla="*/ 63 w 68"/>
                  <a:gd name="T47" fmla="*/ 1 h 47"/>
                  <a:gd name="T48" fmla="*/ 68 w 68"/>
                  <a:gd name="T49" fmla="*/ 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8" h="47">
                    <a:moveTo>
                      <a:pt x="68" y="4"/>
                    </a:moveTo>
                    <a:cubicBezTo>
                      <a:pt x="66" y="10"/>
                      <a:pt x="61" y="13"/>
                      <a:pt x="58" y="18"/>
                    </a:cubicBezTo>
                    <a:cubicBezTo>
                      <a:pt x="53" y="19"/>
                      <a:pt x="53" y="26"/>
                      <a:pt x="47" y="27"/>
                    </a:cubicBezTo>
                    <a:cubicBezTo>
                      <a:pt x="45" y="30"/>
                      <a:pt x="43" y="34"/>
                      <a:pt x="39" y="36"/>
                    </a:cubicBezTo>
                    <a:cubicBezTo>
                      <a:pt x="39" y="36"/>
                      <a:pt x="38" y="37"/>
                      <a:pt x="37" y="38"/>
                    </a:cubicBezTo>
                    <a:cubicBezTo>
                      <a:pt x="35" y="39"/>
                      <a:pt x="33" y="41"/>
                      <a:pt x="31" y="43"/>
                    </a:cubicBezTo>
                    <a:cubicBezTo>
                      <a:pt x="30" y="44"/>
                      <a:pt x="26" y="45"/>
                      <a:pt x="25" y="46"/>
                    </a:cubicBezTo>
                    <a:cubicBezTo>
                      <a:pt x="22" y="47"/>
                      <a:pt x="20" y="46"/>
                      <a:pt x="17" y="46"/>
                    </a:cubicBezTo>
                    <a:cubicBezTo>
                      <a:pt x="16" y="46"/>
                      <a:pt x="15" y="45"/>
                      <a:pt x="14" y="46"/>
                    </a:cubicBezTo>
                    <a:cubicBezTo>
                      <a:pt x="11" y="44"/>
                      <a:pt x="9" y="43"/>
                      <a:pt x="7" y="41"/>
                    </a:cubicBezTo>
                    <a:cubicBezTo>
                      <a:pt x="6" y="39"/>
                      <a:pt x="0" y="33"/>
                      <a:pt x="1" y="28"/>
                    </a:cubicBezTo>
                    <a:cubicBezTo>
                      <a:pt x="1" y="26"/>
                      <a:pt x="3" y="21"/>
                      <a:pt x="6" y="21"/>
                    </a:cubicBezTo>
                    <a:cubicBezTo>
                      <a:pt x="8" y="21"/>
                      <a:pt x="8" y="24"/>
                      <a:pt x="10" y="24"/>
                    </a:cubicBezTo>
                    <a:cubicBezTo>
                      <a:pt x="11" y="28"/>
                      <a:pt x="12" y="31"/>
                      <a:pt x="13" y="34"/>
                    </a:cubicBezTo>
                    <a:cubicBezTo>
                      <a:pt x="16" y="38"/>
                      <a:pt x="22" y="37"/>
                      <a:pt x="26" y="35"/>
                    </a:cubicBezTo>
                    <a:cubicBezTo>
                      <a:pt x="28" y="34"/>
                      <a:pt x="29" y="32"/>
                      <a:pt x="31" y="30"/>
                    </a:cubicBezTo>
                    <a:cubicBezTo>
                      <a:pt x="32" y="29"/>
                      <a:pt x="33" y="28"/>
                      <a:pt x="34" y="27"/>
                    </a:cubicBezTo>
                    <a:cubicBezTo>
                      <a:pt x="37" y="25"/>
                      <a:pt x="38" y="22"/>
                      <a:pt x="42" y="21"/>
                    </a:cubicBezTo>
                    <a:cubicBezTo>
                      <a:pt x="43" y="19"/>
                      <a:pt x="44" y="16"/>
                      <a:pt x="47" y="15"/>
                    </a:cubicBezTo>
                    <a:cubicBezTo>
                      <a:pt x="48" y="14"/>
                      <a:pt x="48" y="15"/>
                      <a:pt x="49" y="15"/>
                    </a:cubicBezTo>
                    <a:cubicBezTo>
                      <a:pt x="49" y="14"/>
                      <a:pt x="48" y="13"/>
                      <a:pt x="49" y="13"/>
                    </a:cubicBezTo>
                    <a:cubicBezTo>
                      <a:pt x="51" y="12"/>
                      <a:pt x="52" y="10"/>
                      <a:pt x="53" y="8"/>
                    </a:cubicBezTo>
                    <a:cubicBezTo>
                      <a:pt x="56" y="8"/>
                      <a:pt x="56" y="5"/>
                      <a:pt x="59" y="3"/>
                    </a:cubicBezTo>
                    <a:cubicBezTo>
                      <a:pt x="60" y="2"/>
                      <a:pt x="62" y="2"/>
                      <a:pt x="63" y="1"/>
                    </a:cubicBezTo>
                    <a:cubicBezTo>
                      <a:pt x="64" y="0"/>
                      <a:pt x="67" y="3"/>
                      <a:pt x="6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30">
                <a:extLst>
                  <a:ext uri="{FF2B5EF4-FFF2-40B4-BE49-F238E27FC236}">
                    <a16:creationId xmlns:a16="http://schemas.microsoft.com/office/drawing/2014/main" id="{AB68C08B-8171-4E3E-9460-23ED45A0D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2270"/>
                <a:ext cx="102" cy="113"/>
              </a:xfrm>
              <a:custGeom>
                <a:avLst/>
                <a:gdLst>
                  <a:gd name="T0" fmla="*/ 5 w 49"/>
                  <a:gd name="T1" fmla="*/ 54 h 54"/>
                  <a:gd name="T2" fmla="*/ 0 w 49"/>
                  <a:gd name="T3" fmla="*/ 49 h 54"/>
                  <a:gd name="T4" fmla="*/ 3 w 49"/>
                  <a:gd name="T5" fmla="*/ 47 h 54"/>
                  <a:gd name="T6" fmla="*/ 3 w 49"/>
                  <a:gd name="T7" fmla="*/ 45 h 54"/>
                  <a:gd name="T8" fmla="*/ 13 w 49"/>
                  <a:gd name="T9" fmla="*/ 33 h 54"/>
                  <a:gd name="T10" fmla="*/ 15 w 49"/>
                  <a:gd name="T11" fmla="*/ 33 h 54"/>
                  <a:gd name="T12" fmla="*/ 17 w 49"/>
                  <a:gd name="T13" fmla="*/ 28 h 54"/>
                  <a:gd name="T14" fmla="*/ 25 w 49"/>
                  <a:gd name="T15" fmla="*/ 19 h 54"/>
                  <a:gd name="T16" fmla="*/ 31 w 49"/>
                  <a:gd name="T17" fmla="*/ 13 h 54"/>
                  <a:gd name="T18" fmla="*/ 32 w 49"/>
                  <a:gd name="T19" fmla="*/ 11 h 54"/>
                  <a:gd name="T20" fmla="*/ 36 w 49"/>
                  <a:gd name="T21" fmla="*/ 5 h 54"/>
                  <a:gd name="T22" fmla="*/ 38 w 49"/>
                  <a:gd name="T23" fmla="*/ 5 h 54"/>
                  <a:gd name="T24" fmla="*/ 40 w 49"/>
                  <a:gd name="T25" fmla="*/ 3 h 54"/>
                  <a:gd name="T26" fmla="*/ 41 w 49"/>
                  <a:gd name="T27" fmla="*/ 2 h 54"/>
                  <a:gd name="T28" fmla="*/ 47 w 49"/>
                  <a:gd name="T29" fmla="*/ 8 h 54"/>
                  <a:gd name="T30" fmla="*/ 44 w 49"/>
                  <a:gd name="T31" fmla="*/ 9 h 54"/>
                  <a:gd name="T32" fmla="*/ 42 w 49"/>
                  <a:gd name="T33" fmla="*/ 14 h 54"/>
                  <a:gd name="T34" fmla="*/ 37 w 49"/>
                  <a:gd name="T35" fmla="*/ 21 h 54"/>
                  <a:gd name="T36" fmla="*/ 30 w 49"/>
                  <a:gd name="T37" fmla="*/ 29 h 54"/>
                  <a:gd name="T38" fmla="*/ 29 w 49"/>
                  <a:gd name="T39" fmla="*/ 29 h 54"/>
                  <a:gd name="T40" fmla="*/ 23 w 49"/>
                  <a:gd name="T41" fmla="*/ 39 h 54"/>
                  <a:gd name="T42" fmla="*/ 18 w 49"/>
                  <a:gd name="T43" fmla="*/ 43 h 54"/>
                  <a:gd name="T44" fmla="*/ 13 w 49"/>
                  <a:gd name="T45" fmla="*/ 48 h 54"/>
                  <a:gd name="T46" fmla="*/ 5 w 49"/>
                  <a:gd name="T4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" h="54">
                    <a:moveTo>
                      <a:pt x="5" y="54"/>
                    </a:moveTo>
                    <a:cubicBezTo>
                      <a:pt x="4" y="52"/>
                      <a:pt x="1" y="52"/>
                      <a:pt x="0" y="49"/>
                    </a:cubicBezTo>
                    <a:cubicBezTo>
                      <a:pt x="1" y="48"/>
                      <a:pt x="2" y="47"/>
                      <a:pt x="3" y="47"/>
                    </a:cubicBezTo>
                    <a:cubicBezTo>
                      <a:pt x="3" y="46"/>
                      <a:pt x="3" y="46"/>
                      <a:pt x="3" y="45"/>
                    </a:cubicBezTo>
                    <a:cubicBezTo>
                      <a:pt x="7" y="41"/>
                      <a:pt x="10" y="38"/>
                      <a:pt x="13" y="33"/>
                    </a:cubicBezTo>
                    <a:cubicBezTo>
                      <a:pt x="13" y="33"/>
                      <a:pt x="14" y="33"/>
                      <a:pt x="15" y="33"/>
                    </a:cubicBezTo>
                    <a:cubicBezTo>
                      <a:pt x="16" y="32"/>
                      <a:pt x="17" y="31"/>
                      <a:pt x="17" y="28"/>
                    </a:cubicBezTo>
                    <a:cubicBezTo>
                      <a:pt x="20" y="26"/>
                      <a:pt x="22" y="22"/>
                      <a:pt x="25" y="19"/>
                    </a:cubicBezTo>
                    <a:cubicBezTo>
                      <a:pt x="27" y="17"/>
                      <a:pt x="29" y="15"/>
                      <a:pt x="31" y="13"/>
                    </a:cubicBezTo>
                    <a:cubicBezTo>
                      <a:pt x="31" y="12"/>
                      <a:pt x="31" y="11"/>
                      <a:pt x="32" y="11"/>
                    </a:cubicBezTo>
                    <a:cubicBezTo>
                      <a:pt x="33" y="9"/>
                      <a:pt x="35" y="7"/>
                      <a:pt x="36" y="5"/>
                    </a:cubicBezTo>
                    <a:cubicBezTo>
                      <a:pt x="37" y="5"/>
                      <a:pt x="37" y="5"/>
                      <a:pt x="38" y="5"/>
                    </a:cubicBezTo>
                    <a:cubicBezTo>
                      <a:pt x="38" y="3"/>
                      <a:pt x="39" y="4"/>
                      <a:pt x="40" y="3"/>
                    </a:cubicBezTo>
                    <a:cubicBezTo>
                      <a:pt x="40" y="2"/>
                      <a:pt x="41" y="2"/>
                      <a:pt x="41" y="2"/>
                    </a:cubicBezTo>
                    <a:cubicBezTo>
                      <a:pt x="44" y="0"/>
                      <a:pt x="49" y="4"/>
                      <a:pt x="47" y="8"/>
                    </a:cubicBezTo>
                    <a:cubicBezTo>
                      <a:pt x="46" y="9"/>
                      <a:pt x="45" y="9"/>
                      <a:pt x="44" y="9"/>
                    </a:cubicBezTo>
                    <a:cubicBezTo>
                      <a:pt x="44" y="11"/>
                      <a:pt x="43" y="12"/>
                      <a:pt x="42" y="14"/>
                    </a:cubicBezTo>
                    <a:cubicBezTo>
                      <a:pt x="40" y="16"/>
                      <a:pt x="38" y="18"/>
                      <a:pt x="37" y="21"/>
                    </a:cubicBezTo>
                    <a:cubicBezTo>
                      <a:pt x="34" y="24"/>
                      <a:pt x="32" y="26"/>
                      <a:pt x="30" y="29"/>
                    </a:cubicBezTo>
                    <a:cubicBezTo>
                      <a:pt x="30" y="29"/>
                      <a:pt x="29" y="29"/>
                      <a:pt x="29" y="29"/>
                    </a:cubicBezTo>
                    <a:cubicBezTo>
                      <a:pt x="29" y="34"/>
                      <a:pt x="23" y="34"/>
                      <a:pt x="23" y="39"/>
                    </a:cubicBezTo>
                    <a:cubicBezTo>
                      <a:pt x="21" y="40"/>
                      <a:pt x="20" y="42"/>
                      <a:pt x="18" y="43"/>
                    </a:cubicBezTo>
                    <a:cubicBezTo>
                      <a:pt x="17" y="45"/>
                      <a:pt x="16" y="47"/>
                      <a:pt x="13" y="48"/>
                    </a:cubicBezTo>
                    <a:cubicBezTo>
                      <a:pt x="11" y="51"/>
                      <a:pt x="10" y="54"/>
                      <a:pt x="5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Freeform 31">
                <a:extLst>
                  <a:ext uri="{FF2B5EF4-FFF2-40B4-BE49-F238E27FC236}">
                    <a16:creationId xmlns:a16="http://schemas.microsoft.com/office/drawing/2014/main" id="{FDDBC25D-7FB7-4246-8AC1-E3D1CFFB9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" y="2283"/>
                <a:ext cx="127" cy="146"/>
              </a:xfrm>
              <a:custGeom>
                <a:avLst/>
                <a:gdLst>
                  <a:gd name="T0" fmla="*/ 29 w 61"/>
                  <a:gd name="T1" fmla="*/ 1 h 70"/>
                  <a:gd name="T2" fmla="*/ 29 w 61"/>
                  <a:gd name="T3" fmla="*/ 5 h 70"/>
                  <a:gd name="T4" fmla="*/ 16 w 61"/>
                  <a:gd name="T5" fmla="*/ 12 h 70"/>
                  <a:gd name="T6" fmla="*/ 13 w 61"/>
                  <a:gd name="T7" fmla="*/ 22 h 70"/>
                  <a:gd name="T8" fmla="*/ 20 w 61"/>
                  <a:gd name="T9" fmla="*/ 32 h 70"/>
                  <a:gd name="T10" fmla="*/ 30 w 61"/>
                  <a:gd name="T11" fmla="*/ 29 h 70"/>
                  <a:gd name="T12" fmla="*/ 40 w 61"/>
                  <a:gd name="T13" fmla="*/ 29 h 70"/>
                  <a:gd name="T14" fmla="*/ 39 w 61"/>
                  <a:gd name="T15" fmla="*/ 33 h 70"/>
                  <a:gd name="T16" fmla="*/ 30 w 61"/>
                  <a:gd name="T17" fmla="*/ 37 h 70"/>
                  <a:gd name="T18" fmla="*/ 27 w 61"/>
                  <a:gd name="T19" fmla="*/ 45 h 70"/>
                  <a:gd name="T20" fmla="*/ 28 w 61"/>
                  <a:gd name="T21" fmla="*/ 48 h 70"/>
                  <a:gd name="T22" fmla="*/ 30 w 61"/>
                  <a:gd name="T23" fmla="*/ 50 h 70"/>
                  <a:gd name="T24" fmla="*/ 30 w 61"/>
                  <a:gd name="T25" fmla="*/ 51 h 70"/>
                  <a:gd name="T26" fmla="*/ 32 w 61"/>
                  <a:gd name="T27" fmla="*/ 53 h 70"/>
                  <a:gd name="T28" fmla="*/ 35 w 61"/>
                  <a:gd name="T29" fmla="*/ 58 h 70"/>
                  <a:gd name="T30" fmla="*/ 43 w 61"/>
                  <a:gd name="T31" fmla="*/ 57 h 70"/>
                  <a:gd name="T32" fmla="*/ 46 w 61"/>
                  <a:gd name="T33" fmla="*/ 55 h 70"/>
                  <a:gd name="T34" fmla="*/ 49 w 61"/>
                  <a:gd name="T35" fmla="*/ 53 h 70"/>
                  <a:gd name="T36" fmla="*/ 53 w 61"/>
                  <a:gd name="T37" fmla="*/ 52 h 70"/>
                  <a:gd name="T38" fmla="*/ 59 w 61"/>
                  <a:gd name="T39" fmla="*/ 50 h 70"/>
                  <a:gd name="T40" fmla="*/ 60 w 61"/>
                  <a:gd name="T41" fmla="*/ 55 h 70"/>
                  <a:gd name="T42" fmla="*/ 59 w 61"/>
                  <a:gd name="T43" fmla="*/ 55 h 70"/>
                  <a:gd name="T44" fmla="*/ 55 w 61"/>
                  <a:gd name="T45" fmla="*/ 59 h 70"/>
                  <a:gd name="T46" fmla="*/ 51 w 61"/>
                  <a:gd name="T47" fmla="*/ 61 h 70"/>
                  <a:gd name="T48" fmla="*/ 47 w 61"/>
                  <a:gd name="T49" fmla="*/ 64 h 70"/>
                  <a:gd name="T50" fmla="*/ 38 w 61"/>
                  <a:gd name="T51" fmla="*/ 68 h 70"/>
                  <a:gd name="T52" fmla="*/ 34 w 61"/>
                  <a:gd name="T53" fmla="*/ 70 h 70"/>
                  <a:gd name="T54" fmla="*/ 30 w 61"/>
                  <a:gd name="T55" fmla="*/ 68 h 70"/>
                  <a:gd name="T56" fmla="*/ 24 w 61"/>
                  <a:gd name="T57" fmla="*/ 56 h 70"/>
                  <a:gd name="T58" fmla="*/ 22 w 61"/>
                  <a:gd name="T59" fmla="*/ 55 h 70"/>
                  <a:gd name="T60" fmla="*/ 22 w 61"/>
                  <a:gd name="T61" fmla="*/ 53 h 70"/>
                  <a:gd name="T62" fmla="*/ 19 w 61"/>
                  <a:gd name="T63" fmla="*/ 50 h 70"/>
                  <a:gd name="T64" fmla="*/ 19 w 61"/>
                  <a:gd name="T65" fmla="*/ 48 h 70"/>
                  <a:gd name="T66" fmla="*/ 11 w 61"/>
                  <a:gd name="T67" fmla="*/ 36 h 70"/>
                  <a:gd name="T68" fmla="*/ 9 w 61"/>
                  <a:gd name="T69" fmla="*/ 32 h 70"/>
                  <a:gd name="T70" fmla="*/ 6 w 61"/>
                  <a:gd name="T71" fmla="*/ 28 h 70"/>
                  <a:gd name="T72" fmla="*/ 5 w 61"/>
                  <a:gd name="T73" fmla="*/ 25 h 70"/>
                  <a:gd name="T74" fmla="*/ 3 w 61"/>
                  <a:gd name="T75" fmla="*/ 21 h 70"/>
                  <a:gd name="T76" fmla="*/ 1 w 61"/>
                  <a:gd name="T77" fmla="*/ 18 h 70"/>
                  <a:gd name="T78" fmla="*/ 6 w 61"/>
                  <a:gd name="T79" fmla="*/ 13 h 70"/>
                  <a:gd name="T80" fmla="*/ 9 w 61"/>
                  <a:gd name="T81" fmla="*/ 11 h 70"/>
                  <a:gd name="T82" fmla="*/ 10 w 61"/>
                  <a:gd name="T83" fmla="*/ 9 h 70"/>
                  <a:gd name="T84" fmla="*/ 24 w 61"/>
                  <a:gd name="T85" fmla="*/ 0 h 70"/>
                  <a:gd name="T86" fmla="*/ 25 w 61"/>
                  <a:gd name="T87" fmla="*/ 0 h 70"/>
                  <a:gd name="T88" fmla="*/ 29 w 61"/>
                  <a:gd name="T89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1" h="70">
                    <a:moveTo>
                      <a:pt x="29" y="1"/>
                    </a:moveTo>
                    <a:cubicBezTo>
                      <a:pt x="30" y="3"/>
                      <a:pt x="29" y="4"/>
                      <a:pt x="29" y="5"/>
                    </a:cubicBezTo>
                    <a:cubicBezTo>
                      <a:pt x="24" y="7"/>
                      <a:pt x="21" y="11"/>
                      <a:pt x="16" y="12"/>
                    </a:cubicBezTo>
                    <a:cubicBezTo>
                      <a:pt x="13" y="14"/>
                      <a:pt x="10" y="19"/>
                      <a:pt x="13" y="22"/>
                    </a:cubicBezTo>
                    <a:cubicBezTo>
                      <a:pt x="14" y="27"/>
                      <a:pt x="18" y="29"/>
                      <a:pt x="20" y="32"/>
                    </a:cubicBezTo>
                    <a:cubicBezTo>
                      <a:pt x="25" y="34"/>
                      <a:pt x="27" y="31"/>
                      <a:pt x="30" y="29"/>
                    </a:cubicBezTo>
                    <a:cubicBezTo>
                      <a:pt x="33" y="28"/>
                      <a:pt x="38" y="26"/>
                      <a:pt x="40" y="29"/>
                    </a:cubicBezTo>
                    <a:cubicBezTo>
                      <a:pt x="39" y="30"/>
                      <a:pt x="39" y="31"/>
                      <a:pt x="39" y="33"/>
                    </a:cubicBezTo>
                    <a:cubicBezTo>
                      <a:pt x="35" y="34"/>
                      <a:pt x="34" y="36"/>
                      <a:pt x="30" y="37"/>
                    </a:cubicBezTo>
                    <a:cubicBezTo>
                      <a:pt x="28" y="39"/>
                      <a:pt x="27" y="42"/>
                      <a:pt x="27" y="45"/>
                    </a:cubicBezTo>
                    <a:cubicBezTo>
                      <a:pt x="28" y="45"/>
                      <a:pt x="28" y="47"/>
                      <a:pt x="28" y="48"/>
                    </a:cubicBezTo>
                    <a:cubicBezTo>
                      <a:pt x="29" y="49"/>
                      <a:pt x="30" y="49"/>
                      <a:pt x="30" y="50"/>
                    </a:cubicBezTo>
                    <a:cubicBezTo>
                      <a:pt x="30" y="50"/>
                      <a:pt x="30" y="51"/>
                      <a:pt x="30" y="51"/>
                    </a:cubicBezTo>
                    <a:cubicBezTo>
                      <a:pt x="31" y="52"/>
                      <a:pt x="32" y="52"/>
                      <a:pt x="32" y="53"/>
                    </a:cubicBezTo>
                    <a:cubicBezTo>
                      <a:pt x="33" y="54"/>
                      <a:pt x="34" y="56"/>
                      <a:pt x="35" y="58"/>
                    </a:cubicBezTo>
                    <a:cubicBezTo>
                      <a:pt x="37" y="59"/>
                      <a:pt x="41" y="58"/>
                      <a:pt x="43" y="57"/>
                    </a:cubicBezTo>
                    <a:cubicBezTo>
                      <a:pt x="43" y="56"/>
                      <a:pt x="44" y="56"/>
                      <a:pt x="46" y="55"/>
                    </a:cubicBezTo>
                    <a:cubicBezTo>
                      <a:pt x="47" y="55"/>
                      <a:pt x="48" y="53"/>
                      <a:pt x="49" y="53"/>
                    </a:cubicBezTo>
                    <a:cubicBezTo>
                      <a:pt x="50" y="52"/>
                      <a:pt x="52" y="52"/>
                      <a:pt x="53" y="52"/>
                    </a:cubicBezTo>
                    <a:cubicBezTo>
                      <a:pt x="55" y="51"/>
                      <a:pt x="56" y="50"/>
                      <a:pt x="59" y="50"/>
                    </a:cubicBezTo>
                    <a:cubicBezTo>
                      <a:pt x="60" y="51"/>
                      <a:pt x="61" y="52"/>
                      <a:pt x="60" y="55"/>
                    </a:cubicBezTo>
                    <a:cubicBezTo>
                      <a:pt x="60" y="55"/>
                      <a:pt x="59" y="55"/>
                      <a:pt x="59" y="55"/>
                    </a:cubicBezTo>
                    <a:cubicBezTo>
                      <a:pt x="57" y="56"/>
                      <a:pt x="56" y="58"/>
                      <a:pt x="55" y="59"/>
                    </a:cubicBezTo>
                    <a:cubicBezTo>
                      <a:pt x="54" y="60"/>
                      <a:pt x="52" y="60"/>
                      <a:pt x="51" y="61"/>
                    </a:cubicBezTo>
                    <a:cubicBezTo>
                      <a:pt x="50" y="62"/>
                      <a:pt x="48" y="63"/>
                      <a:pt x="47" y="64"/>
                    </a:cubicBezTo>
                    <a:cubicBezTo>
                      <a:pt x="45" y="65"/>
                      <a:pt x="41" y="66"/>
                      <a:pt x="38" y="68"/>
                    </a:cubicBezTo>
                    <a:cubicBezTo>
                      <a:pt x="37" y="69"/>
                      <a:pt x="35" y="70"/>
                      <a:pt x="34" y="70"/>
                    </a:cubicBezTo>
                    <a:cubicBezTo>
                      <a:pt x="32" y="70"/>
                      <a:pt x="32" y="68"/>
                      <a:pt x="30" y="68"/>
                    </a:cubicBezTo>
                    <a:cubicBezTo>
                      <a:pt x="29" y="63"/>
                      <a:pt x="25" y="61"/>
                      <a:pt x="24" y="56"/>
                    </a:cubicBezTo>
                    <a:cubicBezTo>
                      <a:pt x="24" y="55"/>
                      <a:pt x="22" y="55"/>
                      <a:pt x="22" y="55"/>
                    </a:cubicBezTo>
                    <a:cubicBezTo>
                      <a:pt x="22" y="54"/>
                      <a:pt x="22" y="53"/>
                      <a:pt x="22" y="53"/>
                    </a:cubicBezTo>
                    <a:cubicBezTo>
                      <a:pt x="21" y="52"/>
                      <a:pt x="20" y="51"/>
                      <a:pt x="19" y="50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6" y="45"/>
                      <a:pt x="14" y="40"/>
                      <a:pt x="11" y="36"/>
                    </a:cubicBezTo>
                    <a:cubicBezTo>
                      <a:pt x="11" y="35"/>
                      <a:pt x="9" y="34"/>
                      <a:pt x="9" y="32"/>
                    </a:cubicBezTo>
                    <a:cubicBezTo>
                      <a:pt x="8" y="31"/>
                      <a:pt x="7" y="29"/>
                      <a:pt x="6" y="28"/>
                    </a:cubicBezTo>
                    <a:cubicBezTo>
                      <a:pt x="6" y="27"/>
                      <a:pt x="5" y="26"/>
                      <a:pt x="5" y="25"/>
                    </a:cubicBezTo>
                    <a:cubicBezTo>
                      <a:pt x="4" y="24"/>
                      <a:pt x="3" y="23"/>
                      <a:pt x="3" y="21"/>
                    </a:cubicBezTo>
                    <a:cubicBezTo>
                      <a:pt x="2" y="20"/>
                      <a:pt x="0" y="19"/>
                      <a:pt x="1" y="18"/>
                    </a:cubicBezTo>
                    <a:cubicBezTo>
                      <a:pt x="1" y="15"/>
                      <a:pt x="4" y="14"/>
                      <a:pt x="6" y="13"/>
                    </a:cubicBezTo>
                    <a:cubicBezTo>
                      <a:pt x="7" y="12"/>
                      <a:pt x="7" y="11"/>
                      <a:pt x="9" y="11"/>
                    </a:cubicBezTo>
                    <a:cubicBezTo>
                      <a:pt x="10" y="10"/>
                      <a:pt x="10" y="10"/>
                      <a:pt x="10" y="9"/>
                    </a:cubicBezTo>
                    <a:cubicBezTo>
                      <a:pt x="14" y="7"/>
                      <a:pt x="20" y="2"/>
                      <a:pt x="24" y="0"/>
                    </a:cubicBezTo>
                    <a:cubicBezTo>
                      <a:pt x="24" y="0"/>
                      <a:pt x="25" y="0"/>
                      <a:pt x="25" y="0"/>
                    </a:cubicBezTo>
                    <a:cubicBezTo>
                      <a:pt x="27" y="0"/>
                      <a:pt x="28" y="1"/>
                      <a:pt x="2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Freeform 32">
                <a:extLst>
                  <a:ext uri="{FF2B5EF4-FFF2-40B4-BE49-F238E27FC236}">
                    <a16:creationId xmlns:a16="http://schemas.microsoft.com/office/drawing/2014/main" id="{EBEE7BA5-C3B9-489B-A01E-FC5334343E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33" y="2300"/>
                <a:ext cx="117" cy="141"/>
              </a:xfrm>
              <a:custGeom>
                <a:avLst/>
                <a:gdLst>
                  <a:gd name="T0" fmla="*/ 28 w 56"/>
                  <a:gd name="T1" fmla="*/ 49 h 68"/>
                  <a:gd name="T2" fmla="*/ 29 w 56"/>
                  <a:gd name="T3" fmla="*/ 46 h 68"/>
                  <a:gd name="T4" fmla="*/ 20 w 56"/>
                  <a:gd name="T5" fmla="*/ 41 h 68"/>
                  <a:gd name="T6" fmla="*/ 17 w 56"/>
                  <a:gd name="T7" fmla="*/ 42 h 68"/>
                  <a:gd name="T8" fmla="*/ 9 w 56"/>
                  <a:gd name="T9" fmla="*/ 50 h 68"/>
                  <a:gd name="T10" fmla="*/ 0 w 56"/>
                  <a:gd name="T11" fmla="*/ 48 h 68"/>
                  <a:gd name="T12" fmla="*/ 3 w 56"/>
                  <a:gd name="T13" fmla="*/ 43 h 68"/>
                  <a:gd name="T14" fmla="*/ 8 w 56"/>
                  <a:gd name="T15" fmla="*/ 38 h 68"/>
                  <a:gd name="T16" fmla="*/ 8 w 56"/>
                  <a:gd name="T17" fmla="*/ 37 h 68"/>
                  <a:gd name="T18" fmla="*/ 15 w 56"/>
                  <a:gd name="T19" fmla="*/ 30 h 68"/>
                  <a:gd name="T20" fmla="*/ 21 w 56"/>
                  <a:gd name="T21" fmla="*/ 26 h 68"/>
                  <a:gd name="T22" fmla="*/ 20 w 56"/>
                  <a:gd name="T23" fmla="*/ 24 h 68"/>
                  <a:gd name="T24" fmla="*/ 29 w 56"/>
                  <a:gd name="T25" fmla="*/ 15 h 68"/>
                  <a:gd name="T26" fmla="*/ 31 w 56"/>
                  <a:gd name="T27" fmla="*/ 14 h 68"/>
                  <a:gd name="T28" fmla="*/ 41 w 56"/>
                  <a:gd name="T29" fmla="*/ 3 h 68"/>
                  <a:gd name="T30" fmla="*/ 44 w 56"/>
                  <a:gd name="T31" fmla="*/ 1 h 68"/>
                  <a:gd name="T32" fmla="*/ 50 w 56"/>
                  <a:gd name="T33" fmla="*/ 1 h 68"/>
                  <a:gd name="T34" fmla="*/ 55 w 56"/>
                  <a:gd name="T35" fmla="*/ 5 h 68"/>
                  <a:gd name="T36" fmla="*/ 55 w 56"/>
                  <a:gd name="T37" fmla="*/ 12 h 68"/>
                  <a:gd name="T38" fmla="*/ 53 w 56"/>
                  <a:gd name="T39" fmla="*/ 14 h 68"/>
                  <a:gd name="T40" fmla="*/ 45 w 56"/>
                  <a:gd name="T41" fmla="*/ 36 h 68"/>
                  <a:gd name="T42" fmla="*/ 42 w 56"/>
                  <a:gd name="T43" fmla="*/ 42 h 68"/>
                  <a:gd name="T44" fmla="*/ 41 w 56"/>
                  <a:gd name="T45" fmla="*/ 48 h 68"/>
                  <a:gd name="T46" fmla="*/ 39 w 56"/>
                  <a:gd name="T47" fmla="*/ 49 h 68"/>
                  <a:gd name="T48" fmla="*/ 39 w 56"/>
                  <a:gd name="T49" fmla="*/ 51 h 68"/>
                  <a:gd name="T50" fmla="*/ 38 w 56"/>
                  <a:gd name="T51" fmla="*/ 53 h 68"/>
                  <a:gd name="T52" fmla="*/ 35 w 56"/>
                  <a:gd name="T53" fmla="*/ 60 h 68"/>
                  <a:gd name="T54" fmla="*/ 35 w 56"/>
                  <a:gd name="T55" fmla="*/ 61 h 68"/>
                  <a:gd name="T56" fmla="*/ 33 w 56"/>
                  <a:gd name="T57" fmla="*/ 63 h 68"/>
                  <a:gd name="T58" fmla="*/ 31 w 56"/>
                  <a:gd name="T59" fmla="*/ 67 h 68"/>
                  <a:gd name="T60" fmla="*/ 26 w 56"/>
                  <a:gd name="T61" fmla="*/ 66 h 68"/>
                  <a:gd name="T62" fmla="*/ 24 w 56"/>
                  <a:gd name="T63" fmla="*/ 64 h 68"/>
                  <a:gd name="T64" fmla="*/ 25 w 56"/>
                  <a:gd name="T65" fmla="*/ 61 h 68"/>
                  <a:gd name="T66" fmla="*/ 28 w 56"/>
                  <a:gd name="T67" fmla="*/ 49 h 68"/>
                  <a:gd name="T68" fmla="*/ 34 w 56"/>
                  <a:gd name="T69" fmla="*/ 25 h 68"/>
                  <a:gd name="T70" fmla="*/ 29 w 56"/>
                  <a:gd name="T71" fmla="*/ 34 h 68"/>
                  <a:gd name="T72" fmla="*/ 37 w 56"/>
                  <a:gd name="T73" fmla="*/ 30 h 68"/>
                  <a:gd name="T74" fmla="*/ 37 w 56"/>
                  <a:gd name="T75" fmla="*/ 28 h 68"/>
                  <a:gd name="T76" fmla="*/ 38 w 56"/>
                  <a:gd name="T77" fmla="*/ 24 h 68"/>
                  <a:gd name="T78" fmla="*/ 34 w 56"/>
                  <a:gd name="T79" fmla="*/ 2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6" h="68">
                    <a:moveTo>
                      <a:pt x="28" y="49"/>
                    </a:moveTo>
                    <a:cubicBezTo>
                      <a:pt x="28" y="48"/>
                      <a:pt x="29" y="47"/>
                      <a:pt x="29" y="46"/>
                    </a:cubicBezTo>
                    <a:cubicBezTo>
                      <a:pt x="28" y="43"/>
                      <a:pt x="23" y="40"/>
                      <a:pt x="20" y="41"/>
                    </a:cubicBezTo>
                    <a:cubicBezTo>
                      <a:pt x="19" y="41"/>
                      <a:pt x="18" y="42"/>
                      <a:pt x="17" y="42"/>
                    </a:cubicBezTo>
                    <a:cubicBezTo>
                      <a:pt x="14" y="44"/>
                      <a:pt x="10" y="47"/>
                      <a:pt x="9" y="50"/>
                    </a:cubicBezTo>
                    <a:cubicBezTo>
                      <a:pt x="6" y="53"/>
                      <a:pt x="0" y="52"/>
                      <a:pt x="0" y="48"/>
                    </a:cubicBezTo>
                    <a:cubicBezTo>
                      <a:pt x="0" y="47"/>
                      <a:pt x="3" y="44"/>
                      <a:pt x="3" y="43"/>
                    </a:cubicBezTo>
                    <a:cubicBezTo>
                      <a:pt x="5" y="41"/>
                      <a:pt x="6" y="39"/>
                      <a:pt x="8" y="38"/>
                    </a:cubicBezTo>
                    <a:cubicBezTo>
                      <a:pt x="8" y="38"/>
                      <a:pt x="8" y="37"/>
                      <a:pt x="8" y="37"/>
                    </a:cubicBezTo>
                    <a:cubicBezTo>
                      <a:pt x="11" y="35"/>
                      <a:pt x="13" y="33"/>
                      <a:pt x="15" y="30"/>
                    </a:cubicBezTo>
                    <a:cubicBezTo>
                      <a:pt x="17" y="29"/>
                      <a:pt x="18" y="27"/>
                      <a:pt x="21" y="26"/>
                    </a:cubicBezTo>
                    <a:cubicBezTo>
                      <a:pt x="21" y="25"/>
                      <a:pt x="20" y="25"/>
                      <a:pt x="20" y="24"/>
                    </a:cubicBezTo>
                    <a:cubicBezTo>
                      <a:pt x="23" y="21"/>
                      <a:pt x="27" y="18"/>
                      <a:pt x="29" y="15"/>
                    </a:cubicBezTo>
                    <a:cubicBezTo>
                      <a:pt x="30" y="14"/>
                      <a:pt x="31" y="14"/>
                      <a:pt x="31" y="14"/>
                    </a:cubicBezTo>
                    <a:cubicBezTo>
                      <a:pt x="34" y="11"/>
                      <a:pt x="38" y="5"/>
                      <a:pt x="41" y="3"/>
                    </a:cubicBezTo>
                    <a:cubicBezTo>
                      <a:pt x="42" y="2"/>
                      <a:pt x="43" y="2"/>
                      <a:pt x="44" y="1"/>
                    </a:cubicBezTo>
                    <a:cubicBezTo>
                      <a:pt x="44" y="0"/>
                      <a:pt x="49" y="0"/>
                      <a:pt x="50" y="1"/>
                    </a:cubicBezTo>
                    <a:cubicBezTo>
                      <a:pt x="52" y="2"/>
                      <a:pt x="52" y="4"/>
                      <a:pt x="55" y="5"/>
                    </a:cubicBezTo>
                    <a:cubicBezTo>
                      <a:pt x="56" y="7"/>
                      <a:pt x="56" y="9"/>
                      <a:pt x="55" y="12"/>
                    </a:cubicBezTo>
                    <a:cubicBezTo>
                      <a:pt x="55" y="13"/>
                      <a:pt x="54" y="13"/>
                      <a:pt x="53" y="14"/>
                    </a:cubicBezTo>
                    <a:cubicBezTo>
                      <a:pt x="51" y="22"/>
                      <a:pt x="49" y="29"/>
                      <a:pt x="45" y="36"/>
                    </a:cubicBezTo>
                    <a:cubicBezTo>
                      <a:pt x="45" y="38"/>
                      <a:pt x="44" y="40"/>
                      <a:pt x="42" y="42"/>
                    </a:cubicBezTo>
                    <a:cubicBezTo>
                      <a:pt x="42" y="44"/>
                      <a:pt x="41" y="45"/>
                      <a:pt x="41" y="48"/>
                    </a:cubicBezTo>
                    <a:cubicBezTo>
                      <a:pt x="41" y="48"/>
                      <a:pt x="40" y="49"/>
                      <a:pt x="39" y="49"/>
                    </a:cubicBezTo>
                    <a:cubicBezTo>
                      <a:pt x="39" y="50"/>
                      <a:pt x="40" y="50"/>
                      <a:pt x="39" y="51"/>
                    </a:cubicBezTo>
                    <a:cubicBezTo>
                      <a:pt x="39" y="52"/>
                      <a:pt x="38" y="52"/>
                      <a:pt x="38" y="53"/>
                    </a:cubicBezTo>
                    <a:cubicBezTo>
                      <a:pt x="39" y="55"/>
                      <a:pt x="36" y="57"/>
                      <a:pt x="35" y="60"/>
                    </a:cubicBezTo>
                    <a:cubicBezTo>
                      <a:pt x="35" y="60"/>
                      <a:pt x="35" y="61"/>
                      <a:pt x="35" y="61"/>
                    </a:cubicBezTo>
                    <a:cubicBezTo>
                      <a:pt x="34" y="62"/>
                      <a:pt x="33" y="63"/>
                      <a:pt x="33" y="63"/>
                    </a:cubicBezTo>
                    <a:cubicBezTo>
                      <a:pt x="32" y="65"/>
                      <a:pt x="32" y="66"/>
                      <a:pt x="31" y="67"/>
                    </a:cubicBezTo>
                    <a:cubicBezTo>
                      <a:pt x="29" y="68"/>
                      <a:pt x="28" y="67"/>
                      <a:pt x="26" y="66"/>
                    </a:cubicBezTo>
                    <a:cubicBezTo>
                      <a:pt x="25" y="65"/>
                      <a:pt x="24" y="65"/>
                      <a:pt x="24" y="64"/>
                    </a:cubicBezTo>
                    <a:cubicBezTo>
                      <a:pt x="24" y="63"/>
                      <a:pt x="25" y="62"/>
                      <a:pt x="25" y="61"/>
                    </a:cubicBezTo>
                    <a:cubicBezTo>
                      <a:pt x="26" y="57"/>
                      <a:pt x="26" y="52"/>
                      <a:pt x="28" y="49"/>
                    </a:cubicBezTo>
                    <a:close/>
                    <a:moveTo>
                      <a:pt x="34" y="25"/>
                    </a:moveTo>
                    <a:cubicBezTo>
                      <a:pt x="31" y="26"/>
                      <a:pt x="28" y="29"/>
                      <a:pt x="29" y="34"/>
                    </a:cubicBezTo>
                    <a:cubicBezTo>
                      <a:pt x="33" y="35"/>
                      <a:pt x="35" y="33"/>
                      <a:pt x="37" y="30"/>
                    </a:cubicBezTo>
                    <a:cubicBezTo>
                      <a:pt x="37" y="29"/>
                      <a:pt x="37" y="29"/>
                      <a:pt x="37" y="28"/>
                    </a:cubicBezTo>
                    <a:cubicBezTo>
                      <a:pt x="38" y="27"/>
                      <a:pt x="39" y="26"/>
                      <a:pt x="38" y="24"/>
                    </a:cubicBezTo>
                    <a:cubicBezTo>
                      <a:pt x="37" y="23"/>
                      <a:pt x="35" y="24"/>
                      <a:pt x="3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Freeform 33">
                <a:extLst>
                  <a:ext uri="{FF2B5EF4-FFF2-40B4-BE49-F238E27FC236}">
                    <a16:creationId xmlns:a16="http://schemas.microsoft.com/office/drawing/2014/main" id="{2BD792DA-504F-45B9-89BB-9B3197FBC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1" y="2320"/>
                <a:ext cx="94" cy="146"/>
              </a:xfrm>
              <a:custGeom>
                <a:avLst/>
                <a:gdLst>
                  <a:gd name="T0" fmla="*/ 15 w 45"/>
                  <a:gd name="T1" fmla="*/ 21 h 70"/>
                  <a:gd name="T2" fmla="*/ 15 w 45"/>
                  <a:gd name="T3" fmla="*/ 22 h 70"/>
                  <a:gd name="T4" fmla="*/ 24 w 45"/>
                  <a:gd name="T5" fmla="*/ 34 h 70"/>
                  <a:gd name="T6" fmla="*/ 24 w 45"/>
                  <a:gd name="T7" fmla="*/ 36 h 70"/>
                  <a:gd name="T8" fmla="*/ 29 w 45"/>
                  <a:gd name="T9" fmla="*/ 38 h 70"/>
                  <a:gd name="T10" fmla="*/ 29 w 45"/>
                  <a:gd name="T11" fmla="*/ 30 h 70"/>
                  <a:gd name="T12" fmla="*/ 28 w 45"/>
                  <a:gd name="T13" fmla="*/ 20 h 70"/>
                  <a:gd name="T14" fmla="*/ 28 w 45"/>
                  <a:gd name="T15" fmla="*/ 16 h 70"/>
                  <a:gd name="T16" fmla="*/ 26 w 45"/>
                  <a:gd name="T17" fmla="*/ 4 h 70"/>
                  <a:gd name="T18" fmla="*/ 33 w 45"/>
                  <a:gd name="T19" fmla="*/ 0 h 70"/>
                  <a:gd name="T20" fmla="*/ 37 w 45"/>
                  <a:gd name="T21" fmla="*/ 6 h 70"/>
                  <a:gd name="T22" fmla="*/ 36 w 45"/>
                  <a:gd name="T23" fmla="*/ 8 h 70"/>
                  <a:gd name="T24" fmla="*/ 37 w 45"/>
                  <a:gd name="T25" fmla="*/ 12 h 70"/>
                  <a:gd name="T26" fmla="*/ 38 w 45"/>
                  <a:gd name="T27" fmla="*/ 20 h 70"/>
                  <a:gd name="T28" fmla="*/ 39 w 45"/>
                  <a:gd name="T29" fmla="*/ 23 h 70"/>
                  <a:gd name="T30" fmla="*/ 39 w 45"/>
                  <a:gd name="T31" fmla="*/ 26 h 70"/>
                  <a:gd name="T32" fmla="*/ 40 w 45"/>
                  <a:gd name="T33" fmla="*/ 29 h 70"/>
                  <a:gd name="T34" fmla="*/ 40 w 45"/>
                  <a:gd name="T35" fmla="*/ 34 h 70"/>
                  <a:gd name="T36" fmla="*/ 40 w 45"/>
                  <a:gd name="T37" fmla="*/ 40 h 70"/>
                  <a:gd name="T38" fmla="*/ 42 w 45"/>
                  <a:gd name="T39" fmla="*/ 44 h 70"/>
                  <a:gd name="T40" fmla="*/ 42 w 45"/>
                  <a:gd name="T41" fmla="*/ 48 h 70"/>
                  <a:gd name="T42" fmla="*/ 43 w 45"/>
                  <a:gd name="T43" fmla="*/ 51 h 70"/>
                  <a:gd name="T44" fmla="*/ 43 w 45"/>
                  <a:gd name="T45" fmla="*/ 53 h 70"/>
                  <a:gd name="T46" fmla="*/ 45 w 45"/>
                  <a:gd name="T47" fmla="*/ 64 h 70"/>
                  <a:gd name="T48" fmla="*/ 43 w 45"/>
                  <a:gd name="T49" fmla="*/ 67 h 70"/>
                  <a:gd name="T50" fmla="*/ 41 w 45"/>
                  <a:gd name="T51" fmla="*/ 67 h 70"/>
                  <a:gd name="T52" fmla="*/ 36 w 45"/>
                  <a:gd name="T53" fmla="*/ 68 h 70"/>
                  <a:gd name="T54" fmla="*/ 33 w 45"/>
                  <a:gd name="T55" fmla="*/ 65 h 70"/>
                  <a:gd name="T56" fmla="*/ 29 w 45"/>
                  <a:gd name="T57" fmla="*/ 62 h 70"/>
                  <a:gd name="T58" fmla="*/ 28 w 45"/>
                  <a:gd name="T59" fmla="*/ 60 h 70"/>
                  <a:gd name="T60" fmla="*/ 23 w 45"/>
                  <a:gd name="T61" fmla="*/ 53 h 70"/>
                  <a:gd name="T62" fmla="*/ 24 w 45"/>
                  <a:gd name="T63" fmla="*/ 52 h 70"/>
                  <a:gd name="T64" fmla="*/ 21 w 45"/>
                  <a:gd name="T65" fmla="*/ 49 h 70"/>
                  <a:gd name="T66" fmla="*/ 16 w 45"/>
                  <a:gd name="T67" fmla="*/ 41 h 70"/>
                  <a:gd name="T68" fmla="*/ 12 w 45"/>
                  <a:gd name="T69" fmla="*/ 36 h 70"/>
                  <a:gd name="T70" fmla="*/ 8 w 45"/>
                  <a:gd name="T71" fmla="*/ 30 h 70"/>
                  <a:gd name="T72" fmla="*/ 3 w 45"/>
                  <a:gd name="T73" fmla="*/ 22 h 70"/>
                  <a:gd name="T74" fmla="*/ 0 w 45"/>
                  <a:gd name="T75" fmla="*/ 17 h 70"/>
                  <a:gd name="T76" fmla="*/ 7 w 45"/>
                  <a:gd name="T77" fmla="*/ 12 h 70"/>
                  <a:gd name="T78" fmla="*/ 15 w 45"/>
                  <a:gd name="T79" fmla="*/ 2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5" h="70">
                    <a:moveTo>
                      <a:pt x="15" y="21"/>
                    </a:moveTo>
                    <a:cubicBezTo>
                      <a:pt x="15" y="21"/>
                      <a:pt x="15" y="22"/>
                      <a:pt x="15" y="22"/>
                    </a:cubicBezTo>
                    <a:cubicBezTo>
                      <a:pt x="19" y="26"/>
                      <a:pt x="20" y="31"/>
                      <a:pt x="24" y="34"/>
                    </a:cubicBezTo>
                    <a:cubicBezTo>
                      <a:pt x="24" y="35"/>
                      <a:pt x="24" y="36"/>
                      <a:pt x="24" y="36"/>
                    </a:cubicBezTo>
                    <a:cubicBezTo>
                      <a:pt x="26" y="36"/>
                      <a:pt x="27" y="39"/>
                      <a:pt x="29" y="38"/>
                    </a:cubicBezTo>
                    <a:cubicBezTo>
                      <a:pt x="30" y="38"/>
                      <a:pt x="30" y="33"/>
                      <a:pt x="29" y="30"/>
                    </a:cubicBezTo>
                    <a:cubicBezTo>
                      <a:pt x="29" y="27"/>
                      <a:pt x="28" y="24"/>
                      <a:pt x="28" y="20"/>
                    </a:cubicBezTo>
                    <a:cubicBezTo>
                      <a:pt x="28" y="19"/>
                      <a:pt x="28" y="17"/>
                      <a:pt x="28" y="16"/>
                    </a:cubicBezTo>
                    <a:cubicBezTo>
                      <a:pt x="27" y="14"/>
                      <a:pt x="25" y="8"/>
                      <a:pt x="26" y="4"/>
                    </a:cubicBezTo>
                    <a:cubicBezTo>
                      <a:pt x="27" y="1"/>
                      <a:pt x="30" y="1"/>
                      <a:pt x="33" y="0"/>
                    </a:cubicBezTo>
                    <a:cubicBezTo>
                      <a:pt x="35" y="1"/>
                      <a:pt x="36" y="4"/>
                      <a:pt x="37" y="6"/>
                    </a:cubicBezTo>
                    <a:cubicBezTo>
                      <a:pt x="37" y="7"/>
                      <a:pt x="36" y="7"/>
                      <a:pt x="36" y="8"/>
                    </a:cubicBezTo>
                    <a:cubicBezTo>
                      <a:pt x="36" y="9"/>
                      <a:pt x="37" y="10"/>
                      <a:pt x="37" y="12"/>
                    </a:cubicBezTo>
                    <a:cubicBezTo>
                      <a:pt x="38" y="14"/>
                      <a:pt x="37" y="18"/>
                      <a:pt x="38" y="20"/>
                    </a:cubicBezTo>
                    <a:cubicBezTo>
                      <a:pt x="38" y="21"/>
                      <a:pt x="39" y="22"/>
                      <a:pt x="39" y="23"/>
                    </a:cubicBezTo>
                    <a:cubicBezTo>
                      <a:pt x="39" y="24"/>
                      <a:pt x="39" y="25"/>
                      <a:pt x="39" y="26"/>
                    </a:cubicBezTo>
                    <a:cubicBezTo>
                      <a:pt x="39" y="27"/>
                      <a:pt x="40" y="28"/>
                      <a:pt x="40" y="29"/>
                    </a:cubicBezTo>
                    <a:cubicBezTo>
                      <a:pt x="40" y="30"/>
                      <a:pt x="40" y="32"/>
                      <a:pt x="40" y="34"/>
                    </a:cubicBezTo>
                    <a:cubicBezTo>
                      <a:pt x="40" y="36"/>
                      <a:pt x="40" y="38"/>
                      <a:pt x="40" y="40"/>
                    </a:cubicBezTo>
                    <a:cubicBezTo>
                      <a:pt x="41" y="42"/>
                      <a:pt x="41" y="43"/>
                      <a:pt x="42" y="44"/>
                    </a:cubicBezTo>
                    <a:cubicBezTo>
                      <a:pt x="42" y="45"/>
                      <a:pt x="42" y="47"/>
                      <a:pt x="42" y="48"/>
                    </a:cubicBezTo>
                    <a:cubicBezTo>
                      <a:pt x="43" y="49"/>
                      <a:pt x="43" y="50"/>
                      <a:pt x="43" y="51"/>
                    </a:cubicBezTo>
                    <a:cubicBezTo>
                      <a:pt x="43" y="52"/>
                      <a:pt x="43" y="52"/>
                      <a:pt x="43" y="53"/>
                    </a:cubicBezTo>
                    <a:cubicBezTo>
                      <a:pt x="43" y="55"/>
                      <a:pt x="45" y="62"/>
                      <a:pt x="45" y="64"/>
                    </a:cubicBezTo>
                    <a:cubicBezTo>
                      <a:pt x="45" y="64"/>
                      <a:pt x="43" y="66"/>
                      <a:pt x="43" y="67"/>
                    </a:cubicBezTo>
                    <a:cubicBezTo>
                      <a:pt x="42" y="67"/>
                      <a:pt x="42" y="67"/>
                      <a:pt x="41" y="67"/>
                    </a:cubicBezTo>
                    <a:cubicBezTo>
                      <a:pt x="39" y="68"/>
                      <a:pt x="39" y="70"/>
                      <a:pt x="36" y="68"/>
                    </a:cubicBezTo>
                    <a:cubicBezTo>
                      <a:pt x="35" y="68"/>
                      <a:pt x="34" y="66"/>
                      <a:pt x="33" y="65"/>
                    </a:cubicBezTo>
                    <a:cubicBezTo>
                      <a:pt x="31" y="64"/>
                      <a:pt x="30" y="63"/>
                      <a:pt x="29" y="62"/>
                    </a:cubicBezTo>
                    <a:cubicBezTo>
                      <a:pt x="28" y="61"/>
                      <a:pt x="28" y="60"/>
                      <a:pt x="28" y="60"/>
                    </a:cubicBezTo>
                    <a:cubicBezTo>
                      <a:pt x="27" y="58"/>
                      <a:pt x="25" y="55"/>
                      <a:pt x="23" y="53"/>
                    </a:cubicBezTo>
                    <a:cubicBezTo>
                      <a:pt x="23" y="53"/>
                      <a:pt x="24" y="52"/>
                      <a:pt x="24" y="52"/>
                    </a:cubicBezTo>
                    <a:cubicBezTo>
                      <a:pt x="23" y="51"/>
                      <a:pt x="22" y="50"/>
                      <a:pt x="21" y="49"/>
                    </a:cubicBezTo>
                    <a:cubicBezTo>
                      <a:pt x="19" y="46"/>
                      <a:pt x="18" y="43"/>
                      <a:pt x="16" y="41"/>
                    </a:cubicBezTo>
                    <a:cubicBezTo>
                      <a:pt x="15" y="39"/>
                      <a:pt x="14" y="38"/>
                      <a:pt x="12" y="36"/>
                    </a:cubicBezTo>
                    <a:cubicBezTo>
                      <a:pt x="11" y="34"/>
                      <a:pt x="10" y="32"/>
                      <a:pt x="8" y="30"/>
                    </a:cubicBezTo>
                    <a:cubicBezTo>
                      <a:pt x="8" y="27"/>
                      <a:pt x="5" y="24"/>
                      <a:pt x="3" y="22"/>
                    </a:cubicBezTo>
                    <a:cubicBezTo>
                      <a:pt x="3" y="20"/>
                      <a:pt x="0" y="19"/>
                      <a:pt x="0" y="17"/>
                    </a:cubicBezTo>
                    <a:cubicBezTo>
                      <a:pt x="0" y="14"/>
                      <a:pt x="3" y="11"/>
                      <a:pt x="7" y="12"/>
                    </a:cubicBezTo>
                    <a:cubicBezTo>
                      <a:pt x="10" y="12"/>
                      <a:pt x="11" y="19"/>
                      <a:pt x="1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Freeform 34">
                <a:extLst>
                  <a:ext uri="{FF2B5EF4-FFF2-40B4-BE49-F238E27FC236}">
                    <a16:creationId xmlns:a16="http://schemas.microsoft.com/office/drawing/2014/main" id="{5C1B79FB-5288-4B9D-A884-448F281F4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4" y="2327"/>
                <a:ext cx="129" cy="149"/>
              </a:xfrm>
              <a:custGeom>
                <a:avLst/>
                <a:gdLst>
                  <a:gd name="T0" fmla="*/ 38 w 62"/>
                  <a:gd name="T1" fmla="*/ 28 h 72"/>
                  <a:gd name="T2" fmla="*/ 43 w 62"/>
                  <a:gd name="T3" fmla="*/ 29 h 72"/>
                  <a:gd name="T4" fmla="*/ 51 w 62"/>
                  <a:gd name="T5" fmla="*/ 14 h 72"/>
                  <a:gd name="T6" fmla="*/ 54 w 62"/>
                  <a:gd name="T7" fmla="*/ 11 h 72"/>
                  <a:gd name="T8" fmla="*/ 58 w 62"/>
                  <a:gd name="T9" fmla="*/ 21 h 72"/>
                  <a:gd name="T10" fmla="*/ 50 w 62"/>
                  <a:gd name="T11" fmla="*/ 36 h 72"/>
                  <a:gd name="T12" fmla="*/ 47 w 62"/>
                  <a:gd name="T13" fmla="*/ 40 h 72"/>
                  <a:gd name="T14" fmla="*/ 44 w 62"/>
                  <a:gd name="T15" fmla="*/ 47 h 72"/>
                  <a:gd name="T16" fmla="*/ 41 w 62"/>
                  <a:gd name="T17" fmla="*/ 53 h 72"/>
                  <a:gd name="T18" fmla="*/ 39 w 62"/>
                  <a:gd name="T19" fmla="*/ 55 h 72"/>
                  <a:gd name="T20" fmla="*/ 40 w 62"/>
                  <a:gd name="T21" fmla="*/ 57 h 72"/>
                  <a:gd name="T22" fmla="*/ 38 w 62"/>
                  <a:gd name="T23" fmla="*/ 58 h 72"/>
                  <a:gd name="T24" fmla="*/ 37 w 62"/>
                  <a:gd name="T25" fmla="*/ 61 h 72"/>
                  <a:gd name="T26" fmla="*/ 35 w 62"/>
                  <a:gd name="T27" fmla="*/ 65 h 72"/>
                  <a:gd name="T28" fmla="*/ 32 w 62"/>
                  <a:gd name="T29" fmla="*/ 67 h 72"/>
                  <a:gd name="T30" fmla="*/ 27 w 62"/>
                  <a:gd name="T31" fmla="*/ 71 h 72"/>
                  <a:gd name="T32" fmla="*/ 26 w 62"/>
                  <a:gd name="T33" fmla="*/ 70 h 72"/>
                  <a:gd name="T34" fmla="*/ 24 w 62"/>
                  <a:gd name="T35" fmla="*/ 69 h 72"/>
                  <a:gd name="T36" fmla="*/ 23 w 62"/>
                  <a:gd name="T37" fmla="*/ 61 h 72"/>
                  <a:gd name="T38" fmla="*/ 23 w 62"/>
                  <a:gd name="T39" fmla="*/ 55 h 72"/>
                  <a:gd name="T40" fmla="*/ 24 w 62"/>
                  <a:gd name="T41" fmla="*/ 52 h 72"/>
                  <a:gd name="T42" fmla="*/ 23 w 62"/>
                  <a:gd name="T43" fmla="*/ 50 h 72"/>
                  <a:gd name="T44" fmla="*/ 24 w 62"/>
                  <a:gd name="T45" fmla="*/ 42 h 72"/>
                  <a:gd name="T46" fmla="*/ 17 w 62"/>
                  <a:gd name="T47" fmla="*/ 45 h 72"/>
                  <a:gd name="T48" fmla="*/ 18 w 62"/>
                  <a:gd name="T49" fmla="*/ 47 h 72"/>
                  <a:gd name="T50" fmla="*/ 10 w 62"/>
                  <a:gd name="T51" fmla="*/ 60 h 72"/>
                  <a:gd name="T52" fmla="*/ 1 w 62"/>
                  <a:gd name="T53" fmla="*/ 57 h 72"/>
                  <a:gd name="T54" fmla="*/ 4 w 62"/>
                  <a:gd name="T55" fmla="*/ 47 h 72"/>
                  <a:gd name="T56" fmla="*/ 6 w 62"/>
                  <a:gd name="T57" fmla="*/ 46 h 72"/>
                  <a:gd name="T58" fmla="*/ 7 w 62"/>
                  <a:gd name="T59" fmla="*/ 41 h 72"/>
                  <a:gd name="T60" fmla="*/ 9 w 62"/>
                  <a:gd name="T61" fmla="*/ 38 h 72"/>
                  <a:gd name="T62" fmla="*/ 11 w 62"/>
                  <a:gd name="T63" fmla="*/ 36 h 72"/>
                  <a:gd name="T64" fmla="*/ 10 w 62"/>
                  <a:gd name="T65" fmla="*/ 35 h 72"/>
                  <a:gd name="T66" fmla="*/ 15 w 62"/>
                  <a:gd name="T67" fmla="*/ 26 h 72"/>
                  <a:gd name="T68" fmla="*/ 17 w 62"/>
                  <a:gd name="T69" fmla="*/ 22 h 72"/>
                  <a:gd name="T70" fmla="*/ 24 w 62"/>
                  <a:gd name="T71" fmla="*/ 11 h 72"/>
                  <a:gd name="T72" fmla="*/ 34 w 62"/>
                  <a:gd name="T73" fmla="*/ 2 h 72"/>
                  <a:gd name="T74" fmla="*/ 38 w 62"/>
                  <a:gd name="T75" fmla="*/ 4 h 72"/>
                  <a:gd name="T76" fmla="*/ 40 w 62"/>
                  <a:gd name="T77" fmla="*/ 8 h 72"/>
                  <a:gd name="T78" fmla="*/ 39 w 62"/>
                  <a:gd name="T79" fmla="*/ 12 h 72"/>
                  <a:gd name="T80" fmla="*/ 39 w 62"/>
                  <a:gd name="T81" fmla="*/ 22 h 72"/>
                  <a:gd name="T82" fmla="*/ 38 w 62"/>
                  <a:gd name="T83" fmla="*/ 2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2" h="72">
                    <a:moveTo>
                      <a:pt x="38" y="28"/>
                    </a:moveTo>
                    <a:cubicBezTo>
                      <a:pt x="38" y="30"/>
                      <a:pt x="42" y="29"/>
                      <a:pt x="43" y="29"/>
                    </a:cubicBezTo>
                    <a:cubicBezTo>
                      <a:pt x="44" y="22"/>
                      <a:pt x="48" y="19"/>
                      <a:pt x="51" y="14"/>
                    </a:cubicBezTo>
                    <a:cubicBezTo>
                      <a:pt x="53" y="13"/>
                      <a:pt x="53" y="12"/>
                      <a:pt x="54" y="11"/>
                    </a:cubicBezTo>
                    <a:cubicBezTo>
                      <a:pt x="59" y="10"/>
                      <a:pt x="62" y="18"/>
                      <a:pt x="58" y="21"/>
                    </a:cubicBezTo>
                    <a:cubicBezTo>
                      <a:pt x="55" y="26"/>
                      <a:pt x="52" y="31"/>
                      <a:pt x="50" y="36"/>
                    </a:cubicBezTo>
                    <a:cubicBezTo>
                      <a:pt x="49" y="37"/>
                      <a:pt x="48" y="39"/>
                      <a:pt x="47" y="40"/>
                    </a:cubicBezTo>
                    <a:cubicBezTo>
                      <a:pt x="46" y="42"/>
                      <a:pt x="46" y="45"/>
                      <a:pt x="44" y="47"/>
                    </a:cubicBezTo>
                    <a:cubicBezTo>
                      <a:pt x="44" y="50"/>
                      <a:pt x="41" y="51"/>
                      <a:pt x="41" y="53"/>
                    </a:cubicBezTo>
                    <a:cubicBezTo>
                      <a:pt x="40" y="54"/>
                      <a:pt x="39" y="54"/>
                      <a:pt x="39" y="55"/>
                    </a:cubicBezTo>
                    <a:cubicBezTo>
                      <a:pt x="38" y="56"/>
                      <a:pt x="40" y="56"/>
                      <a:pt x="40" y="57"/>
                    </a:cubicBezTo>
                    <a:cubicBezTo>
                      <a:pt x="40" y="57"/>
                      <a:pt x="39" y="57"/>
                      <a:pt x="38" y="58"/>
                    </a:cubicBezTo>
                    <a:cubicBezTo>
                      <a:pt x="39" y="60"/>
                      <a:pt x="38" y="60"/>
                      <a:pt x="37" y="61"/>
                    </a:cubicBezTo>
                    <a:cubicBezTo>
                      <a:pt x="36" y="62"/>
                      <a:pt x="36" y="64"/>
                      <a:pt x="35" y="65"/>
                    </a:cubicBezTo>
                    <a:cubicBezTo>
                      <a:pt x="35" y="66"/>
                      <a:pt x="33" y="66"/>
                      <a:pt x="32" y="67"/>
                    </a:cubicBezTo>
                    <a:cubicBezTo>
                      <a:pt x="34" y="71"/>
                      <a:pt x="30" y="72"/>
                      <a:pt x="27" y="71"/>
                    </a:cubicBezTo>
                    <a:cubicBezTo>
                      <a:pt x="27" y="70"/>
                      <a:pt x="26" y="70"/>
                      <a:pt x="26" y="70"/>
                    </a:cubicBezTo>
                    <a:cubicBezTo>
                      <a:pt x="25" y="69"/>
                      <a:pt x="24" y="70"/>
                      <a:pt x="24" y="69"/>
                    </a:cubicBezTo>
                    <a:cubicBezTo>
                      <a:pt x="21" y="68"/>
                      <a:pt x="22" y="64"/>
                      <a:pt x="23" y="61"/>
                    </a:cubicBezTo>
                    <a:cubicBezTo>
                      <a:pt x="23" y="59"/>
                      <a:pt x="23" y="57"/>
                      <a:pt x="23" y="55"/>
                    </a:cubicBezTo>
                    <a:cubicBezTo>
                      <a:pt x="23" y="54"/>
                      <a:pt x="24" y="53"/>
                      <a:pt x="24" y="52"/>
                    </a:cubicBezTo>
                    <a:cubicBezTo>
                      <a:pt x="24" y="52"/>
                      <a:pt x="23" y="51"/>
                      <a:pt x="23" y="50"/>
                    </a:cubicBezTo>
                    <a:cubicBezTo>
                      <a:pt x="23" y="48"/>
                      <a:pt x="26" y="45"/>
                      <a:pt x="24" y="42"/>
                    </a:cubicBezTo>
                    <a:cubicBezTo>
                      <a:pt x="20" y="40"/>
                      <a:pt x="20" y="45"/>
                      <a:pt x="17" y="45"/>
                    </a:cubicBezTo>
                    <a:cubicBezTo>
                      <a:pt x="17" y="46"/>
                      <a:pt x="18" y="46"/>
                      <a:pt x="18" y="47"/>
                    </a:cubicBezTo>
                    <a:cubicBezTo>
                      <a:pt x="15" y="51"/>
                      <a:pt x="13" y="56"/>
                      <a:pt x="10" y="60"/>
                    </a:cubicBezTo>
                    <a:cubicBezTo>
                      <a:pt x="6" y="61"/>
                      <a:pt x="2" y="61"/>
                      <a:pt x="1" y="57"/>
                    </a:cubicBezTo>
                    <a:cubicBezTo>
                      <a:pt x="0" y="53"/>
                      <a:pt x="4" y="51"/>
                      <a:pt x="4" y="47"/>
                    </a:cubicBezTo>
                    <a:cubicBezTo>
                      <a:pt x="4" y="46"/>
                      <a:pt x="5" y="46"/>
                      <a:pt x="6" y="46"/>
                    </a:cubicBezTo>
                    <a:cubicBezTo>
                      <a:pt x="5" y="43"/>
                      <a:pt x="8" y="44"/>
                      <a:pt x="7" y="41"/>
                    </a:cubicBezTo>
                    <a:cubicBezTo>
                      <a:pt x="8" y="40"/>
                      <a:pt x="9" y="40"/>
                      <a:pt x="9" y="38"/>
                    </a:cubicBezTo>
                    <a:cubicBezTo>
                      <a:pt x="9" y="37"/>
                      <a:pt x="10" y="37"/>
                      <a:pt x="11" y="36"/>
                    </a:cubicBezTo>
                    <a:cubicBezTo>
                      <a:pt x="11" y="36"/>
                      <a:pt x="10" y="36"/>
                      <a:pt x="10" y="35"/>
                    </a:cubicBezTo>
                    <a:cubicBezTo>
                      <a:pt x="12" y="32"/>
                      <a:pt x="14" y="30"/>
                      <a:pt x="15" y="26"/>
                    </a:cubicBezTo>
                    <a:cubicBezTo>
                      <a:pt x="16" y="25"/>
                      <a:pt x="17" y="24"/>
                      <a:pt x="17" y="22"/>
                    </a:cubicBezTo>
                    <a:cubicBezTo>
                      <a:pt x="20" y="19"/>
                      <a:pt x="21" y="14"/>
                      <a:pt x="24" y="11"/>
                    </a:cubicBezTo>
                    <a:cubicBezTo>
                      <a:pt x="25" y="7"/>
                      <a:pt x="29" y="0"/>
                      <a:pt x="34" y="2"/>
                    </a:cubicBezTo>
                    <a:cubicBezTo>
                      <a:pt x="35" y="2"/>
                      <a:pt x="36" y="4"/>
                      <a:pt x="38" y="4"/>
                    </a:cubicBezTo>
                    <a:cubicBezTo>
                      <a:pt x="38" y="5"/>
                      <a:pt x="40" y="6"/>
                      <a:pt x="40" y="8"/>
                    </a:cubicBezTo>
                    <a:cubicBezTo>
                      <a:pt x="40" y="9"/>
                      <a:pt x="39" y="10"/>
                      <a:pt x="39" y="12"/>
                    </a:cubicBezTo>
                    <a:cubicBezTo>
                      <a:pt x="38" y="14"/>
                      <a:pt x="39" y="19"/>
                      <a:pt x="39" y="22"/>
                    </a:cubicBezTo>
                    <a:cubicBezTo>
                      <a:pt x="39" y="24"/>
                      <a:pt x="39" y="26"/>
                      <a:pt x="3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Freeform 35">
                <a:extLst>
                  <a:ext uri="{FF2B5EF4-FFF2-40B4-BE49-F238E27FC236}">
                    <a16:creationId xmlns:a16="http://schemas.microsoft.com/office/drawing/2014/main" id="{F8B50F98-2B39-4BE5-9C9A-9EBAC8C09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8" y="2356"/>
                <a:ext cx="60" cy="133"/>
              </a:xfrm>
              <a:custGeom>
                <a:avLst/>
                <a:gdLst>
                  <a:gd name="T0" fmla="*/ 10 w 29"/>
                  <a:gd name="T1" fmla="*/ 1 h 64"/>
                  <a:gd name="T2" fmla="*/ 12 w 29"/>
                  <a:gd name="T3" fmla="*/ 4 h 64"/>
                  <a:gd name="T4" fmla="*/ 13 w 29"/>
                  <a:gd name="T5" fmla="*/ 8 h 64"/>
                  <a:gd name="T6" fmla="*/ 14 w 29"/>
                  <a:gd name="T7" fmla="*/ 14 h 64"/>
                  <a:gd name="T8" fmla="*/ 15 w 29"/>
                  <a:gd name="T9" fmla="*/ 16 h 64"/>
                  <a:gd name="T10" fmla="*/ 17 w 29"/>
                  <a:gd name="T11" fmla="*/ 21 h 64"/>
                  <a:gd name="T12" fmla="*/ 18 w 29"/>
                  <a:gd name="T13" fmla="*/ 24 h 64"/>
                  <a:gd name="T14" fmla="*/ 19 w 29"/>
                  <a:gd name="T15" fmla="*/ 29 h 64"/>
                  <a:gd name="T16" fmla="*/ 20 w 29"/>
                  <a:gd name="T17" fmla="*/ 33 h 64"/>
                  <a:gd name="T18" fmla="*/ 20 w 29"/>
                  <a:gd name="T19" fmla="*/ 35 h 64"/>
                  <a:gd name="T20" fmla="*/ 22 w 29"/>
                  <a:gd name="T21" fmla="*/ 39 h 64"/>
                  <a:gd name="T22" fmla="*/ 24 w 29"/>
                  <a:gd name="T23" fmla="*/ 47 h 64"/>
                  <a:gd name="T24" fmla="*/ 27 w 29"/>
                  <a:gd name="T25" fmla="*/ 59 h 64"/>
                  <a:gd name="T26" fmla="*/ 19 w 29"/>
                  <a:gd name="T27" fmla="*/ 61 h 64"/>
                  <a:gd name="T28" fmla="*/ 14 w 29"/>
                  <a:gd name="T29" fmla="*/ 48 h 64"/>
                  <a:gd name="T30" fmla="*/ 14 w 29"/>
                  <a:gd name="T31" fmla="*/ 46 h 64"/>
                  <a:gd name="T32" fmla="*/ 13 w 29"/>
                  <a:gd name="T33" fmla="*/ 43 h 64"/>
                  <a:gd name="T34" fmla="*/ 12 w 29"/>
                  <a:gd name="T35" fmla="*/ 40 h 64"/>
                  <a:gd name="T36" fmla="*/ 11 w 29"/>
                  <a:gd name="T37" fmla="*/ 38 h 64"/>
                  <a:gd name="T38" fmla="*/ 11 w 29"/>
                  <a:gd name="T39" fmla="*/ 35 h 64"/>
                  <a:gd name="T40" fmla="*/ 6 w 29"/>
                  <a:gd name="T41" fmla="*/ 22 h 64"/>
                  <a:gd name="T42" fmla="*/ 5 w 29"/>
                  <a:gd name="T43" fmla="*/ 18 h 64"/>
                  <a:gd name="T44" fmla="*/ 4 w 29"/>
                  <a:gd name="T45" fmla="*/ 16 h 64"/>
                  <a:gd name="T46" fmla="*/ 4 w 29"/>
                  <a:gd name="T47" fmla="*/ 13 h 64"/>
                  <a:gd name="T48" fmla="*/ 1 w 29"/>
                  <a:gd name="T49" fmla="*/ 8 h 64"/>
                  <a:gd name="T50" fmla="*/ 0 w 29"/>
                  <a:gd name="T51" fmla="*/ 4 h 64"/>
                  <a:gd name="T52" fmla="*/ 10 w 29"/>
                  <a:gd name="T53" fmla="*/ 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" h="64">
                    <a:moveTo>
                      <a:pt x="10" y="1"/>
                    </a:moveTo>
                    <a:cubicBezTo>
                      <a:pt x="11" y="2"/>
                      <a:pt x="11" y="3"/>
                      <a:pt x="12" y="4"/>
                    </a:cubicBezTo>
                    <a:cubicBezTo>
                      <a:pt x="11" y="6"/>
                      <a:pt x="13" y="7"/>
                      <a:pt x="13" y="8"/>
                    </a:cubicBezTo>
                    <a:cubicBezTo>
                      <a:pt x="14" y="10"/>
                      <a:pt x="14" y="12"/>
                      <a:pt x="14" y="14"/>
                    </a:cubicBezTo>
                    <a:cubicBezTo>
                      <a:pt x="14" y="15"/>
                      <a:pt x="15" y="15"/>
                      <a:pt x="15" y="16"/>
                    </a:cubicBezTo>
                    <a:cubicBezTo>
                      <a:pt x="16" y="17"/>
                      <a:pt x="16" y="19"/>
                      <a:pt x="17" y="21"/>
                    </a:cubicBezTo>
                    <a:cubicBezTo>
                      <a:pt x="17" y="22"/>
                      <a:pt x="18" y="23"/>
                      <a:pt x="18" y="24"/>
                    </a:cubicBezTo>
                    <a:cubicBezTo>
                      <a:pt x="19" y="26"/>
                      <a:pt x="19" y="27"/>
                      <a:pt x="19" y="29"/>
                    </a:cubicBezTo>
                    <a:cubicBezTo>
                      <a:pt x="19" y="30"/>
                      <a:pt x="20" y="31"/>
                      <a:pt x="20" y="33"/>
                    </a:cubicBezTo>
                    <a:cubicBezTo>
                      <a:pt x="20" y="33"/>
                      <a:pt x="20" y="34"/>
                      <a:pt x="20" y="35"/>
                    </a:cubicBezTo>
                    <a:cubicBezTo>
                      <a:pt x="21" y="36"/>
                      <a:pt x="22" y="37"/>
                      <a:pt x="22" y="39"/>
                    </a:cubicBezTo>
                    <a:cubicBezTo>
                      <a:pt x="23" y="42"/>
                      <a:pt x="24" y="44"/>
                      <a:pt x="24" y="47"/>
                    </a:cubicBezTo>
                    <a:cubicBezTo>
                      <a:pt x="25" y="49"/>
                      <a:pt x="29" y="56"/>
                      <a:pt x="27" y="59"/>
                    </a:cubicBezTo>
                    <a:cubicBezTo>
                      <a:pt x="26" y="62"/>
                      <a:pt x="22" y="64"/>
                      <a:pt x="19" y="61"/>
                    </a:cubicBezTo>
                    <a:cubicBezTo>
                      <a:pt x="18" y="57"/>
                      <a:pt x="15" y="52"/>
                      <a:pt x="14" y="48"/>
                    </a:cubicBezTo>
                    <a:cubicBezTo>
                      <a:pt x="14" y="47"/>
                      <a:pt x="15" y="47"/>
                      <a:pt x="14" y="46"/>
                    </a:cubicBezTo>
                    <a:cubicBezTo>
                      <a:pt x="14" y="45"/>
                      <a:pt x="13" y="44"/>
                      <a:pt x="13" y="43"/>
                    </a:cubicBezTo>
                    <a:cubicBezTo>
                      <a:pt x="12" y="42"/>
                      <a:pt x="13" y="41"/>
                      <a:pt x="12" y="40"/>
                    </a:cubicBezTo>
                    <a:cubicBezTo>
                      <a:pt x="12" y="39"/>
                      <a:pt x="11" y="39"/>
                      <a:pt x="11" y="38"/>
                    </a:cubicBezTo>
                    <a:cubicBezTo>
                      <a:pt x="11" y="37"/>
                      <a:pt x="11" y="36"/>
                      <a:pt x="11" y="35"/>
                    </a:cubicBezTo>
                    <a:cubicBezTo>
                      <a:pt x="9" y="31"/>
                      <a:pt x="8" y="27"/>
                      <a:pt x="6" y="22"/>
                    </a:cubicBezTo>
                    <a:cubicBezTo>
                      <a:pt x="6" y="21"/>
                      <a:pt x="6" y="19"/>
                      <a:pt x="5" y="18"/>
                    </a:cubicBezTo>
                    <a:cubicBezTo>
                      <a:pt x="5" y="17"/>
                      <a:pt x="4" y="16"/>
                      <a:pt x="4" y="16"/>
                    </a:cubicBezTo>
                    <a:cubicBezTo>
                      <a:pt x="4" y="15"/>
                      <a:pt x="4" y="14"/>
                      <a:pt x="4" y="13"/>
                    </a:cubicBezTo>
                    <a:cubicBezTo>
                      <a:pt x="3" y="11"/>
                      <a:pt x="2" y="10"/>
                      <a:pt x="1" y="8"/>
                    </a:cubicBezTo>
                    <a:cubicBezTo>
                      <a:pt x="1" y="7"/>
                      <a:pt x="0" y="5"/>
                      <a:pt x="0" y="4"/>
                    </a:cubicBezTo>
                    <a:cubicBezTo>
                      <a:pt x="1" y="1"/>
                      <a:pt x="5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36">
                <a:extLst>
                  <a:ext uri="{FF2B5EF4-FFF2-40B4-BE49-F238E27FC236}">
                    <a16:creationId xmlns:a16="http://schemas.microsoft.com/office/drawing/2014/main" id="{CC427C04-774B-449B-B822-A39BC5BBA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2360"/>
                <a:ext cx="100" cy="141"/>
              </a:xfrm>
              <a:custGeom>
                <a:avLst/>
                <a:gdLst>
                  <a:gd name="T0" fmla="*/ 41 w 48"/>
                  <a:gd name="T1" fmla="*/ 5 h 68"/>
                  <a:gd name="T2" fmla="*/ 40 w 48"/>
                  <a:gd name="T3" fmla="*/ 7 h 68"/>
                  <a:gd name="T4" fmla="*/ 44 w 48"/>
                  <a:gd name="T5" fmla="*/ 10 h 68"/>
                  <a:gd name="T6" fmla="*/ 46 w 48"/>
                  <a:gd name="T7" fmla="*/ 21 h 68"/>
                  <a:gd name="T8" fmla="*/ 38 w 48"/>
                  <a:gd name="T9" fmla="*/ 22 h 68"/>
                  <a:gd name="T10" fmla="*/ 36 w 48"/>
                  <a:gd name="T11" fmla="*/ 16 h 68"/>
                  <a:gd name="T12" fmla="*/ 34 w 48"/>
                  <a:gd name="T13" fmla="*/ 13 h 68"/>
                  <a:gd name="T14" fmla="*/ 30 w 48"/>
                  <a:gd name="T15" fmla="*/ 9 h 68"/>
                  <a:gd name="T16" fmla="*/ 17 w 48"/>
                  <a:gd name="T17" fmla="*/ 17 h 68"/>
                  <a:gd name="T18" fmla="*/ 15 w 48"/>
                  <a:gd name="T19" fmla="*/ 22 h 68"/>
                  <a:gd name="T20" fmla="*/ 11 w 48"/>
                  <a:gd name="T21" fmla="*/ 46 h 68"/>
                  <a:gd name="T22" fmla="*/ 12 w 48"/>
                  <a:gd name="T23" fmla="*/ 48 h 68"/>
                  <a:gd name="T24" fmla="*/ 13 w 48"/>
                  <a:gd name="T25" fmla="*/ 50 h 68"/>
                  <a:gd name="T26" fmla="*/ 21 w 48"/>
                  <a:gd name="T27" fmla="*/ 52 h 68"/>
                  <a:gd name="T28" fmla="*/ 23 w 48"/>
                  <a:gd name="T29" fmla="*/ 53 h 68"/>
                  <a:gd name="T30" fmla="*/ 26 w 48"/>
                  <a:gd name="T31" fmla="*/ 50 h 68"/>
                  <a:gd name="T32" fmla="*/ 28 w 48"/>
                  <a:gd name="T33" fmla="*/ 46 h 68"/>
                  <a:gd name="T34" fmla="*/ 23 w 48"/>
                  <a:gd name="T35" fmla="*/ 39 h 68"/>
                  <a:gd name="T36" fmla="*/ 20 w 48"/>
                  <a:gd name="T37" fmla="*/ 35 h 68"/>
                  <a:gd name="T38" fmla="*/ 33 w 48"/>
                  <a:gd name="T39" fmla="*/ 36 h 68"/>
                  <a:gd name="T40" fmla="*/ 34 w 48"/>
                  <a:gd name="T41" fmla="*/ 35 h 68"/>
                  <a:gd name="T42" fmla="*/ 40 w 48"/>
                  <a:gd name="T43" fmla="*/ 40 h 68"/>
                  <a:gd name="T44" fmla="*/ 39 w 48"/>
                  <a:gd name="T45" fmla="*/ 44 h 68"/>
                  <a:gd name="T46" fmla="*/ 37 w 48"/>
                  <a:gd name="T47" fmla="*/ 50 h 68"/>
                  <a:gd name="T48" fmla="*/ 33 w 48"/>
                  <a:gd name="T49" fmla="*/ 57 h 68"/>
                  <a:gd name="T50" fmla="*/ 33 w 48"/>
                  <a:gd name="T51" fmla="*/ 60 h 68"/>
                  <a:gd name="T52" fmla="*/ 32 w 48"/>
                  <a:gd name="T53" fmla="*/ 62 h 68"/>
                  <a:gd name="T54" fmla="*/ 26 w 48"/>
                  <a:gd name="T55" fmla="*/ 68 h 68"/>
                  <a:gd name="T56" fmla="*/ 22 w 48"/>
                  <a:gd name="T57" fmla="*/ 63 h 68"/>
                  <a:gd name="T58" fmla="*/ 13 w 48"/>
                  <a:gd name="T59" fmla="*/ 63 h 68"/>
                  <a:gd name="T60" fmla="*/ 4 w 48"/>
                  <a:gd name="T61" fmla="*/ 56 h 68"/>
                  <a:gd name="T62" fmla="*/ 2 w 48"/>
                  <a:gd name="T63" fmla="*/ 53 h 68"/>
                  <a:gd name="T64" fmla="*/ 0 w 48"/>
                  <a:gd name="T65" fmla="*/ 48 h 68"/>
                  <a:gd name="T66" fmla="*/ 2 w 48"/>
                  <a:gd name="T67" fmla="*/ 31 h 68"/>
                  <a:gd name="T68" fmla="*/ 5 w 48"/>
                  <a:gd name="T69" fmla="*/ 22 h 68"/>
                  <a:gd name="T70" fmla="*/ 8 w 48"/>
                  <a:gd name="T71" fmla="*/ 16 h 68"/>
                  <a:gd name="T72" fmla="*/ 12 w 48"/>
                  <a:gd name="T73" fmla="*/ 9 h 68"/>
                  <a:gd name="T74" fmla="*/ 14 w 48"/>
                  <a:gd name="T75" fmla="*/ 8 h 68"/>
                  <a:gd name="T76" fmla="*/ 14 w 48"/>
                  <a:gd name="T77" fmla="*/ 6 h 68"/>
                  <a:gd name="T78" fmla="*/ 18 w 48"/>
                  <a:gd name="T79" fmla="*/ 3 h 68"/>
                  <a:gd name="T80" fmla="*/ 36 w 48"/>
                  <a:gd name="T81" fmla="*/ 1 h 68"/>
                  <a:gd name="T82" fmla="*/ 41 w 48"/>
                  <a:gd name="T8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8" h="68">
                    <a:moveTo>
                      <a:pt x="41" y="5"/>
                    </a:moveTo>
                    <a:cubicBezTo>
                      <a:pt x="41" y="6"/>
                      <a:pt x="40" y="6"/>
                      <a:pt x="40" y="7"/>
                    </a:cubicBezTo>
                    <a:cubicBezTo>
                      <a:pt x="42" y="7"/>
                      <a:pt x="43" y="9"/>
                      <a:pt x="44" y="10"/>
                    </a:cubicBezTo>
                    <a:cubicBezTo>
                      <a:pt x="43" y="13"/>
                      <a:pt x="48" y="17"/>
                      <a:pt x="46" y="21"/>
                    </a:cubicBezTo>
                    <a:cubicBezTo>
                      <a:pt x="44" y="23"/>
                      <a:pt x="40" y="23"/>
                      <a:pt x="38" y="22"/>
                    </a:cubicBezTo>
                    <a:cubicBezTo>
                      <a:pt x="37" y="20"/>
                      <a:pt x="35" y="19"/>
                      <a:pt x="36" y="16"/>
                    </a:cubicBezTo>
                    <a:cubicBezTo>
                      <a:pt x="35" y="15"/>
                      <a:pt x="34" y="14"/>
                      <a:pt x="34" y="13"/>
                    </a:cubicBezTo>
                    <a:cubicBezTo>
                      <a:pt x="33" y="11"/>
                      <a:pt x="31" y="10"/>
                      <a:pt x="30" y="9"/>
                    </a:cubicBezTo>
                    <a:cubicBezTo>
                      <a:pt x="23" y="9"/>
                      <a:pt x="22" y="14"/>
                      <a:pt x="17" y="17"/>
                    </a:cubicBezTo>
                    <a:cubicBezTo>
                      <a:pt x="17" y="19"/>
                      <a:pt x="16" y="21"/>
                      <a:pt x="15" y="22"/>
                    </a:cubicBezTo>
                    <a:cubicBezTo>
                      <a:pt x="13" y="28"/>
                      <a:pt x="10" y="38"/>
                      <a:pt x="11" y="46"/>
                    </a:cubicBezTo>
                    <a:cubicBezTo>
                      <a:pt x="11" y="47"/>
                      <a:pt x="12" y="47"/>
                      <a:pt x="12" y="48"/>
                    </a:cubicBezTo>
                    <a:cubicBezTo>
                      <a:pt x="13" y="49"/>
                      <a:pt x="12" y="50"/>
                      <a:pt x="13" y="50"/>
                    </a:cubicBezTo>
                    <a:cubicBezTo>
                      <a:pt x="14" y="53"/>
                      <a:pt x="19" y="55"/>
                      <a:pt x="21" y="52"/>
                    </a:cubicBezTo>
                    <a:cubicBezTo>
                      <a:pt x="22" y="52"/>
                      <a:pt x="22" y="53"/>
                      <a:pt x="23" y="53"/>
                    </a:cubicBezTo>
                    <a:cubicBezTo>
                      <a:pt x="24" y="52"/>
                      <a:pt x="25" y="50"/>
                      <a:pt x="26" y="50"/>
                    </a:cubicBezTo>
                    <a:cubicBezTo>
                      <a:pt x="26" y="48"/>
                      <a:pt x="28" y="47"/>
                      <a:pt x="28" y="46"/>
                    </a:cubicBezTo>
                    <a:cubicBezTo>
                      <a:pt x="28" y="42"/>
                      <a:pt x="25" y="41"/>
                      <a:pt x="23" y="39"/>
                    </a:cubicBezTo>
                    <a:cubicBezTo>
                      <a:pt x="21" y="38"/>
                      <a:pt x="19" y="37"/>
                      <a:pt x="20" y="35"/>
                    </a:cubicBezTo>
                    <a:cubicBezTo>
                      <a:pt x="21" y="31"/>
                      <a:pt x="31" y="34"/>
                      <a:pt x="33" y="36"/>
                    </a:cubicBezTo>
                    <a:cubicBezTo>
                      <a:pt x="33" y="36"/>
                      <a:pt x="34" y="35"/>
                      <a:pt x="34" y="35"/>
                    </a:cubicBezTo>
                    <a:cubicBezTo>
                      <a:pt x="36" y="38"/>
                      <a:pt x="40" y="37"/>
                      <a:pt x="40" y="40"/>
                    </a:cubicBezTo>
                    <a:cubicBezTo>
                      <a:pt x="40" y="41"/>
                      <a:pt x="39" y="42"/>
                      <a:pt x="39" y="44"/>
                    </a:cubicBezTo>
                    <a:cubicBezTo>
                      <a:pt x="38" y="46"/>
                      <a:pt x="37" y="47"/>
                      <a:pt x="37" y="50"/>
                    </a:cubicBezTo>
                    <a:cubicBezTo>
                      <a:pt x="36" y="53"/>
                      <a:pt x="34" y="55"/>
                      <a:pt x="33" y="57"/>
                    </a:cubicBezTo>
                    <a:cubicBezTo>
                      <a:pt x="33" y="58"/>
                      <a:pt x="33" y="59"/>
                      <a:pt x="33" y="60"/>
                    </a:cubicBezTo>
                    <a:cubicBezTo>
                      <a:pt x="33" y="60"/>
                      <a:pt x="32" y="61"/>
                      <a:pt x="32" y="62"/>
                    </a:cubicBezTo>
                    <a:cubicBezTo>
                      <a:pt x="30" y="65"/>
                      <a:pt x="30" y="68"/>
                      <a:pt x="26" y="68"/>
                    </a:cubicBezTo>
                    <a:cubicBezTo>
                      <a:pt x="25" y="66"/>
                      <a:pt x="22" y="66"/>
                      <a:pt x="22" y="63"/>
                    </a:cubicBezTo>
                    <a:cubicBezTo>
                      <a:pt x="19" y="62"/>
                      <a:pt x="15" y="63"/>
                      <a:pt x="13" y="63"/>
                    </a:cubicBezTo>
                    <a:cubicBezTo>
                      <a:pt x="8" y="62"/>
                      <a:pt x="6" y="58"/>
                      <a:pt x="4" y="56"/>
                    </a:cubicBezTo>
                    <a:cubicBezTo>
                      <a:pt x="3" y="55"/>
                      <a:pt x="3" y="54"/>
                      <a:pt x="2" y="53"/>
                    </a:cubicBezTo>
                    <a:cubicBezTo>
                      <a:pt x="2" y="50"/>
                      <a:pt x="1" y="49"/>
                      <a:pt x="0" y="48"/>
                    </a:cubicBezTo>
                    <a:cubicBezTo>
                      <a:pt x="0" y="43"/>
                      <a:pt x="0" y="35"/>
                      <a:pt x="2" y="31"/>
                    </a:cubicBezTo>
                    <a:cubicBezTo>
                      <a:pt x="2" y="27"/>
                      <a:pt x="4" y="25"/>
                      <a:pt x="5" y="22"/>
                    </a:cubicBezTo>
                    <a:cubicBezTo>
                      <a:pt x="6" y="20"/>
                      <a:pt x="7" y="18"/>
                      <a:pt x="8" y="16"/>
                    </a:cubicBezTo>
                    <a:cubicBezTo>
                      <a:pt x="9" y="14"/>
                      <a:pt x="10" y="11"/>
                      <a:pt x="12" y="9"/>
                    </a:cubicBezTo>
                    <a:cubicBezTo>
                      <a:pt x="12" y="9"/>
                      <a:pt x="13" y="8"/>
                      <a:pt x="14" y="8"/>
                    </a:cubicBezTo>
                    <a:cubicBezTo>
                      <a:pt x="14" y="8"/>
                      <a:pt x="14" y="7"/>
                      <a:pt x="14" y="6"/>
                    </a:cubicBezTo>
                    <a:cubicBezTo>
                      <a:pt x="15" y="5"/>
                      <a:pt x="17" y="4"/>
                      <a:pt x="18" y="3"/>
                    </a:cubicBezTo>
                    <a:cubicBezTo>
                      <a:pt x="23" y="2"/>
                      <a:pt x="29" y="0"/>
                      <a:pt x="36" y="1"/>
                    </a:cubicBezTo>
                    <a:cubicBezTo>
                      <a:pt x="37" y="2"/>
                      <a:pt x="39" y="3"/>
                      <a:pt x="4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Freeform 37">
                <a:extLst>
                  <a:ext uri="{FF2B5EF4-FFF2-40B4-BE49-F238E27FC236}">
                    <a16:creationId xmlns:a16="http://schemas.microsoft.com/office/drawing/2014/main" id="{BA210B26-69E9-4E18-BA31-35C22B80D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6" y="2364"/>
                <a:ext cx="90" cy="146"/>
              </a:xfrm>
              <a:custGeom>
                <a:avLst/>
                <a:gdLst>
                  <a:gd name="T0" fmla="*/ 35 w 43"/>
                  <a:gd name="T1" fmla="*/ 2 h 70"/>
                  <a:gd name="T2" fmla="*/ 35 w 43"/>
                  <a:gd name="T3" fmla="*/ 6 h 70"/>
                  <a:gd name="T4" fmla="*/ 36 w 43"/>
                  <a:gd name="T5" fmla="*/ 8 h 70"/>
                  <a:gd name="T6" fmla="*/ 36 w 43"/>
                  <a:gd name="T7" fmla="*/ 12 h 70"/>
                  <a:gd name="T8" fmla="*/ 37 w 43"/>
                  <a:gd name="T9" fmla="*/ 15 h 70"/>
                  <a:gd name="T10" fmla="*/ 37 w 43"/>
                  <a:gd name="T11" fmla="*/ 17 h 70"/>
                  <a:gd name="T12" fmla="*/ 38 w 43"/>
                  <a:gd name="T13" fmla="*/ 20 h 70"/>
                  <a:gd name="T14" fmla="*/ 38 w 43"/>
                  <a:gd name="T15" fmla="*/ 22 h 70"/>
                  <a:gd name="T16" fmla="*/ 39 w 43"/>
                  <a:gd name="T17" fmla="*/ 32 h 70"/>
                  <a:gd name="T18" fmla="*/ 40 w 43"/>
                  <a:gd name="T19" fmla="*/ 36 h 70"/>
                  <a:gd name="T20" fmla="*/ 40 w 43"/>
                  <a:gd name="T21" fmla="*/ 40 h 70"/>
                  <a:gd name="T22" fmla="*/ 41 w 43"/>
                  <a:gd name="T23" fmla="*/ 43 h 70"/>
                  <a:gd name="T24" fmla="*/ 41 w 43"/>
                  <a:gd name="T25" fmla="*/ 45 h 70"/>
                  <a:gd name="T26" fmla="*/ 42 w 43"/>
                  <a:gd name="T27" fmla="*/ 53 h 70"/>
                  <a:gd name="T28" fmla="*/ 42 w 43"/>
                  <a:gd name="T29" fmla="*/ 55 h 70"/>
                  <a:gd name="T30" fmla="*/ 43 w 43"/>
                  <a:gd name="T31" fmla="*/ 59 h 70"/>
                  <a:gd name="T32" fmla="*/ 41 w 43"/>
                  <a:gd name="T33" fmla="*/ 63 h 70"/>
                  <a:gd name="T34" fmla="*/ 33 w 43"/>
                  <a:gd name="T35" fmla="*/ 62 h 70"/>
                  <a:gd name="T36" fmla="*/ 34 w 43"/>
                  <a:gd name="T37" fmla="*/ 60 h 70"/>
                  <a:gd name="T38" fmla="*/ 31 w 43"/>
                  <a:gd name="T39" fmla="*/ 59 h 70"/>
                  <a:gd name="T40" fmla="*/ 26 w 43"/>
                  <a:gd name="T41" fmla="*/ 51 h 70"/>
                  <a:gd name="T42" fmla="*/ 24 w 43"/>
                  <a:gd name="T43" fmla="*/ 46 h 70"/>
                  <a:gd name="T44" fmla="*/ 21 w 43"/>
                  <a:gd name="T45" fmla="*/ 39 h 70"/>
                  <a:gd name="T46" fmla="*/ 17 w 43"/>
                  <a:gd name="T47" fmla="*/ 35 h 70"/>
                  <a:gd name="T48" fmla="*/ 15 w 43"/>
                  <a:gd name="T49" fmla="*/ 45 h 70"/>
                  <a:gd name="T50" fmla="*/ 16 w 43"/>
                  <a:gd name="T51" fmla="*/ 49 h 70"/>
                  <a:gd name="T52" fmla="*/ 17 w 43"/>
                  <a:gd name="T53" fmla="*/ 56 h 70"/>
                  <a:gd name="T54" fmla="*/ 17 w 43"/>
                  <a:gd name="T55" fmla="*/ 59 h 70"/>
                  <a:gd name="T56" fmla="*/ 17 w 43"/>
                  <a:gd name="T57" fmla="*/ 61 h 70"/>
                  <a:gd name="T58" fmla="*/ 17 w 43"/>
                  <a:gd name="T59" fmla="*/ 64 h 70"/>
                  <a:gd name="T60" fmla="*/ 9 w 43"/>
                  <a:gd name="T61" fmla="*/ 68 h 70"/>
                  <a:gd name="T62" fmla="*/ 5 w 43"/>
                  <a:gd name="T63" fmla="*/ 49 h 70"/>
                  <a:gd name="T64" fmla="*/ 4 w 43"/>
                  <a:gd name="T65" fmla="*/ 46 h 70"/>
                  <a:gd name="T66" fmla="*/ 4 w 43"/>
                  <a:gd name="T67" fmla="*/ 32 h 70"/>
                  <a:gd name="T68" fmla="*/ 3 w 43"/>
                  <a:gd name="T69" fmla="*/ 30 h 70"/>
                  <a:gd name="T70" fmla="*/ 2 w 43"/>
                  <a:gd name="T71" fmla="*/ 21 h 70"/>
                  <a:gd name="T72" fmla="*/ 1 w 43"/>
                  <a:gd name="T73" fmla="*/ 18 h 70"/>
                  <a:gd name="T74" fmla="*/ 2 w 43"/>
                  <a:gd name="T75" fmla="*/ 6 h 70"/>
                  <a:gd name="T76" fmla="*/ 13 w 43"/>
                  <a:gd name="T77" fmla="*/ 5 h 70"/>
                  <a:gd name="T78" fmla="*/ 15 w 43"/>
                  <a:gd name="T79" fmla="*/ 9 h 70"/>
                  <a:gd name="T80" fmla="*/ 21 w 43"/>
                  <a:gd name="T81" fmla="*/ 17 h 70"/>
                  <a:gd name="T82" fmla="*/ 26 w 43"/>
                  <a:gd name="T83" fmla="*/ 19 h 70"/>
                  <a:gd name="T84" fmla="*/ 27 w 43"/>
                  <a:gd name="T85" fmla="*/ 2 h 70"/>
                  <a:gd name="T86" fmla="*/ 31 w 43"/>
                  <a:gd name="T87" fmla="*/ 0 h 70"/>
                  <a:gd name="T88" fmla="*/ 35 w 43"/>
                  <a:gd name="T89" fmla="*/ 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3" h="70">
                    <a:moveTo>
                      <a:pt x="35" y="2"/>
                    </a:moveTo>
                    <a:cubicBezTo>
                      <a:pt x="36" y="3"/>
                      <a:pt x="35" y="4"/>
                      <a:pt x="35" y="6"/>
                    </a:cubicBezTo>
                    <a:cubicBezTo>
                      <a:pt x="35" y="6"/>
                      <a:pt x="36" y="7"/>
                      <a:pt x="36" y="8"/>
                    </a:cubicBezTo>
                    <a:cubicBezTo>
                      <a:pt x="37" y="9"/>
                      <a:pt x="36" y="10"/>
                      <a:pt x="36" y="12"/>
                    </a:cubicBezTo>
                    <a:cubicBezTo>
                      <a:pt x="36" y="13"/>
                      <a:pt x="37" y="14"/>
                      <a:pt x="37" y="15"/>
                    </a:cubicBezTo>
                    <a:cubicBezTo>
                      <a:pt x="37" y="15"/>
                      <a:pt x="37" y="16"/>
                      <a:pt x="37" y="17"/>
                    </a:cubicBezTo>
                    <a:cubicBezTo>
                      <a:pt x="37" y="18"/>
                      <a:pt x="38" y="19"/>
                      <a:pt x="38" y="20"/>
                    </a:cubicBezTo>
                    <a:cubicBezTo>
                      <a:pt x="38" y="21"/>
                      <a:pt x="38" y="21"/>
                      <a:pt x="38" y="22"/>
                    </a:cubicBezTo>
                    <a:cubicBezTo>
                      <a:pt x="38" y="25"/>
                      <a:pt x="39" y="29"/>
                      <a:pt x="39" y="32"/>
                    </a:cubicBezTo>
                    <a:cubicBezTo>
                      <a:pt x="39" y="34"/>
                      <a:pt x="40" y="35"/>
                      <a:pt x="40" y="36"/>
                    </a:cubicBezTo>
                    <a:cubicBezTo>
                      <a:pt x="40" y="37"/>
                      <a:pt x="40" y="39"/>
                      <a:pt x="40" y="40"/>
                    </a:cubicBezTo>
                    <a:cubicBezTo>
                      <a:pt x="40" y="41"/>
                      <a:pt x="41" y="42"/>
                      <a:pt x="41" y="43"/>
                    </a:cubicBezTo>
                    <a:cubicBezTo>
                      <a:pt x="41" y="43"/>
                      <a:pt x="41" y="44"/>
                      <a:pt x="41" y="45"/>
                    </a:cubicBezTo>
                    <a:cubicBezTo>
                      <a:pt x="41" y="48"/>
                      <a:pt x="42" y="50"/>
                      <a:pt x="42" y="53"/>
                    </a:cubicBezTo>
                    <a:cubicBezTo>
                      <a:pt x="42" y="54"/>
                      <a:pt x="42" y="55"/>
                      <a:pt x="42" y="55"/>
                    </a:cubicBezTo>
                    <a:cubicBezTo>
                      <a:pt x="42" y="57"/>
                      <a:pt x="43" y="58"/>
                      <a:pt x="43" y="59"/>
                    </a:cubicBezTo>
                    <a:cubicBezTo>
                      <a:pt x="43" y="60"/>
                      <a:pt x="42" y="63"/>
                      <a:pt x="41" y="63"/>
                    </a:cubicBezTo>
                    <a:cubicBezTo>
                      <a:pt x="38" y="66"/>
                      <a:pt x="35" y="63"/>
                      <a:pt x="33" y="62"/>
                    </a:cubicBezTo>
                    <a:cubicBezTo>
                      <a:pt x="32" y="61"/>
                      <a:pt x="34" y="61"/>
                      <a:pt x="34" y="60"/>
                    </a:cubicBezTo>
                    <a:cubicBezTo>
                      <a:pt x="33" y="59"/>
                      <a:pt x="32" y="59"/>
                      <a:pt x="31" y="59"/>
                    </a:cubicBezTo>
                    <a:cubicBezTo>
                      <a:pt x="30" y="56"/>
                      <a:pt x="28" y="54"/>
                      <a:pt x="26" y="51"/>
                    </a:cubicBezTo>
                    <a:cubicBezTo>
                      <a:pt x="25" y="49"/>
                      <a:pt x="25" y="48"/>
                      <a:pt x="24" y="46"/>
                    </a:cubicBezTo>
                    <a:cubicBezTo>
                      <a:pt x="23" y="44"/>
                      <a:pt x="22" y="41"/>
                      <a:pt x="21" y="39"/>
                    </a:cubicBezTo>
                    <a:cubicBezTo>
                      <a:pt x="20" y="38"/>
                      <a:pt x="18" y="35"/>
                      <a:pt x="17" y="35"/>
                    </a:cubicBezTo>
                    <a:cubicBezTo>
                      <a:pt x="14" y="34"/>
                      <a:pt x="14" y="42"/>
                      <a:pt x="15" y="45"/>
                    </a:cubicBezTo>
                    <a:cubicBezTo>
                      <a:pt x="15" y="46"/>
                      <a:pt x="16" y="47"/>
                      <a:pt x="16" y="49"/>
                    </a:cubicBezTo>
                    <a:cubicBezTo>
                      <a:pt x="17" y="51"/>
                      <a:pt x="16" y="54"/>
                      <a:pt x="17" y="56"/>
                    </a:cubicBezTo>
                    <a:cubicBezTo>
                      <a:pt x="17" y="57"/>
                      <a:pt x="17" y="58"/>
                      <a:pt x="17" y="59"/>
                    </a:cubicBezTo>
                    <a:cubicBezTo>
                      <a:pt x="17" y="59"/>
                      <a:pt x="17" y="60"/>
                      <a:pt x="17" y="61"/>
                    </a:cubicBezTo>
                    <a:cubicBezTo>
                      <a:pt x="17" y="62"/>
                      <a:pt x="17" y="63"/>
                      <a:pt x="17" y="64"/>
                    </a:cubicBezTo>
                    <a:cubicBezTo>
                      <a:pt x="17" y="66"/>
                      <a:pt x="12" y="70"/>
                      <a:pt x="9" y="68"/>
                    </a:cubicBezTo>
                    <a:cubicBezTo>
                      <a:pt x="5" y="65"/>
                      <a:pt x="6" y="55"/>
                      <a:pt x="5" y="49"/>
                    </a:cubicBezTo>
                    <a:cubicBezTo>
                      <a:pt x="5" y="48"/>
                      <a:pt x="4" y="47"/>
                      <a:pt x="4" y="46"/>
                    </a:cubicBezTo>
                    <a:cubicBezTo>
                      <a:pt x="3" y="42"/>
                      <a:pt x="4" y="36"/>
                      <a:pt x="4" y="32"/>
                    </a:cubicBezTo>
                    <a:cubicBezTo>
                      <a:pt x="3" y="31"/>
                      <a:pt x="3" y="31"/>
                      <a:pt x="3" y="30"/>
                    </a:cubicBezTo>
                    <a:cubicBezTo>
                      <a:pt x="2" y="27"/>
                      <a:pt x="3" y="23"/>
                      <a:pt x="2" y="21"/>
                    </a:cubicBezTo>
                    <a:cubicBezTo>
                      <a:pt x="2" y="20"/>
                      <a:pt x="1" y="19"/>
                      <a:pt x="1" y="18"/>
                    </a:cubicBezTo>
                    <a:cubicBezTo>
                      <a:pt x="0" y="14"/>
                      <a:pt x="2" y="9"/>
                      <a:pt x="2" y="6"/>
                    </a:cubicBezTo>
                    <a:cubicBezTo>
                      <a:pt x="3" y="3"/>
                      <a:pt x="10" y="3"/>
                      <a:pt x="13" y="5"/>
                    </a:cubicBezTo>
                    <a:cubicBezTo>
                      <a:pt x="14" y="6"/>
                      <a:pt x="15" y="7"/>
                      <a:pt x="15" y="9"/>
                    </a:cubicBezTo>
                    <a:cubicBezTo>
                      <a:pt x="17" y="12"/>
                      <a:pt x="20" y="13"/>
                      <a:pt x="21" y="17"/>
                    </a:cubicBezTo>
                    <a:cubicBezTo>
                      <a:pt x="22" y="18"/>
                      <a:pt x="23" y="20"/>
                      <a:pt x="26" y="19"/>
                    </a:cubicBezTo>
                    <a:cubicBezTo>
                      <a:pt x="27" y="14"/>
                      <a:pt x="24" y="6"/>
                      <a:pt x="27" y="2"/>
                    </a:cubicBezTo>
                    <a:cubicBezTo>
                      <a:pt x="27" y="1"/>
                      <a:pt x="30" y="0"/>
                      <a:pt x="31" y="0"/>
                    </a:cubicBezTo>
                    <a:cubicBezTo>
                      <a:pt x="32" y="0"/>
                      <a:pt x="33" y="2"/>
                      <a:pt x="3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Freeform 38">
                <a:extLst>
                  <a:ext uri="{FF2B5EF4-FFF2-40B4-BE49-F238E27FC236}">
                    <a16:creationId xmlns:a16="http://schemas.microsoft.com/office/drawing/2014/main" id="{AEC78654-1A25-4D8A-9E67-4219D50AB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374"/>
                <a:ext cx="83" cy="140"/>
              </a:xfrm>
              <a:custGeom>
                <a:avLst/>
                <a:gdLst>
                  <a:gd name="T0" fmla="*/ 37 w 40"/>
                  <a:gd name="T1" fmla="*/ 53 h 67"/>
                  <a:gd name="T2" fmla="*/ 38 w 40"/>
                  <a:gd name="T3" fmla="*/ 55 h 67"/>
                  <a:gd name="T4" fmla="*/ 32 w 40"/>
                  <a:gd name="T5" fmla="*/ 59 h 67"/>
                  <a:gd name="T6" fmla="*/ 29 w 40"/>
                  <a:gd name="T7" fmla="*/ 64 h 67"/>
                  <a:gd name="T8" fmla="*/ 25 w 40"/>
                  <a:gd name="T9" fmla="*/ 65 h 67"/>
                  <a:gd name="T10" fmla="*/ 22 w 40"/>
                  <a:gd name="T11" fmla="*/ 67 h 67"/>
                  <a:gd name="T12" fmla="*/ 13 w 40"/>
                  <a:gd name="T13" fmla="*/ 64 h 67"/>
                  <a:gd name="T14" fmla="*/ 11 w 40"/>
                  <a:gd name="T15" fmla="*/ 63 h 67"/>
                  <a:gd name="T16" fmla="*/ 7 w 40"/>
                  <a:gd name="T17" fmla="*/ 60 h 67"/>
                  <a:gd name="T18" fmla="*/ 5 w 40"/>
                  <a:gd name="T19" fmla="*/ 58 h 67"/>
                  <a:gd name="T20" fmla="*/ 4 w 40"/>
                  <a:gd name="T21" fmla="*/ 54 h 67"/>
                  <a:gd name="T22" fmla="*/ 2 w 40"/>
                  <a:gd name="T23" fmla="*/ 51 h 67"/>
                  <a:gd name="T24" fmla="*/ 2 w 40"/>
                  <a:gd name="T25" fmla="*/ 48 h 67"/>
                  <a:gd name="T26" fmla="*/ 2 w 40"/>
                  <a:gd name="T27" fmla="*/ 45 h 67"/>
                  <a:gd name="T28" fmla="*/ 3 w 40"/>
                  <a:gd name="T29" fmla="*/ 42 h 67"/>
                  <a:gd name="T30" fmla="*/ 2 w 40"/>
                  <a:gd name="T31" fmla="*/ 37 h 67"/>
                  <a:gd name="T32" fmla="*/ 2 w 40"/>
                  <a:gd name="T33" fmla="*/ 32 h 67"/>
                  <a:gd name="T34" fmla="*/ 2 w 40"/>
                  <a:gd name="T35" fmla="*/ 23 h 67"/>
                  <a:gd name="T36" fmla="*/ 2 w 40"/>
                  <a:gd name="T37" fmla="*/ 14 h 67"/>
                  <a:gd name="T38" fmla="*/ 3 w 40"/>
                  <a:gd name="T39" fmla="*/ 6 h 67"/>
                  <a:gd name="T40" fmla="*/ 2 w 40"/>
                  <a:gd name="T41" fmla="*/ 4 h 67"/>
                  <a:gd name="T42" fmla="*/ 11 w 40"/>
                  <a:gd name="T43" fmla="*/ 2 h 67"/>
                  <a:gd name="T44" fmla="*/ 12 w 40"/>
                  <a:gd name="T45" fmla="*/ 10 h 67"/>
                  <a:gd name="T46" fmla="*/ 12 w 40"/>
                  <a:gd name="T47" fmla="*/ 15 h 67"/>
                  <a:gd name="T48" fmla="*/ 11 w 40"/>
                  <a:gd name="T49" fmla="*/ 25 h 67"/>
                  <a:gd name="T50" fmla="*/ 12 w 40"/>
                  <a:gd name="T51" fmla="*/ 27 h 67"/>
                  <a:gd name="T52" fmla="*/ 12 w 40"/>
                  <a:gd name="T53" fmla="*/ 29 h 67"/>
                  <a:gd name="T54" fmla="*/ 12 w 40"/>
                  <a:gd name="T55" fmla="*/ 31 h 67"/>
                  <a:gd name="T56" fmla="*/ 11 w 40"/>
                  <a:gd name="T57" fmla="*/ 34 h 67"/>
                  <a:gd name="T58" fmla="*/ 12 w 40"/>
                  <a:gd name="T59" fmla="*/ 37 h 67"/>
                  <a:gd name="T60" fmla="*/ 12 w 40"/>
                  <a:gd name="T61" fmla="*/ 39 h 67"/>
                  <a:gd name="T62" fmla="*/ 12 w 40"/>
                  <a:gd name="T63" fmla="*/ 42 h 67"/>
                  <a:gd name="T64" fmla="*/ 12 w 40"/>
                  <a:gd name="T65" fmla="*/ 45 h 67"/>
                  <a:gd name="T66" fmla="*/ 13 w 40"/>
                  <a:gd name="T67" fmla="*/ 50 h 67"/>
                  <a:gd name="T68" fmla="*/ 15 w 40"/>
                  <a:gd name="T69" fmla="*/ 55 h 67"/>
                  <a:gd name="T70" fmla="*/ 24 w 40"/>
                  <a:gd name="T71" fmla="*/ 56 h 67"/>
                  <a:gd name="T72" fmla="*/ 26 w 40"/>
                  <a:gd name="T73" fmla="*/ 53 h 67"/>
                  <a:gd name="T74" fmla="*/ 28 w 40"/>
                  <a:gd name="T75" fmla="*/ 50 h 67"/>
                  <a:gd name="T76" fmla="*/ 29 w 40"/>
                  <a:gd name="T77" fmla="*/ 40 h 67"/>
                  <a:gd name="T78" fmla="*/ 29 w 40"/>
                  <a:gd name="T79" fmla="*/ 37 h 67"/>
                  <a:gd name="T80" fmla="*/ 29 w 40"/>
                  <a:gd name="T81" fmla="*/ 35 h 67"/>
                  <a:gd name="T82" fmla="*/ 29 w 40"/>
                  <a:gd name="T83" fmla="*/ 31 h 67"/>
                  <a:gd name="T84" fmla="*/ 29 w 40"/>
                  <a:gd name="T85" fmla="*/ 29 h 67"/>
                  <a:gd name="T86" fmla="*/ 28 w 40"/>
                  <a:gd name="T87" fmla="*/ 9 h 67"/>
                  <a:gd name="T88" fmla="*/ 29 w 40"/>
                  <a:gd name="T89" fmla="*/ 6 h 67"/>
                  <a:gd name="T90" fmla="*/ 29 w 40"/>
                  <a:gd name="T91" fmla="*/ 4 h 67"/>
                  <a:gd name="T92" fmla="*/ 33 w 40"/>
                  <a:gd name="T93" fmla="*/ 0 h 67"/>
                  <a:gd name="T94" fmla="*/ 38 w 40"/>
                  <a:gd name="T95" fmla="*/ 2 h 67"/>
                  <a:gd name="T96" fmla="*/ 38 w 40"/>
                  <a:gd name="T97" fmla="*/ 4 h 67"/>
                  <a:gd name="T98" fmla="*/ 39 w 40"/>
                  <a:gd name="T99" fmla="*/ 6 h 67"/>
                  <a:gd name="T100" fmla="*/ 38 w 40"/>
                  <a:gd name="T101" fmla="*/ 11 h 67"/>
                  <a:gd name="T102" fmla="*/ 39 w 40"/>
                  <a:gd name="T103" fmla="*/ 13 h 67"/>
                  <a:gd name="T104" fmla="*/ 39 w 40"/>
                  <a:gd name="T105" fmla="*/ 18 h 67"/>
                  <a:gd name="T106" fmla="*/ 39 w 40"/>
                  <a:gd name="T107" fmla="*/ 28 h 67"/>
                  <a:gd name="T108" fmla="*/ 39 w 40"/>
                  <a:gd name="T109" fmla="*/ 30 h 67"/>
                  <a:gd name="T110" fmla="*/ 39 w 40"/>
                  <a:gd name="T111" fmla="*/ 35 h 67"/>
                  <a:gd name="T112" fmla="*/ 39 w 40"/>
                  <a:gd name="T113" fmla="*/ 37 h 67"/>
                  <a:gd name="T114" fmla="*/ 39 w 40"/>
                  <a:gd name="T115" fmla="*/ 52 h 67"/>
                  <a:gd name="T116" fmla="*/ 37 w 40"/>
                  <a:gd name="T117" fmla="*/ 5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0" h="67">
                    <a:moveTo>
                      <a:pt x="37" y="53"/>
                    </a:moveTo>
                    <a:cubicBezTo>
                      <a:pt x="36" y="54"/>
                      <a:pt x="38" y="54"/>
                      <a:pt x="38" y="55"/>
                    </a:cubicBezTo>
                    <a:cubicBezTo>
                      <a:pt x="36" y="57"/>
                      <a:pt x="35" y="59"/>
                      <a:pt x="32" y="59"/>
                    </a:cubicBezTo>
                    <a:cubicBezTo>
                      <a:pt x="32" y="60"/>
                      <a:pt x="31" y="63"/>
                      <a:pt x="29" y="64"/>
                    </a:cubicBezTo>
                    <a:cubicBezTo>
                      <a:pt x="28" y="64"/>
                      <a:pt x="27" y="64"/>
                      <a:pt x="25" y="65"/>
                    </a:cubicBezTo>
                    <a:cubicBezTo>
                      <a:pt x="24" y="65"/>
                      <a:pt x="23" y="66"/>
                      <a:pt x="22" y="67"/>
                    </a:cubicBezTo>
                    <a:cubicBezTo>
                      <a:pt x="19" y="67"/>
                      <a:pt x="15" y="66"/>
                      <a:pt x="13" y="64"/>
                    </a:cubicBezTo>
                    <a:cubicBezTo>
                      <a:pt x="12" y="64"/>
                      <a:pt x="12" y="63"/>
                      <a:pt x="11" y="63"/>
                    </a:cubicBezTo>
                    <a:cubicBezTo>
                      <a:pt x="9" y="63"/>
                      <a:pt x="8" y="61"/>
                      <a:pt x="7" y="60"/>
                    </a:cubicBezTo>
                    <a:cubicBezTo>
                      <a:pt x="7" y="59"/>
                      <a:pt x="6" y="59"/>
                      <a:pt x="5" y="58"/>
                    </a:cubicBezTo>
                    <a:cubicBezTo>
                      <a:pt x="5" y="57"/>
                      <a:pt x="4" y="56"/>
                      <a:pt x="4" y="54"/>
                    </a:cubicBezTo>
                    <a:cubicBezTo>
                      <a:pt x="3" y="53"/>
                      <a:pt x="2" y="52"/>
                      <a:pt x="2" y="51"/>
                    </a:cubicBezTo>
                    <a:cubicBezTo>
                      <a:pt x="2" y="50"/>
                      <a:pt x="2" y="49"/>
                      <a:pt x="2" y="48"/>
                    </a:cubicBezTo>
                    <a:cubicBezTo>
                      <a:pt x="2" y="47"/>
                      <a:pt x="2" y="46"/>
                      <a:pt x="2" y="45"/>
                    </a:cubicBezTo>
                    <a:cubicBezTo>
                      <a:pt x="2" y="44"/>
                      <a:pt x="3" y="43"/>
                      <a:pt x="3" y="42"/>
                    </a:cubicBezTo>
                    <a:cubicBezTo>
                      <a:pt x="3" y="40"/>
                      <a:pt x="1" y="39"/>
                      <a:pt x="2" y="37"/>
                    </a:cubicBezTo>
                    <a:cubicBezTo>
                      <a:pt x="2" y="35"/>
                      <a:pt x="4" y="33"/>
                      <a:pt x="2" y="32"/>
                    </a:cubicBezTo>
                    <a:cubicBezTo>
                      <a:pt x="2" y="29"/>
                      <a:pt x="2" y="26"/>
                      <a:pt x="2" y="23"/>
                    </a:cubicBezTo>
                    <a:cubicBezTo>
                      <a:pt x="1" y="20"/>
                      <a:pt x="2" y="17"/>
                      <a:pt x="2" y="14"/>
                    </a:cubicBezTo>
                    <a:cubicBezTo>
                      <a:pt x="2" y="11"/>
                      <a:pt x="0" y="7"/>
                      <a:pt x="3" y="6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1"/>
                      <a:pt x="8" y="0"/>
                      <a:pt x="11" y="2"/>
                    </a:cubicBezTo>
                    <a:cubicBezTo>
                      <a:pt x="12" y="4"/>
                      <a:pt x="12" y="7"/>
                      <a:pt x="12" y="10"/>
                    </a:cubicBezTo>
                    <a:cubicBezTo>
                      <a:pt x="12" y="12"/>
                      <a:pt x="12" y="13"/>
                      <a:pt x="12" y="15"/>
                    </a:cubicBezTo>
                    <a:cubicBezTo>
                      <a:pt x="12" y="18"/>
                      <a:pt x="11" y="21"/>
                      <a:pt x="11" y="25"/>
                    </a:cubicBezTo>
                    <a:cubicBezTo>
                      <a:pt x="11" y="26"/>
                      <a:pt x="12" y="26"/>
                      <a:pt x="12" y="27"/>
                    </a:cubicBezTo>
                    <a:cubicBezTo>
                      <a:pt x="12" y="27"/>
                      <a:pt x="12" y="28"/>
                      <a:pt x="12" y="29"/>
                    </a:cubicBezTo>
                    <a:cubicBezTo>
                      <a:pt x="12" y="30"/>
                      <a:pt x="12" y="31"/>
                      <a:pt x="12" y="31"/>
                    </a:cubicBezTo>
                    <a:cubicBezTo>
                      <a:pt x="12" y="32"/>
                      <a:pt x="11" y="33"/>
                      <a:pt x="11" y="34"/>
                    </a:cubicBezTo>
                    <a:cubicBezTo>
                      <a:pt x="11" y="35"/>
                      <a:pt x="12" y="36"/>
                      <a:pt x="12" y="37"/>
                    </a:cubicBezTo>
                    <a:cubicBezTo>
                      <a:pt x="13" y="38"/>
                      <a:pt x="12" y="39"/>
                      <a:pt x="12" y="39"/>
                    </a:cubicBezTo>
                    <a:cubicBezTo>
                      <a:pt x="12" y="40"/>
                      <a:pt x="12" y="41"/>
                      <a:pt x="12" y="42"/>
                    </a:cubicBezTo>
                    <a:cubicBezTo>
                      <a:pt x="12" y="43"/>
                      <a:pt x="12" y="44"/>
                      <a:pt x="12" y="45"/>
                    </a:cubicBezTo>
                    <a:cubicBezTo>
                      <a:pt x="12" y="46"/>
                      <a:pt x="13" y="48"/>
                      <a:pt x="13" y="50"/>
                    </a:cubicBezTo>
                    <a:cubicBezTo>
                      <a:pt x="14" y="52"/>
                      <a:pt x="15" y="53"/>
                      <a:pt x="15" y="55"/>
                    </a:cubicBezTo>
                    <a:cubicBezTo>
                      <a:pt x="19" y="56"/>
                      <a:pt x="20" y="58"/>
                      <a:pt x="24" y="56"/>
                    </a:cubicBezTo>
                    <a:cubicBezTo>
                      <a:pt x="25" y="56"/>
                      <a:pt x="26" y="55"/>
                      <a:pt x="26" y="53"/>
                    </a:cubicBezTo>
                    <a:cubicBezTo>
                      <a:pt x="28" y="53"/>
                      <a:pt x="28" y="52"/>
                      <a:pt x="28" y="50"/>
                    </a:cubicBezTo>
                    <a:cubicBezTo>
                      <a:pt x="28" y="47"/>
                      <a:pt x="28" y="43"/>
                      <a:pt x="29" y="40"/>
                    </a:cubicBezTo>
                    <a:cubicBezTo>
                      <a:pt x="29" y="39"/>
                      <a:pt x="29" y="38"/>
                      <a:pt x="29" y="37"/>
                    </a:cubicBezTo>
                    <a:cubicBezTo>
                      <a:pt x="29" y="36"/>
                      <a:pt x="29" y="36"/>
                      <a:pt x="29" y="35"/>
                    </a:cubicBezTo>
                    <a:cubicBezTo>
                      <a:pt x="29" y="33"/>
                      <a:pt x="30" y="32"/>
                      <a:pt x="29" y="31"/>
                    </a:cubicBezTo>
                    <a:cubicBezTo>
                      <a:pt x="29" y="30"/>
                      <a:pt x="29" y="29"/>
                      <a:pt x="29" y="29"/>
                    </a:cubicBezTo>
                    <a:cubicBezTo>
                      <a:pt x="29" y="23"/>
                      <a:pt x="28" y="16"/>
                      <a:pt x="28" y="9"/>
                    </a:cubicBezTo>
                    <a:cubicBezTo>
                      <a:pt x="28" y="8"/>
                      <a:pt x="29" y="7"/>
                      <a:pt x="29" y="6"/>
                    </a:cubicBezTo>
                    <a:cubicBezTo>
                      <a:pt x="29" y="6"/>
                      <a:pt x="29" y="5"/>
                      <a:pt x="29" y="4"/>
                    </a:cubicBezTo>
                    <a:cubicBezTo>
                      <a:pt x="29" y="4"/>
                      <a:pt x="32" y="1"/>
                      <a:pt x="33" y="0"/>
                    </a:cubicBezTo>
                    <a:cubicBezTo>
                      <a:pt x="35" y="0"/>
                      <a:pt x="38" y="1"/>
                      <a:pt x="38" y="2"/>
                    </a:cubicBezTo>
                    <a:cubicBezTo>
                      <a:pt x="39" y="3"/>
                      <a:pt x="38" y="3"/>
                      <a:pt x="38" y="4"/>
                    </a:cubicBezTo>
                    <a:cubicBezTo>
                      <a:pt x="38" y="5"/>
                      <a:pt x="39" y="5"/>
                      <a:pt x="39" y="6"/>
                    </a:cubicBezTo>
                    <a:cubicBezTo>
                      <a:pt x="39" y="7"/>
                      <a:pt x="39" y="10"/>
                      <a:pt x="38" y="11"/>
                    </a:cubicBezTo>
                    <a:cubicBezTo>
                      <a:pt x="38" y="12"/>
                      <a:pt x="39" y="13"/>
                      <a:pt x="39" y="13"/>
                    </a:cubicBezTo>
                    <a:cubicBezTo>
                      <a:pt x="40" y="15"/>
                      <a:pt x="39" y="16"/>
                      <a:pt x="39" y="18"/>
                    </a:cubicBezTo>
                    <a:cubicBezTo>
                      <a:pt x="38" y="22"/>
                      <a:pt x="40" y="25"/>
                      <a:pt x="39" y="28"/>
                    </a:cubicBezTo>
                    <a:cubicBezTo>
                      <a:pt x="38" y="29"/>
                      <a:pt x="39" y="29"/>
                      <a:pt x="39" y="30"/>
                    </a:cubicBezTo>
                    <a:cubicBezTo>
                      <a:pt x="39" y="32"/>
                      <a:pt x="38" y="33"/>
                      <a:pt x="39" y="35"/>
                    </a:cubicBezTo>
                    <a:cubicBezTo>
                      <a:pt x="39" y="36"/>
                      <a:pt x="39" y="36"/>
                      <a:pt x="39" y="37"/>
                    </a:cubicBezTo>
                    <a:cubicBezTo>
                      <a:pt x="40" y="41"/>
                      <a:pt x="39" y="47"/>
                      <a:pt x="39" y="52"/>
                    </a:cubicBezTo>
                    <a:cubicBezTo>
                      <a:pt x="38" y="52"/>
                      <a:pt x="37" y="53"/>
                      <a:pt x="3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87" name="文本框 86">
            <a:extLst>
              <a:ext uri="{FF2B5EF4-FFF2-40B4-BE49-F238E27FC236}">
                <a16:creationId xmlns:a16="http://schemas.microsoft.com/office/drawing/2014/main" id="{2683791F-8062-46B4-A5A2-6FF63973C804}"/>
              </a:ext>
            </a:extLst>
          </p:cNvPr>
          <p:cNvSpPr txBox="1"/>
          <p:nvPr/>
        </p:nvSpPr>
        <p:spPr>
          <a:xfrm>
            <a:off x="84667" y="2815121"/>
            <a:ext cx="11997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Towards End-to-End Spoken Dialogue Models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0" name="矩形: 圆角 89">
            <a:extLst>
              <a:ext uri="{FF2B5EF4-FFF2-40B4-BE49-F238E27FC236}">
                <a16:creationId xmlns:a16="http://schemas.microsoft.com/office/drawing/2014/main" id="{AD505574-919D-4836-9565-28AA12AA34AB}"/>
              </a:ext>
            </a:extLst>
          </p:cNvPr>
          <p:cNvSpPr/>
          <p:nvPr/>
        </p:nvSpPr>
        <p:spPr>
          <a:xfrm>
            <a:off x="3692648" y="5554931"/>
            <a:ext cx="2212923" cy="440368"/>
          </a:xfrm>
          <a:prstGeom prst="roundRect">
            <a:avLst>
              <a:gd name="adj" fmla="val 50000"/>
            </a:avLst>
          </a:prstGeom>
          <a:solidFill>
            <a:srgbClr val="1A4874"/>
          </a:solidFill>
          <a:ln w="12700">
            <a:noFill/>
          </a:ln>
          <a:effectLst>
            <a:outerShdw blurRad="152400" dist="635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E911D9F0-C984-4142-9316-B72C7B7D16FC}"/>
              </a:ext>
            </a:extLst>
          </p:cNvPr>
          <p:cNvSpPr txBox="1"/>
          <p:nvPr/>
        </p:nvSpPr>
        <p:spPr>
          <a:xfrm>
            <a:off x="4357622" y="5572476"/>
            <a:ext cx="162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季圣鹏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8" name="Freeform 33">
            <a:extLst>
              <a:ext uri="{FF2B5EF4-FFF2-40B4-BE49-F238E27FC236}">
                <a16:creationId xmlns:a16="http://schemas.microsoft.com/office/drawing/2014/main" id="{29577100-F5D3-434C-B7B5-0B3A0BBFF369}"/>
              </a:ext>
            </a:extLst>
          </p:cNvPr>
          <p:cNvSpPr>
            <a:spLocks noEditPoints="1"/>
          </p:cNvSpPr>
          <p:nvPr/>
        </p:nvSpPr>
        <p:spPr bwMode="auto">
          <a:xfrm>
            <a:off x="3837111" y="5638953"/>
            <a:ext cx="227595" cy="299355"/>
          </a:xfrm>
          <a:custGeom>
            <a:avLst/>
            <a:gdLst>
              <a:gd name="T0" fmla="*/ 61057785 w 742"/>
              <a:gd name="T1" fmla="*/ 22927673 h 975"/>
              <a:gd name="T2" fmla="*/ 60958741 w 742"/>
              <a:gd name="T3" fmla="*/ 24912858 h 975"/>
              <a:gd name="T4" fmla="*/ 61255243 w 742"/>
              <a:gd name="T5" fmla="*/ 26997192 h 975"/>
              <a:gd name="T6" fmla="*/ 57698473 w 742"/>
              <a:gd name="T7" fmla="*/ 35235379 h 975"/>
              <a:gd name="T8" fmla="*/ 58982897 w 742"/>
              <a:gd name="T9" fmla="*/ 26103906 h 975"/>
              <a:gd name="T10" fmla="*/ 58785439 w 742"/>
              <a:gd name="T11" fmla="*/ 23820959 h 975"/>
              <a:gd name="T12" fmla="*/ 59279400 w 742"/>
              <a:gd name="T13" fmla="*/ 22431613 h 975"/>
              <a:gd name="T14" fmla="*/ 59872090 w 742"/>
              <a:gd name="T15" fmla="*/ 9230622 h 975"/>
              <a:gd name="T16" fmla="*/ 60662553 w 742"/>
              <a:gd name="T17" fmla="*/ 11314956 h 975"/>
              <a:gd name="T18" fmla="*/ 66985630 w 742"/>
              <a:gd name="T19" fmla="*/ 16575522 h 975"/>
              <a:gd name="T20" fmla="*/ 60662553 w 742"/>
              <a:gd name="T21" fmla="*/ 22431613 h 975"/>
              <a:gd name="T22" fmla="*/ 41890780 w 742"/>
              <a:gd name="T23" fmla="*/ 396911 h 975"/>
              <a:gd name="T24" fmla="*/ 58587666 w 742"/>
              <a:gd name="T25" fmla="*/ 10024759 h 975"/>
              <a:gd name="T26" fmla="*/ 50881435 w 742"/>
              <a:gd name="T27" fmla="*/ 18362094 h 975"/>
              <a:gd name="T28" fmla="*/ 21439351 w 742"/>
              <a:gd name="T29" fmla="*/ 23225435 h 975"/>
              <a:gd name="T30" fmla="*/ 30430006 w 742"/>
              <a:gd name="T31" fmla="*/ 9726997 h 975"/>
              <a:gd name="T32" fmla="*/ 48115128 w 742"/>
              <a:gd name="T33" fmla="*/ 11513569 h 975"/>
              <a:gd name="T34" fmla="*/ 29837316 w 742"/>
              <a:gd name="T35" fmla="*/ 8932860 h 975"/>
              <a:gd name="T36" fmla="*/ 5631658 w 742"/>
              <a:gd name="T37" fmla="*/ 6352151 h 975"/>
              <a:gd name="T38" fmla="*/ 26181816 w 742"/>
              <a:gd name="T39" fmla="*/ 29379288 h 975"/>
              <a:gd name="T40" fmla="*/ 44953589 w 742"/>
              <a:gd name="T41" fmla="*/ 25706995 h 975"/>
              <a:gd name="T42" fmla="*/ 46830704 w 742"/>
              <a:gd name="T43" fmla="*/ 26898043 h 975"/>
              <a:gd name="T44" fmla="*/ 47324665 w 742"/>
              <a:gd name="T45" fmla="*/ 31165860 h 975"/>
              <a:gd name="T46" fmla="*/ 48510359 w 742"/>
              <a:gd name="T47" fmla="*/ 30967562 h 975"/>
              <a:gd name="T48" fmla="*/ 51078893 w 742"/>
              <a:gd name="T49" fmla="*/ 35433992 h 975"/>
              <a:gd name="T50" fmla="*/ 48115128 w 742"/>
              <a:gd name="T51" fmla="*/ 41488380 h 975"/>
              <a:gd name="T52" fmla="*/ 32900125 w 742"/>
              <a:gd name="T53" fmla="*/ 51810901 h 975"/>
              <a:gd name="T54" fmla="*/ 24798348 w 742"/>
              <a:gd name="T55" fmla="*/ 41091469 h 975"/>
              <a:gd name="T56" fmla="*/ 23612968 w 742"/>
              <a:gd name="T57" fmla="*/ 29776514 h 975"/>
              <a:gd name="T58" fmla="*/ 25984043 w 742"/>
              <a:gd name="T59" fmla="*/ 31860848 h 975"/>
              <a:gd name="T60" fmla="*/ 52066815 w 742"/>
              <a:gd name="T61" fmla="*/ 24615096 h 975"/>
              <a:gd name="T62" fmla="*/ 53351240 w 742"/>
              <a:gd name="T63" fmla="*/ 35731754 h 975"/>
              <a:gd name="T64" fmla="*/ 41693007 w 742"/>
              <a:gd name="T65" fmla="*/ 53796086 h 975"/>
              <a:gd name="T66" fmla="*/ 23217736 w 742"/>
              <a:gd name="T67" fmla="*/ 43175803 h 975"/>
              <a:gd name="T68" fmla="*/ 21142849 w 742"/>
              <a:gd name="T69" fmla="*/ 28585466 h 975"/>
              <a:gd name="T70" fmla="*/ 52066815 w 742"/>
              <a:gd name="T71" fmla="*/ 24615096 h 975"/>
              <a:gd name="T72" fmla="*/ 3853273 w 742"/>
              <a:gd name="T73" fmla="*/ 66004327 h 975"/>
              <a:gd name="T74" fmla="*/ 33394086 w 742"/>
              <a:gd name="T75" fmla="*/ 71364043 h 975"/>
              <a:gd name="T76" fmla="*/ 31615701 w 742"/>
              <a:gd name="T77" fmla="*/ 59056653 h 975"/>
              <a:gd name="T78" fmla="*/ 41890780 w 742"/>
              <a:gd name="T79" fmla="*/ 57170617 h 975"/>
              <a:gd name="T80" fmla="*/ 39124473 w 742"/>
              <a:gd name="T81" fmla="*/ 63919993 h 975"/>
              <a:gd name="T82" fmla="*/ 48609089 w 742"/>
              <a:gd name="T83" fmla="*/ 54887670 h 975"/>
              <a:gd name="T84" fmla="*/ 73308708 w 742"/>
              <a:gd name="T85" fmla="*/ 72455942 h 97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42" h="975">
                <a:moveTo>
                  <a:pt x="614" y="226"/>
                </a:moveTo>
                <a:cubicBezTo>
                  <a:pt x="617" y="226"/>
                  <a:pt x="618" y="228"/>
                  <a:pt x="618" y="231"/>
                </a:cubicBezTo>
                <a:lnTo>
                  <a:pt x="619" y="241"/>
                </a:lnTo>
                <a:cubicBezTo>
                  <a:pt x="619" y="247"/>
                  <a:pt x="616" y="247"/>
                  <a:pt x="617" y="251"/>
                </a:cubicBezTo>
                <a:lnTo>
                  <a:pt x="617" y="263"/>
                </a:lnTo>
                <a:cubicBezTo>
                  <a:pt x="617" y="267"/>
                  <a:pt x="620" y="268"/>
                  <a:pt x="620" y="272"/>
                </a:cubicBezTo>
                <a:lnTo>
                  <a:pt x="630" y="355"/>
                </a:lnTo>
                <a:cubicBezTo>
                  <a:pt x="625" y="365"/>
                  <a:pt x="589" y="365"/>
                  <a:pt x="584" y="355"/>
                </a:cubicBezTo>
                <a:lnTo>
                  <a:pt x="594" y="272"/>
                </a:lnTo>
                <a:cubicBezTo>
                  <a:pt x="594" y="268"/>
                  <a:pt x="596" y="266"/>
                  <a:pt x="597" y="263"/>
                </a:cubicBezTo>
                <a:lnTo>
                  <a:pt x="597" y="251"/>
                </a:lnTo>
                <a:cubicBezTo>
                  <a:pt x="597" y="247"/>
                  <a:pt x="595" y="246"/>
                  <a:pt x="595" y="240"/>
                </a:cubicBezTo>
                <a:lnTo>
                  <a:pt x="596" y="231"/>
                </a:lnTo>
                <a:cubicBezTo>
                  <a:pt x="596" y="228"/>
                  <a:pt x="597" y="226"/>
                  <a:pt x="600" y="226"/>
                </a:cubicBezTo>
                <a:lnTo>
                  <a:pt x="600" y="93"/>
                </a:lnTo>
                <a:lnTo>
                  <a:pt x="606" y="93"/>
                </a:lnTo>
                <a:cubicBezTo>
                  <a:pt x="610" y="93"/>
                  <a:pt x="614" y="96"/>
                  <a:pt x="614" y="100"/>
                </a:cubicBezTo>
                <a:lnTo>
                  <a:pt x="614" y="114"/>
                </a:lnTo>
                <a:lnTo>
                  <a:pt x="680" y="157"/>
                </a:lnTo>
                <a:cubicBezTo>
                  <a:pt x="685" y="160"/>
                  <a:pt x="684" y="166"/>
                  <a:pt x="678" y="167"/>
                </a:cubicBezTo>
                <a:lnTo>
                  <a:pt x="614" y="174"/>
                </a:lnTo>
                <a:lnTo>
                  <a:pt x="614" y="226"/>
                </a:lnTo>
                <a:close/>
                <a:moveTo>
                  <a:pt x="60" y="54"/>
                </a:moveTo>
                <a:lnTo>
                  <a:pt x="424" y="4"/>
                </a:lnTo>
                <a:cubicBezTo>
                  <a:pt x="439" y="2"/>
                  <a:pt x="444" y="0"/>
                  <a:pt x="459" y="10"/>
                </a:cubicBezTo>
                <a:lnTo>
                  <a:pt x="593" y="101"/>
                </a:lnTo>
                <a:lnTo>
                  <a:pt x="593" y="177"/>
                </a:lnTo>
                <a:lnTo>
                  <a:pt x="515" y="185"/>
                </a:lnTo>
                <a:lnTo>
                  <a:pt x="526" y="234"/>
                </a:lnTo>
                <a:cubicBezTo>
                  <a:pt x="424" y="210"/>
                  <a:pt x="319" y="210"/>
                  <a:pt x="217" y="234"/>
                </a:cubicBezTo>
                <a:lnTo>
                  <a:pt x="237" y="144"/>
                </a:lnTo>
                <a:cubicBezTo>
                  <a:pt x="245" y="112"/>
                  <a:pt x="275" y="103"/>
                  <a:pt x="308" y="98"/>
                </a:cubicBezTo>
                <a:cubicBezTo>
                  <a:pt x="350" y="93"/>
                  <a:pt x="393" y="93"/>
                  <a:pt x="435" y="98"/>
                </a:cubicBezTo>
                <a:cubicBezTo>
                  <a:pt x="455" y="101"/>
                  <a:pt x="474" y="106"/>
                  <a:pt x="487" y="116"/>
                </a:cubicBezTo>
                <a:cubicBezTo>
                  <a:pt x="471" y="99"/>
                  <a:pt x="455" y="94"/>
                  <a:pt x="426" y="91"/>
                </a:cubicBezTo>
                <a:cubicBezTo>
                  <a:pt x="382" y="85"/>
                  <a:pt x="347" y="84"/>
                  <a:pt x="302" y="90"/>
                </a:cubicBezTo>
                <a:cubicBezTo>
                  <a:pt x="236" y="98"/>
                  <a:pt x="228" y="123"/>
                  <a:pt x="217" y="168"/>
                </a:cubicBezTo>
                <a:lnTo>
                  <a:pt x="57" y="64"/>
                </a:lnTo>
                <a:cubicBezTo>
                  <a:pt x="51" y="60"/>
                  <a:pt x="52" y="55"/>
                  <a:pt x="60" y="54"/>
                </a:cubicBezTo>
                <a:close/>
                <a:moveTo>
                  <a:pt x="265" y="296"/>
                </a:moveTo>
                <a:cubicBezTo>
                  <a:pt x="265" y="284"/>
                  <a:pt x="269" y="284"/>
                  <a:pt x="279" y="287"/>
                </a:cubicBezTo>
                <a:cubicBezTo>
                  <a:pt x="306" y="294"/>
                  <a:pt x="427" y="272"/>
                  <a:pt x="455" y="259"/>
                </a:cubicBezTo>
                <a:cubicBezTo>
                  <a:pt x="460" y="257"/>
                  <a:pt x="465" y="255"/>
                  <a:pt x="469" y="261"/>
                </a:cubicBezTo>
                <a:cubicBezTo>
                  <a:pt x="472" y="263"/>
                  <a:pt x="473" y="267"/>
                  <a:pt x="474" y="271"/>
                </a:cubicBezTo>
                <a:cubicBezTo>
                  <a:pt x="477" y="282"/>
                  <a:pt x="477" y="297"/>
                  <a:pt x="478" y="308"/>
                </a:cubicBezTo>
                <a:cubicBezTo>
                  <a:pt x="478" y="310"/>
                  <a:pt x="479" y="313"/>
                  <a:pt x="479" y="314"/>
                </a:cubicBezTo>
                <a:cubicBezTo>
                  <a:pt x="480" y="322"/>
                  <a:pt x="482" y="323"/>
                  <a:pt x="485" y="321"/>
                </a:cubicBezTo>
                <a:cubicBezTo>
                  <a:pt x="488" y="319"/>
                  <a:pt x="489" y="316"/>
                  <a:pt x="491" y="312"/>
                </a:cubicBezTo>
                <a:cubicBezTo>
                  <a:pt x="495" y="304"/>
                  <a:pt x="499" y="300"/>
                  <a:pt x="504" y="300"/>
                </a:cubicBezTo>
                <a:cubicBezTo>
                  <a:pt x="514" y="300"/>
                  <a:pt x="520" y="325"/>
                  <a:pt x="517" y="357"/>
                </a:cubicBezTo>
                <a:cubicBezTo>
                  <a:pt x="513" y="389"/>
                  <a:pt x="502" y="414"/>
                  <a:pt x="492" y="414"/>
                </a:cubicBezTo>
                <a:cubicBezTo>
                  <a:pt x="489" y="414"/>
                  <a:pt x="488" y="415"/>
                  <a:pt x="487" y="418"/>
                </a:cubicBezTo>
                <a:cubicBezTo>
                  <a:pt x="478" y="463"/>
                  <a:pt x="448" y="501"/>
                  <a:pt x="413" y="521"/>
                </a:cubicBezTo>
                <a:cubicBezTo>
                  <a:pt x="383" y="538"/>
                  <a:pt x="365" y="538"/>
                  <a:pt x="333" y="522"/>
                </a:cubicBezTo>
                <a:cubicBezTo>
                  <a:pt x="296" y="504"/>
                  <a:pt x="265" y="464"/>
                  <a:pt x="256" y="418"/>
                </a:cubicBezTo>
                <a:cubicBezTo>
                  <a:pt x="255" y="415"/>
                  <a:pt x="254" y="414"/>
                  <a:pt x="251" y="414"/>
                </a:cubicBezTo>
                <a:cubicBezTo>
                  <a:pt x="241" y="414"/>
                  <a:pt x="230" y="389"/>
                  <a:pt x="226" y="357"/>
                </a:cubicBezTo>
                <a:cubicBezTo>
                  <a:pt x="223" y="325"/>
                  <a:pt x="229" y="300"/>
                  <a:pt x="239" y="300"/>
                </a:cubicBezTo>
                <a:cubicBezTo>
                  <a:pt x="244" y="300"/>
                  <a:pt x="249" y="306"/>
                  <a:pt x="254" y="316"/>
                </a:cubicBezTo>
                <a:cubicBezTo>
                  <a:pt x="256" y="320"/>
                  <a:pt x="261" y="326"/>
                  <a:pt x="263" y="321"/>
                </a:cubicBezTo>
                <a:cubicBezTo>
                  <a:pt x="265" y="318"/>
                  <a:pt x="265" y="300"/>
                  <a:pt x="265" y="296"/>
                </a:cubicBezTo>
                <a:close/>
                <a:moveTo>
                  <a:pt x="527" y="248"/>
                </a:moveTo>
                <a:cubicBezTo>
                  <a:pt x="529" y="261"/>
                  <a:pt x="529" y="275"/>
                  <a:pt x="529" y="288"/>
                </a:cubicBezTo>
                <a:cubicBezTo>
                  <a:pt x="542" y="306"/>
                  <a:pt x="542" y="340"/>
                  <a:pt x="540" y="360"/>
                </a:cubicBezTo>
                <a:cubicBezTo>
                  <a:pt x="538" y="382"/>
                  <a:pt x="530" y="422"/>
                  <a:pt x="508" y="435"/>
                </a:cubicBezTo>
                <a:cubicBezTo>
                  <a:pt x="498" y="478"/>
                  <a:pt x="463" y="518"/>
                  <a:pt x="422" y="542"/>
                </a:cubicBezTo>
                <a:cubicBezTo>
                  <a:pt x="391" y="561"/>
                  <a:pt x="356" y="563"/>
                  <a:pt x="323" y="544"/>
                </a:cubicBezTo>
                <a:cubicBezTo>
                  <a:pt x="281" y="521"/>
                  <a:pt x="246" y="479"/>
                  <a:pt x="235" y="435"/>
                </a:cubicBezTo>
                <a:cubicBezTo>
                  <a:pt x="213" y="422"/>
                  <a:pt x="205" y="382"/>
                  <a:pt x="203" y="360"/>
                </a:cubicBezTo>
                <a:cubicBezTo>
                  <a:pt x="201" y="340"/>
                  <a:pt x="201" y="306"/>
                  <a:pt x="214" y="288"/>
                </a:cubicBezTo>
                <a:cubicBezTo>
                  <a:pt x="214" y="275"/>
                  <a:pt x="214" y="262"/>
                  <a:pt x="215" y="248"/>
                </a:cubicBezTo>
                <a:cubicBezTo>
                  <a:pt x="318" y="224"/>
                  <a:pt x="424" y="224"/>
                  <a:pt x="527" y="248"/>
                </a:cubicBezTo>
                <a:close/>
                <a:moveTo>
                  <a:pt x="0" y="730"/>
                </a:moveTo>
                <a:cubicBezTo>
                  <a:pt x="10" y="707"/>
                  <a:pt x="23" y="686"/>
                  <a:pt x="39" y="665"/>
                </a:cubicBezTo>
                <a:cubicBezTo>
                  <a:pt x="112" y="573"/>
                  <a:pt x="186" y="603"/>
                  <a:pt x="252" y="554"/>
                </a:cubicBezTo>
                <a:cubicBezTo>
                  <a:pt x="276" y="615"/>
                  <a:pt x="294" y="664"/>
                  <a:pt x="338" y="719"/>
                </a:cubicBezTo>
                <a:lnTo>
                  <a:pt x="347" y="644"/>
                </a:lnTo>
                <a:lnTo>
                  <a:pt x="320" y="595"/>
                </a:lnTo>
                <a:cubicBezTo>
                  <a:pt x="317" y="590"/>
                  <a:pt x="316" y="581"/>
                  <a:pt x="319" y="576"/>
                </a:cubicBezTo>
                <a:cubicBezTo>
                  <a:pt x="346" y="589"/>
                  <a:pt x="397" y="589"/>
                  <a:pt x="424" y="576"/>
                </a:cubicBezTo>
                <a:cubicBezTo>
                  <a:pt x="426" y="582"/>
                  <a:pt x="426" y="589"/>
                  <a:pt x="424" y="594"/>
                </a:cubicBezTo>
                <a:lnTo>
                  <a:pt x="396" y="644"/>
                </a:lnTo>
                <a:lnTo>
                  <a:pt x="405" y="719"/>
                </a:lnTo>
                <a:cubicBezTo>
                  <a:pt x="449" y="664"/>
                  <a:pt x="467" y="615"/>
                  <a:pt x="492" y="553"/>
                </a:cubicBezTo>
                <a:cubicBezTo>
                  <a:pt x="554" y="598"/>
                  <a:pt x="632" y="574"/>
                  <a:pt x="704" y="665"/>
                </a:cubicBezTo>
                <a:cubicBezTo>
                  <a:pt x="720" y="686"/>
                  <a:pt x="733" y="707"/>
                  <a:pt x="742" y="730"/>
                </a:cubicBezTo>
                <a:cubicBezTo>
                  <a:pt x="524" y="971"/>
                  <a:pt x="219" y="975"/>
                  <a:pt x="0" y="7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4" name="矩形: 圆角 103">
            <a:extLst>
              <a:ext uri="{FF2B5EF4-FFF2-40B4-BE49-F238E27FC236}">
                <a16:creationId xmlns:a16="http://schemas.microsoft.com/office/drawing/2014/main" id="{52BE1DBF-6614-4B30-94F6-43989E0CCE52}"/>
              </a:ext>
            </a:extLst>
          </p:cNvPr>
          <p:cNvSpPr/>
          <p:nvPr/>
        </p:nvSpPr>
        <p:spPr>
          <a:xfrm>
            <a:off x="6240649" y="5554931"/>
            <a:ext cx="2212923" cy="440368"/>
          </a:xfrm>
          <a:prstGeom prst="roundRect">
            <a:avLst>
              <a:gd name="adj" fmla="val 50000"/>
            </a:avLst>
          </a:prstGeom>
          <a:solidFill>
            <a:srgbClr val="1A4874"/>
          </a:solidFill>
          <a:ln w="12700">
            <a:noFill/>
          </a:ln>
          <a:effectLst>
            <a:outerShdw blurRad="152400" dist="635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FC76C2F4-2EFA-4B90-AF7F-DE3BEFCE0DB5}"/>
              </a:ext>
            </a:extLst>
          </p:cNvPr>
          <p:cNvSpPr txBox="1"/>
          <p:nvPr/>
        </p:nvSpPr>
        <p:spPr>
          <a:xfrm>
            <a:off x="6607912" y="5575197"/>
            <a:ext cx="169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导师：</a:t>
            </a:r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赵洲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08" name="Group 9">
            <a:extLst>
              <a:ext uri="{FF2B5EF4-FFF2-40B4-BE49-F238E27FC236}">
                <a16:creationId xmlns:a16="http://schemas.microsoft.com/office/drawing/2014/main" id="{601B001F-D94F-469E-AD16-807383A204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59560" y="5646790"/>
            <a:ext cx="256195" cy="267599"/>
            <a:chOff x="2419" y="3107"/>
            <a:chExt cx="1685" cy="1760"/>
          </a:xfrm>
          <a:solidFill>
            <a:srgbClr val="FFFFFF"/>
          </a:solidFill>
        </p:grpSpPr>
        <p:sp>
          <p:nvSpPr>
            <p:cNvPr id="109" name="Freeform 10">
              <a:extLst>
                <a:ext uri="{FF2B5EF4-FFF2-40B4-BE49-F238E27FC236}">
                  <a16:creationId xmlns:a16="http://schemas.microsoft.com/office/drawing/2014/main" id="{94C6E3D1-C9CF-41DC-B3D2-B1A96B5BF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3" y="3107"/>
              <a:ext cx="1071" cy="1688"/>
            </a:xfrm>
            <a:custGeom>
              <a:avLst/>
              <a:gdLst>
                <a:gd name="T0" fmla="*/ 1713 w 1784"/>
                <a:gd name="T1" fmla="*/ 740 h 2818"/>
                <a:gd name="T2" fmla="*/ 1296 w 1784"/>
                <a:gd name="T3" fmla="*/ 167 h 2818"/>
                <a:gd name="T4" fmla="*/ 499 w 1784"/>
                <a:gd name="T5" fmla="*/ 215 h 2818"/>
                <a:gd name="T6" fmla="*/ 154 w 1784"/>
                <a:gd name="T7" fmla="*/ 442 h 2818"/>
                <a:gd name="T8" fmla="*/ 35 w 1784"/>
                <a:gd name="T9" fmla="*/ 1278 h 2818"/>
                <a:gd name="T10" fmla="*/ 118 w 1784"/>
                <a:gd name="T11" fmla="*/ 1851 h 2818"/>
                <a:gd name="T12" fmla="*/ 475 w 1784"/>
                <a:gd name="T13" fmla="*/ 1887 h 2818"/>
                <a:gd name="T14" fmla="*/ 880 w 1784"/>
                <a:gd name="T15" fmla="*/ 2042 h 2818"/>
                <a:gd name="T16" fmla="*/ 1320 w 1784"/>
                <a:gd name="T17" fmla="*/ 1875 h 2818"/>
                <a:gd name="T18" fmla="*/ 1665 w 1784"/>
                <a:gd name="T19" fmla="*/ 1839 h 2818"/>
                <a:gd name="T20" fmla="*/ 1724 w 1784"/>
                <a:gd name="T21" fmla="*/ 1409 h 2818"/>
                <a:gd name="T22" fmla="*/ 1713 w 1784"/>
                <a:gd name="T23" fmla="*/ 740 h 2818"/>
                <a:gd name="T24" fmla="*/ 1451 w 1784"/>
                <a:gd name="T25" fmla="*/ 1397 h 2818"/>
                <a:gd name="T26" fmla="*/ 880 w 1784"/>
                <a:gd name="T27" fmla="*/ 1923 h 2818"/>
                <a:gd name="T28" fmla="*/ 250 w 1784"/>
                <a:gd name="T29" fmla="*/ 1003 h 2818"/>
                <a:gd name="T30" fmla="*/ 547 w 1784"/>
                <a:gd name="T31" fmla="*/ 728 h 2818"/>
                <a:gd name="T32" fmla="*/ 773 w 1784"/>
                <a:gd name="T33" fmla="*/ 908 h 2818"/>
                <a:gd name="T34" fmla="*/ 1177 w 1784"/>
                <a:gd name="T35" fmla="*/ 1218 h 2818"/>
                <a:gd name="T36" fmla="*/ 1106 w 1784"/>
                <a:gd name="T37" fmla="*/ 1003 h 2818"/>
                <a:gd name="T38" fmla="*/ 1368 w 1784"/>
                <a:gd name="T39" fmla="*/ 1111 h 2818"/>
                <a:gd name="T40" fmla="*/ 1451 w 1784"/>
                <a:gd name="T41" fmla="*/ 1397 h 2818"/>
                <a:gd name="T42" fmla="*/ 1047 w 1784"/>
                <a:gd name="T43" fmla="*/ 2818 h 2818"/>
                <a:gd name="T44" fmla="*/ 1150 w 1784"/>
                <a:gd name="T45" fmla="*/ 2337 h 2818"/>
                <a:gd name="T46" fmla="*/ 875 w 1784"/>
                <a:gd name="T47" fmla="*/ 2410 h 2818"/>
                <a:gd name="T48" fmla="*/ 586 w 1784"/>
                <a:gd name="T49" fmla="*/ 2316 h 2818"/>
                <a:gd name="T50" fmla="*/ 728 w 1784"/>
                <a:gd name="T51" fmla="*/ 2818 h 2818"/>
                <a:gd name="T52" fmla="*/ 1047 w 1784"/>
                <a:gd name="T53" fmla="*/ 2818 h 2818"/>
                <a:gd name="T54" fmla="*/ 1047 w 1784"/>
                <a:gd name="T55" fmla="*/ 2818 h 2818"/>
                <a:gd name="T56" fmla="*/ 1047 w 1784"/>
                <a:gd name="T57" fmla="*/ 2818 h 2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84" h="2818">
                  <a:moveTo>
                    <a:pt x="1713" y="740"/>
                  </a:moveTo>
                  <a:cubicBezTo>
                    <a:pt x="1641" y="525"/>
                    <a:pt x="1487" y="274"/>
                    <a:pt x="1296" y="167"/>
                  </a:cubicBezTo>
                  <a:cubicBezTo>
                    <a:pt x="1106" y="60"/>
                    <a:pt x="737" y="0"/>
                    <a:pt x="499" y="215"/>
                  </a:cubicBezTo>
                  <a:cubicBezTo>
                    <a:pt x="499" y="215"/>
                    <a:pt x="261" y="263"/>
                    <a:pt x="154" y="442"/>
                  </a:cubicBezTo>
                  <a:cubicBezTo>
                    <a:pt x="47" y="621"/>
                    <a:pt x="0" y="884"/>
                    <a:pt x="35" y="1278"/>
                  </a:cubicBezTo>
                  <a:cubicBezTo>
                    <a:pt x="83" y="1684"/>
                    <a:pt x="118" y="1744"/>
                    <a:pt x="118" y="1851"/>
                  </a:cubicBezTo>
                  <a:cubicBezTo>
                    <a:pt x="118" y="1851"/>
                    <a:pt x="249" y="1911"/>
                    <a:pt x="475" y="1887"/>
                  </a:cubicBezTo>
                  <a:cubicBezTo>
                    <a:pt x="475" y="1887"/>
                    <a:pt x="618" y="2042"/>
                    <a:pt x="880" y="2042"/>
                  </a:cubicBezTo>
                  <a:cubicBezTo>
                    <a:pt x="1141" y="2042"/>
                    <a:pt x="1320" y="1875"/>
                    <a:pt x="1320" y="1875"/>
                  </a:cubicBezTo>
                  <a:cubicBezTo>
                    <a:pt x="1320" y="1875"/>
                    <a:pt x="1498" y="1899"/>
                    <a:pt x="1665" y="1839"/>
                  </a:cubicBezTo>
                  <a:cubicBezTo>
                    <a:pt x="1665" y="1839"/>
                    <a:pt x="1701" y="1552"/>
                    <a:pt x="1724" y="1409"/>
                  </a:cubicBezTo>
                  <a:cubicBezTo>
                    <a:pt x="1749" y="1266"/>
                    <a:pt x="1784" y="955"/>
                    <a:pt x="1713" y="740"/>
                  </a:cubicBezTo>
                  <a:close/>
                  <a:moveTo>
                    <a:pt x="1451" y="1397"/>
                  </a:moveTo>
                  <a:cubicBezTo>
                    <a:pt x="1415" y="1517"/>
                    <a:pt x="1261" y="1911"/>
                    <a:pt x="880" y="1923"/>
                  </a:cubicBezTo>
                  <a:cubicBezTo>
                    <a:pt x="500" y="1935"/>
                    <a:pt x="250" y="1457"/>
                    <a:pt x="250" y="1003"/>
                  </a:cubicBezTo>
                  <a:cubicBezTo>
                    <a:pt x="261" y="1003"/>
                    <a:pt x="392" y="967"/>
                    <a:pt x="547" y="728"/>
                  </a:cubicBezTo>
                  <a:cubicBezTo>
                    <a:pt x="547" y="728"/>
                    <a:pt x="690" y="848"/>
                    <a:pt x="773" y="908"/>
                  </a:cubicBezTo>
                  <a:cubicBezTo>
                    <a:pt x="856" y="955"/>
                    <a:pt x="1070" y="1099"/>
                    <a:pt x="1177" y="1218"/>
                  </a:cubicBezTo>
                  <a:cubicBezTo>
                    <a:pt x="1177" y="1218"/>
                    <a:pt x="1154" y="1051"/>
                    <a:pt x="1106" y="1003"/>
                  </a:cubicBezTo>
                  <a:cubicBezTo>
                    <a:pt x="1106" y="1003"/>
                    <a:pt x="1296" y="1039"/>
                    <a:pt x="1368" y="1111"/>
                  </a:cubicBezTo>
                  <a:cubicBezTo>
                    <a:pt x="1439" y="1183"/>
                    <a:pt x="1499" y="1266"/>
                    <a:pt x="1451" y="1397"/>
                  </a:cubicBezTo>
                  <a:close/>
                  <a:moveTo>
                    <a:pt x="1047" y="2818"/>
                  </a:moveTo>
                  <a:cubicBezTo>
                    <a:pt x="1150" y="2337"/>
                    <a:pt x="1150" y="2337"/>
                    <a:pt x="1150" y="2337"/>
                  </a:cubicBezTo>
                  <a:cubicBezTo>
                    <a:pt x="1057" y="2376"/>
                    <a:pt x="979" y="2411"/>
                    <a:pt x="875" y="2410"/>
                  </a:cubicBezTo>
                  <a:cubicBezTo>
                    <a:pt x="736" y="2410"/>
                    <a:pt x="628" y="2358"/>
                    <a:pt x="586" y="2316"/>
                  </a:cubicBezTo>
                  <a:cubicBezTo>
                    <a:pt x="728" y="2818"/>
                    <a:pt x="728" y="2818"/>
                    <a:pt x="728" y="2818"/>
                  </a:cubicBezTo>
                  <a:cubicBezTo>
                    <a:pt x="1047" y="2818"/>
                    <a:pt x="1047" y="2818"/>
                    <a:pt x="1047" y="2818"/>
                  </a:cubicBezTo>
                  <a:close/>
                  <a:moveTo>
                    <a:pt x="1047" y="2818"/>
                  </a:moveTo>
                  <a:cubicBezTo>
                    <a:pt x="1047" y="2818"/>
                    <a:pt x="1047" y="2818"/>
                    <a:pt x="1047" y="28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72ADA98-35E4-41A2-854C-7205B2BBF1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4316"/>
              <a:ext cx="1685" cy="551"/>
            </a:xfrm>
            <a:custGeom>
              <a:avLst/>
              <a:gdLst>
                <a:gd name="T0" fmla="*/ 2747 w 2807"/>
                <a:gd name="T1" fmla="*/ 908 h 920"/>
                <a:gd name="T2" fmla="*/ 2807 w 2807"/>
                <a:gd name="T3" fmla="*/ 848 h 920"/>
                <a:gd name="T4" fmla="*/ 2676 w 2807"/>
                <a:gd name="T5" fmla="*/ 573 h 920"/>
                <a:gd name="T6" fmla="*/ 2176 w 2807"/>
                <a:gd name="T7" fmla="*/ 239 h 920"/>
                <a:gd name="T8" fmla="*/ 1879 w 2807"/>
                <a:gd name="T9" fmla="*/ 48 h 920"/>
                <a:gd name="T10" fmla="*/ 1808 w 2807"/>
                <a:gd name="T11" fmla="*/ 0 h 920"/>
                <a:gd name="T12" fmla="*/ 1784 w 2807"/>
                <a:gd name="T13" fmla="*/ 84 h 920"/>
                <a:gd name="T14" fmla="*/ 1712 w 2807"/>
                <a:gd name="T15" fmla="*/ 287 h 920"/>
                <a:gd name="T16" fmla="*/ 1595 w 2807"/>
                <a:gd name="T17" fmla="*/ 835 h 920"/>
                <a:gd name="T18" fmla="*/ 1231 w 2807"/>
                <a:gd name="T19" fmla="*/ 835 h 920"/>
                <a:gd name="T20" fmla="*/ 1070 w 2807"/>
                <a:gd name="T21" fmla="*/ 263 h 920"/>
                <a:gd name="T22" fmla="*/ 1022 w 2807"/>
                <a:gd name="T23" fmla="*/ 84 h 920"/>
                <a:gd name="T24" fmla="*/ 999 w 2807"/>
                <a:gd name="T25" fmla="*/ 12 h 920"/>
                <a:gd name="T26" fmla="*/ 927 w 2807"/>
                <a:gd name="T27" fmla="*/ 48 h 920"/>
                <a:gd name="T28" fmla="*/ 630 w 2807"/>
                <a:gd name="T29" fmla="*/ 239 h 920"/>
                <a:gd name="T30" fmla="*/ 130 w 2807"/>
                <a:gd name="T31" fmla="*/ 574 h 920"/>
                <a:gd name="T32" fmla="*/ 0 w 2807"/>
                <a:gd name="T33" fmla="*/ 861 h 920"/>
                <a:gd name="T34" fmla="*/ 59 w 2807"/>
                <a:gd name="T35" fmla="*/ 920 h 920"/>
                <a:gd name="T36" fmla="*/ 1641 w 2807"/>
                <a:gd name="T37" fmla="*/ 920 h 920"/>
                <a:gd name="T38" fmla="*/ 2747 w 2807"/>
                <a:gd name="T39" fmla="*/ 908 h 920"/>
                <a:gd name="T40" fmla="*/ 2747 w 2807"/>
                <a:gd name="T41" fmla="*/ 908 h 920"/>
                <a:gd name="T42" fmla="*/ 2747 w 2807"/>
                <a:gd name="T43" fmla="*/ 908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07" h="920">
                  <a:moveTo>
                    <a:pt x="2747" y="908"/>
                  </a:moveTo>
                  <a:cubicBezTo>
                    <a:pt x="2783" y="908"/>
                    <a:pt x="2807" y="884"/>
                    <a:pt x="2807" y="848"/>
                  </a:cubicBezTo>
                  <a:cubicBezTo>
                    <a:pt x="2807" y="848"/>
                    <a:pt x="2807" y="693"/>
                    <a:pt x="2676" y="573"/>
                  </a:cubicBezTo>
                  <a:cubicBezTo>
                    <a:pt x="2569" y="478"/>
                    <a:pt x="2343" y="334"/>
                    <a:pt x="2176" y="239"/>
                  </a:cubicBezTo>
                  <a:cubicBezTo>
                    <a:pt x="2069" y="179"/>
                    <a:pt x="1879" y="48"/>
                    <a:pt x="1879" y="48"/>
                  </a:cubicBezTo>
                  <a:cubicBezTo>
                    <a:pt x="1808" y="0"/>
                    <a:pt x="1808" y="0"/>
                    <a:pt x="1808" y="0"/>
                  </a:cubicBezTo>
                  <a:cubicBezTo>
                    <a:pt x="1784" y="84"/>
                    <a:pt x="1784" y="84"/>
                    <a:pt x="1784" y="84"/>
                  </a:cubicBezTo>
                  <a:cubicBezTo>
                    <a:pt x="1784" y="84"/>
                    <a:pt x="1748" y="203"/>
                    <a:pt x="1712" y="287"/>
                  </a:cubicBezTo>
                  <a:cubicBezTo>
                    <a:pt x="1595" y="835"/>
                    <a:pt x="1595" y="835"/>
                    <a:pt x="1595" y="835"/>
                  </a:cubicBezTo>
                  <a:cubicBezTo>
                    <a:pt x="1231" y="835"/>
                    <a:pt x="1231" y="835"/>
                    <a:pt x="1231" y="835"/>
                  </a:cubicBezTo>
                  <a:cubicBezTo>
                    <a:pt x="1070" y="263"/>
                    <a:pt x="1070" y="263"/>
                    <a:pt x="1070" y="263"/>
                  </a:cubicBezTo>
                  <a:cubicBezTo>
                    <a:pt x="1046" y="179"/>
                    <a:pt x="1022" y="84"/>
                    <a:pt x="1022" y="84"/>
                  </a:cubicBezTo>
                  <a:cubicBezTo>
                    <a:pt x="999" y="12"/>
                    <a:pt x="999" y="12"/>
                    <a:pt x="999" y="12"/>
                  </a:cubicBezTo>
                  <a:cubicBezTo>
                    <a:pt x="927" y="48"/>
                    <a:pt x="927" y="48"/>
                    <a:pt x="927" y="48"/>
                  </a:cubicBezTo>
                  <a:cubicBezTo>
                    <a:pt x="927" y="48"/>
                    <a:pt x="737" y="179"/>
                    <a:pt x="630" y="239"/>
                  </a:cubicBezTo>
                  <a:cubicBezTo>
                    <a:pt x="463" y="335"/>
                    <a:pt x="225" y="478"/>
                    <a:pt x="130" y="574"/>
                  </a:cubicBezTo>
                  <a:cubicBezTo>
                    <a:pt x="0" y="693"/>
                    <a:pt x="0" y="849"/>
                    <a:pt x="0" y="861"/>
                  </a:cubicBezTo>
                  <a:cubicBezTo>
                    <a:pt x="0" y="896"/>
                    <a:pt x="23" y="920"/>
                    <a:pt x="59" y="920"/>
                  </a:cubicBezTo>
                  <a:cubicBezTo>
                    <a:pt x="1641" y="920"/>
                    <a:pt x="1641" y="920"/>
                    <a:pt x="1641" y="920"/>
                  </a:cubicBezTo>
                  <a:lnTo>
                    <a:pt x="2747" y="908"/>
                  </a:lnTo>
                  <a:close/>
                  <a:moveTo>
                    <a:pt x="2747" y="908"/>
                  </a:moveTo>
                  <a:cubicBezTo>
                    <a:pt x="2747" y="908"/>
                    <a:pt x="2747" y="908"/>
                    <a:pt x="2747" y="9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1" name="Author">
            <a:extLst>
              <a:ext uri="{FF2B5EF4-FFF2-40B4-BE49-F238E27FC236}">
                <a16:creationId xmlns:a16="http://schemas.microsoft.com/office/drawing/2014/main" id="{EB59D111-FB13-4CE7-9055-ACF719793BDF}"/>
              </a:ext>
            </a:extLst>
          </p:cNvPr>
          <p:cNvSpPr/>
          <p:nvPr/>
        </p:nvSpPr>
        <p:spPr>
          <a:xfrm>
            <a:off x="9330354" y="6985000"/>
            <a:ext cx="2861647" cy="53485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李兴兴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3299BFE8-08F2-2970-76EF-9698A683C42B}"/>
              </a:ext>
            </a:extLst>
          </p:cNvPr>
          <p:cNvSpPr/>
          <p:nvPr/>
        </p:nvSpPr>
        <p:spPr>
          <a:xfrm>
            <a:off x="3706870" y="6229457"/>
            <a:ext cx="4746702" cy="387595"/>
          </a:xfrm>
          <a:prstGeom prst="roundRect">
            <a:avLst>
              <a:gd name="adj" fmla="val 50000"/>
            </a:avLst>
          </a:prstGeom>
          <a:solidFill>
            <a:srgbClr val="1A4874"/>
          </a:solidFill>
          <a:ln w="12700">
            <a:noFill/>
          </a:ln>
          <a:effectLst>
            <a:outerShdw blurRad="152400" dist="635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ttps://novateurjsp.github.io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535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467664" y="343147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WavTokenizer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的增强版</a:t>
            </a:r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decoder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，更长的建模窗口和多尺度判别器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195988" y="165572"/>
            <a:ext cx="3180016" cy="662992"/>
            <a:chOff x="291140" y="217542"/>
            <a:chExt cx="2548448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819178" y="320889"/>
              <a:ext cx="20204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WavTokenizer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0354F372-5485-4DE0-957B-D218999ABFCC}"/>
              </a:ext>
            </a:extLst>
          </p:cNvPr>
          <p:cNvGrpSpPr/>
          <p:nvPr/>
        </p:nvGrpSpPr>
        <p:grpSpPr>
          <a:xfrm>
            <a:off x="410520" y="2001433"/>
            <a:ext cx="4441303" cy="2855133"/>
            <a:chOff x="2827053" y="2163263"/>
            <a:chExt cx="4441303" cy="2855133"/>
          </a:xfrm>
        </p:grpSpPr>
        <p:pic>
          <p:nvPicPr>
            <p:cNvPr id="61" name="图形 60" descr="播客">
              <a:extLst>
                <a:ext uri="{FF2B5EF4-FFF2-40B4-BE49-F238E27FC236}">
                  <a16:creationId xmlns:a16="http://schemas.microsoft.com/office/drawing/2014/main" id="{8BD0F2DB-13AC-4771-B55B-1DFD2AC17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227927" y="4605612"/>
              <a:ext cx="412784" cy="412784"/>
            </a:xfrm>
            <a:prstGeom prst="rect">
              <a:avLst/>
            </a:prstGeom>
          </p:spPr>
        </p:pic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id="{6773290E-CB52-4EB3-970C-2F22674B50A8}"/>
                </a:ext>
              </a:extLst>
            </p:cNvPr>
            <p:cNvSpPr/>
            <p:nvPr/>
          </p:nvSpPr>
          <p:spPr>
            <a:xfrm>
              <a:off x="2827053" y="2589737"/>
              <a:ext cx="1216086" cy="2013963"/>
            </a:xfrm>
            <a:prstGeom prst="roundRect">
              <a:avLst>
                <a:gd name="adj" fmla="val 0"/>
              </a:avLst>
            </a:prstGeom>
            <a:solidFill>
              <a:srgbClr val="FFFBE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198"/>
            </a:p>
          </p:txBody>
        </p: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89CCCC1A-054F-440F-9B96-941A6DB22BC5}"/>
                </a:ext>
              </a:extLst>
            </p:cNvPr>
            <p:cNvCxnSpPr>
              <a:cxnSpLocks/>
              <a:endCxn id="66" idx="2"/>
            </p:cNvCxnSpPr>
            <p:nvPr/>
          </p:nvCxnSpPr>
          <p:spPr>
            <a:xfrm flipV="1">
              <a:off x="3435096" y="4521534"/>
              <a:ext cx="393" cy="25662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连接符: 肘形 63">
              <a:extLst>
                <a:ext uri="{FF2B5EF4-FFF2-40B4-BE49-F238E27FC236}">
                  <a16:creationId xmlns:a16="http://schemas.microsoft.com/office/drawing/2014/main" id="{A725BEB4-4F6C-425D-A4E2-38A07019777E}"/>
                </a:ext>
              </a:extLst>
            </p:cNvPr>
            <p:cNvCxnSpPr>
              <a:cxnSpLocks/>
              <a:stCxn id="70" idx="0"/>
              <a:endCxn id="79" idx="0"/>
            </p:cNvCxnSpPr>
            <p:nvPr/>
          </p:nvCxnSpPr>
          <p:spPr>
            <a:xfrm rot="16200000" flipH="1">
              <a:off x="3982696" y="2157643"/>
              <a:ext cx="505821" cy="1600236"/>
            </a:xfrm>
            <a:prstGeom prst="bentConnector3">
              <a:avLst>
                <a:gd name="adj1" fmla="val -45194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03B6552C-4A33-4A21-9106-39ED11042B59}"/>
                </a:ext>
              </a:extLst>
            </p:cNvPr>
            <p:cNvSpPr txBox="1"/>
            <p:nvPr/>
          </p:nvSpPr>
          <p:spPr>
            <a:xfrm>
              <a:off x="3612720" y="4707278"/>
              <a:ext cx="673574" cy="23577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932" b="1" dirty="0">
                  <a:latin typeface="Arial" panose="020B0604020202020204" pitchFamily="34" charset="0"/>
                  <a:cs typeface="Arial" panose="020B0604020202020204" pitchFamily="34" charset="0"/>
                </a:rPr>
                <a:t>Encoder</a:t>
              </a:r>
              <a:endParaRPr lang="zh-CN" altLang="en-US" sz="932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1EA0615D-1EFE-4E59-ADAA-823D8A054FF3}"/>
                </a:ext>
              </a:extLst>
            </p:cNvPr>
            <p:cNvSpPr/>
            <p:nvPr/>
          </p:nvSpPr>
          <p:spPr>
            <a:xfrm>
              <a:off x="2905222" y="4318617"/>
              <a:ext cx="1060533" cy="202918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932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Conv1D Layer</a:t>
              </a:r>
              <a:endParaRPr lang="zh-CN" altLang="en-US" sz="932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矩形: 圆角 66">
              <a:extLst>
                <a:ext uri="{FF2B5EF4-FFF2-40B4-BE49-F238E27FC236}">
                  <a16:creationId xmlns:a16="http://schemas.microsoft.com/office/drawing/2014/main" id="{6CFE5351-FB3F-4D5A-9C0A-74F4A3398041}"/>
                </a:ext>
              </a:extLst>
            </p:cNvPr>
            <p:cNvSpPr/>
            <p:nvPr/>
          </p:nvSpPr>
          <p:spPr>
            <a:xfrm>
              <a:off x="2905222" y="3970238"/>
              <a:ext cx="1060533" cy="202918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932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 Block</a:t>
              </a:r>
              <a:endParaRPr lang="zh-CN" altLang="en-US" sz="932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8C526711-62F4-4F03-BBF2-E4286461BD41}"/>
                </a:ext>
              </a:extLst>
            </p:cNvPr>
            <p:cNvSpPr/>
            <p:nvPr/>
          </p:nvSpPr>
          <p:spPr>
            <a:xfrm>
              <a:off x="2905222" y="3393802"/>
              <a:ext cx="1060533" cy="202918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932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 Block</a:t>
              </a:r>
              <a:endParaRPr lang="zh-CN" altLang="en-US" sz="932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F6308ED6-F72F-4386-82DA-B602CE183358}"/>
                </a:ext>
              </a:extLst>
            </p:cNvPr>
            <p:cNvSpPr/>
            <p:nvPr/>
          </p:nvSpPr>
          <p:spPr>
            <a:xfrm>
              <a:off x="2905222" y="3049326"/>
              <a:ext cx="1060533" cy="202918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932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LSTM</a:t>
              </a:r>
              <a:endParaRPr lang="zh-CN" altLang="en-US" sz="932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矩形: 圆角 69">
              <a:extLst>
                <a:ext uri="{FF2B5EF4-FFF2-40B4-BE49-F238E27FC236}">
                  <a16:creationId xmlns:a16="http://schemas.microsoft.com/office/drawing/2014/main" id="{E1D4CB90-E3B3-44EA-B41A-DEE3AA5FFA27}"/>
                </a:ext>
              </a:extLst>
            </p:cNvPr>
            <p:cNvSpPr/>
            <p:nvPr/>
          </p:nvSpPr>
          <p:spPr>
            <a:xfrm>
              <a:off x="2905222" y="2704851"/>
              <a:ext cx="1060533" cy="202918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932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 Block</a:t>
              </a:r>
              <a:endParaRPr lang="zh-CN" altLang="en-US" sz="932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21CC0F4D-18D1-4472-8363-937B5098E5A1}"/>
                </a:ext>
              </a:extLst>
            </p:cNvPr>
            <p:cNvSpPr txBox="1"/>
            <p:nvPr/>
          </p:nvSpPr>
          <p:spPr>
            <a:xfrm>
              <a:off x="3359217" y="3669122"/>
              <a:ext cx="211728" cy="18434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198" dirty="0">
                  <a:latin typeface="隶书" panose="02010509060101010101" pitchFamily="49" charset="-122"/>
                  <a:ea typeface="隶书" panose="02010509060101010101" pitchFamily="49" charset="-122"/>
                </a:rPr>
                <a:t>…</a:t>
              </a:r>
              <a:endParaRPr lang="zh-CN" altLang="en-US" sz="1198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cxnSp>
          <p:nvCxnSpPr>
            <p:cNvPr id="72" name="连接符: 肘形 71">
              <a:extLst>
                <a:ext uri="{FF2B5EF4-FFF2-40B4-BE49-F238E27FC236}">
                  <a16:creationId xmlns:a16="http://schemas.microsoft.com/office/drawing/2014/main" id="{8AE16F49-93BD-41DF-AF62-0A8CE67C7E48}"/>
                </a:ext>
              </a:extLst>
            </p:cNvPr>
            <p:cNvCxnSpPr>
              <a:cxnSpLocks/>
              <a:stCxn id="79" idx="2"/>
              <a:endCxn id="83" idx="2"/>
            </p:cNvCxnSpPr>
            <p:nvPr/>
          </p:nvCxnSpPr>
          <p:spPr>
            <a:xfrm rot="16200000" flipH="1">
              <a:off x="5424851" y="3499739"/>
              <a:ext cx="714835" cy="1493086"/>
            </a:xfrm>
            <a:prstGeom prst="bentConnector3">
              <a:avLst>
                <a:gd name="adj1" fmla="val 131979"/>
              </a:avLst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5271D569-EF75-4DEF-8EB1-7D6F653FFA76}"/>
                </a:ext>
              </a:extLst>
            </p:cNvPr>
            <p:cNvGrpSpPr/>
            <p:nvPr/>
          </p:nvGrpSpPr>
          <p:grpSpPr>
            <a:xfrm>
              <a:off x="5920768" y="2163263"/>
              <a:ext cx="1347588" cy="2758481"/>
              <a:chOff x="8265875" y="2143681"/>
              <a:chExt cx="1347588" cy="2758481"/>
            </a:xfrm>
          </p:grpSpPr>
          <p:grpSp>
            <p:nvGrpSpPr>
              <p:cNvPr id="81" name="组合 80">
                <a:extLst>
                  <a:ext uri="{FF2B5EF4-FFF2-40B4-BE49-F238E27FC236}">
                    <a16:creationId xmlns:a16="http://schemas.microsoft.com/office/drawing/2014/main" id="{A325587B-FB2B-4DE3-B2CE-1F7B1F75CA2F}"/>
                  </a:ext>
                </a:extLst>
              </p:cNvPr>
              <p:cNvGrpSpPr/>
              <p:nvPr/>
            </p:nvGrpSpPr>
            <p:grpSpPr>
              <a:xfrm>
                <a:off x="8471157" y="2143681"/>
                <a:ext cx="805519" cy="475338"/>
                <a:chOff x="8795280" y="1000640"/>
                <a:chExt cx="1730376" cy="914400"/>
              </a:xfrm>
            </p:grpSpPr>
            <p:pic>
              <p:nvPicPr>
                <p:cNvPr id="95" name="图形 94" descr="语音">
                  <a:extLst>
                    <a:ext uri="{FF2B5EF4-FFF2-40B4-BE49-F238E27FC236}">
                      <a16:creationId xmlns:a16="http://schemas.microsoft.com/office/drawing/2014/main" id="{A78E3F8E-87D8-4881-89FC-B3A1F28FCD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95280" y="100064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96" name="图形 95" descr="语音">
                  <a:extLst>
                    <a:ext uri="{FF2B5EF4-FFF2-40B4-BE49-F238E27FC236}">
                      <a16:creationId xmlns:a16="http://schemas.microsoft.com/office/drawing/2014/main" id="{7D1DDA52-4110-4561-8448-E37D3201F8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9611256" y="1000640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43F819DF-5748-472D-90AD-28447E0F6F6C}"/>
                  </a:ext>
                </a:extLst>
              </p:cNvPr>
              <p:cNvSpPr txBox="1"/>
              <p:nvPr/>
            </p:nvSpPr>
            <p:spPr>
              <a:xfrm>
                <a:off x="8386845" y="3781190"/>
                <a:ext cx="701758" cy="27667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9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Decoder</a:t>
                </a:r>
                <a:endParaRPr lang="zh-CN" altLang="en-US" sz="119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矩形: 圆角 82">
                <a:extLst>
                  <a:ext uri="{FF2B5EF4-FFF2-40B4-BE49-F238E27FC236}">
                    <a16:creationId xmlns:a16="http://schemas.microsoft.com/office/drawing/2014/main" id="{F56DCD53-3991-4E53-AB36-F61DCF07B175}"/>
                  </a:ext>
                </a:extLst>
              </p:cNvPr>
              <p:cNvSpPr/>
              <p:nvPr/>
            </p:nvSpPr>
            <p:spPr>
              <a:xfrm>
                <a:off x="8265875" y="2592397"/>
                <a:ext cx="1216086" cy="1991721"/>
              </a:xfrm>
              <a:prstGeom prst="roundRect">
                <a:avLst>
                  <a:gd name="adj" fmla="val 0"/>
                </a:avLst>
              </a:prstGeom>
              <a:solidFill>
                <a:srgbClr val="FFFBE1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198"/>
              </a:p>
            </p:txBody>
          </p:sp>
          <p:sp>
            <p:nvSpPr>
              <p:cNvPr id="84" name="矩形: 圆角 83">
                <a:extLst>
                  <a:ext uri="{FF2B5EF4-FFF2-40B4-BE49-F238E27FC236}">
                    <a16:creationId xmlns:a16="http://schemas.microsoft.com/office/drawing/2014/main" id="{74E9EDAA-2997-456D-B6AC-5688F2864C2B}"/>
                  </a:ext>
                </a:extLst>
              </p:cNvPr>
              <p:cNvSpPr/>
              <p:nvPr/>
            </p:nvSpPr>
            <p:spPr>
              <a:xfrm>
                <a:off x="8339309" y="4272360"/>
                <a:ext cx="1060533" cy="202918"/>
              </a:xfrm>
              <a:prstGeom prst="roundRec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93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Conv1D Layer</a:t>
                </a:r>
                <a:endParaRPr lang="zh-CN" altLang="en-US" sz="932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矩形: 圆角 84">
                <a:extLst>
                  <a:ext uri="{FF2B5EF4-FFF2-40B4-BE49-F238E27FC236}">
                    <a16:creationId xmlns:a16="http://schemas.microsoft.com/office/drawing/2014/main" id="{90727786-0890-4602-93FB-662248000F04}"/>
                  </a:ext>
                </a:extLst>
              </p:cNvPr>
              <p:cNvSpPr/>
              <p:nvPr/>
            </p:nvSpPr>
            <p:spPr>
              <a:xfrm>
                <a:off x="8339309" y="3869283"/>
                <a:ext cx="1060533" cy="202918"/>
              </a:xfrm>
              <a:prstGeom prst="roundRec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93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Attention Block</a:t>
                </a:r>
                <a:endParaRPr lang="zh-CN" altLang="en-US" sz="932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矩形: 圆角 85">
                <a:extLst>
                  <a:ext uri="{FF2B5EF4-FFF2-40B4-BE49-F238E27FC236}">
                    <a16:creationId xmlns:a16="http://schemas.microsoft.com/office/drawing/2014/main" id="{D261B95D-AE2E-416B-96B6-BB6BA2213141}"/>
                  </a:ext>
                </a:extLst>
              </p:cNvPr>
              <p:cNvSpPr/>
              <p:nvPr/>
            </p:nvSpPr>
            <p:spPr>
              <a:xfrm>
                <a:off x="8339309" y="3466205"/>
                <a:ext cx="1060533" cy="202918"/>
              </a:xfrm>
              <a:prstGeom prst="roundRec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99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ConvNeXt Blocks</a:t>
                </a:r>
                <a:endParaRPr lang="zh-CN" altLang="en-US" sz="79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矩形: 圆角 86">
                <a:extLst>
                  <a:ext uri="{FF2B5EF4-FFF2-40B4-BE49-F238E27FC236}">
                    <a16:creationId xmlns:a16="http://schemas.microsoft.com/office/drawing/2014/main" id="{32D78F4D-8735-4C5B-881B-210F638F9240}"/>
                  </a:ext>
                </a:extLst>
              </p:cNvPr>
              <p:cNvSpPr/>
              <p:nvPr/>
            </p:nvSpPr>
            <p:spPr>
              <a:xfrm>
                <a:off x="8447747" y="3001647"/>
                <a:ext cx="384413" cy="202918"/>
              </a:xfrm>
              <a:prstGeom prst="roundRec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exp</a:t>
                </a:r>
                <a:endParaRPr lang="zh-CN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矩形: 圆角 87">
                    <a:extLst>
                      <a:ext uri="{FF2B5EF4-FFF2-40B4-BE49-F238E27FC236}">
                        <a16:creationId xmlns:a16="http://schemas.microsoft.com/office/drawing/2014/main" id="{3443BBEC-B82A-4171-96DA-AA4B532EBD45}"/>
                      </a:ext>
                    </a:extLst>
                  </p:cNvPr>
                  <p:cNvSpPr/>
                  <p:nvPr/>
                </p:nvSpPr>
                <p:spPr>
                  <a:xfrm>
                    <a:off x="8893944" y="2990930"/>
                    <a:ext cx="384413" cy="213634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sz="932" i="1" dirty="0">
                              <a:latin typeface="Cambria Math" panose="02040503050406030204" pitchFamily="18" charset="0"/>
                            </a:rPr>
                            <m:t>𝜑</m:t>
                          </m:r>
                        </m:oMath>
                      </m:oMathPara>
                    </a14:m>
                    <a:endParaRPr lang="zh-CN" altLang="en-US" sz="932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8" name="矩形: 圆角 87">
                    <a:extLst>
                      <a:ext uri="{FF2B5EF4-FFF2-40B4-BE49-F238E27FC236}">
                        <a16:creationId xmlns:a16="http://schemas.microsoft.com/office/drawing/2014/main" id="{3443BBEC-B82A-4171-96DA-AA4B532EBD4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93944" y="2990930"/>
                    <a:ext cx="384413" cy="213634"/>
                  </a:xfrm>
                  <a:prstGeom prst="round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2700"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矩形: 圆角 88">
                    <a:extLst>
                      <a:ext uri="{FF2B5EF4-FFF2-40B4-BE49-F238E27FC236}">
                        <a16:creationId xmlns:a16="http://schemas.microsoft.com/office/drawing/2014/main" id="{95E61360-BC94-426F-912C-C47D798BA228}"/>
                      </a:ext>
                    </a:extLst>
                  </p:cNvPr>
                  <p:cNvSpPr/>
                  <p:nvPr/>
                </p:nvSpPr>
                <p:spPr>
                  <a:xfrm>
                    <a:off x="8630235" y="2708874"/>
                    <a:ext cx="482437" cy="202918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1270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93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93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ℱ</m:t>
                              </m:r>
                            </m:e>
                            <m:sup>
                              <m:r>
                                <a:rPr lang="en-US" altLang="zh-CN" sz="93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932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9" name="矩形: 圆角 88">
                    <a:extLst>
                      <a:ext uri="{FF2B5EF4-FFF2-40B4-BE49-F238E27FC236}">
                        <a16:creationId xmlns:a16="http://schemas.microsoft.com/office/drawing/2014/main" id="{95E61360-BC94-426F-912C-C47D798BA22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30235" y="2708874"/>
                    <a:ext cx="482437" cy="202918"/>
                  </a:xfrm>
                  <a:prstGeom prst="round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12700"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0" name="直接箭头连接符 89">
                <a:extLst>
                  <a:ext uri="{FF2B5EF4-FFF2-40B4-BE49-F238E27FC236}">
                    <a16:creationId xmlns:a16="http://schemas.microsoft.com/office/drawing/2014/main" id="{07514C60-79C4-4BD5-8280-548AF9F47216}"/>
                  </a:ext>
                </a:extLst>
              </p:cNvPr>
              <p:cNvCxnSpPr>
                <a:cxnSpLocks/>
                <a:stCxn id="89" idx="0"/>
              </p:cNvCxnSpPr>
              <p:nvPr/>
            </p:nvCxnSpPr>
            <p:spPr>
              <a:xfrm flipV="1">
                <a:off x="8871453" y="2468009"/>
                <a:ext cx="0" cy="240864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直接箭头连接符 90">
                <a:extLst>
                  <a:ext uri="{FF2B5EF4-FFF2-40B4-BE49-F238E27FC236}">
                    <a16:creationId xmlns:a16="http://schemas.microsoft.com/office/drawing/2014/main" id="{2C2FBBF6-0C5D-415B-9F02-A5A8DA4D1680}"/>
                  </a:ext>
                </a:extLst>
              </p:cNvPr>
              <p:cNvCxnSpPr>
                <a:stCxn id="84" idx="0"/>
                <a:endCxn id="85" idx="2"/>
              </p:cNvCxnSpPr>
              <p:nvPr/>
            </p:nvCxnSpPr>
            <p:spPr>
              <a:xfrm flipV="1">
                <a:off x="8869574" y="4072200"/>
                <a:ext cx="0" cy="20016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直接箭头连接符 91">
                <a:extLst>
                  <a:ext uri="{FF2B5EF4-FFF2-40B4-BE49-F238E27FC236}">
                    <a16:creationId xmlns:a16="http://schemas.microsoft.com/office/drawing/2014/main" id="{A96B5985-B4DA-46CD-8970-D7F320CFBE53}"/>
                  </a:ext>
                </a:extLst>
              </p:cNvPr>
              <p:cNvCxnSpPr>
                <a:cxnSpLocks/>
                <a:stCxn id="85" idx="0"/>
                <a:endCxn id="86" idx="2"/>
              </p:cNvCxnSpPr>
              <p:nvPr/>
            </p:nvCxnSpPr>
            <p:spPr>
              <a:xfrm flipV="1">
                <a:off x="8869574" y="3669123"/>
                <a:ext cx="0" cy="20016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直接箭头连接符 92">
                <a:extLst>
                  <a:ext uri="{FF2B5EF4-FFF2-40B4-BE49-F238E27FC236}">
                    <a16:creationId xmlns:a16="http://schemas.microsoft.com/office/drawing/2014/main" id="{9E323E6F-B3D1-41E9-9348-66B29F8225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73934" y="3231443"/>
                <a:ext cx="0" cy="224758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F809E849-0AF5-47DF-BFEA-2B618A084CB7}"/>
                  </a:ext>
                </a:extLst>
              </p:cNvPr>
              <p:cNvSpPr txBox="1"/>
              <p:nvPr/>
            </p:nvSpPr>
            <p:spPr>
              <a:xfrm>
                <a:off x="8939889" y="4666392"/>
                <a:ext cx="673574" cy="23577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32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Decoder</a:t>
                </a:r>
                <a:endParaRPr lang="zh-CN" altLang="en-US" sz="932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74" name="直接箭头连接符 73">
              <a:extLst>
                <a:ext uri="{FF2B5EF4-FFF2-40B4-BE49-F238E27FC236}">
                  <a16:creationId xmlns:a16="http://schemas.microsoft.com/office/drawing/2014/main" id="{988DB773-5979-4CED-B486-72DC45A32229}"/>
                </a:ext>
              </a:extLst>
            </p:cNvPr>
            <p:cNvCxnSpPr>
              <a:stCxn id="66" idx="0"/>
              <a:endCxn id="67" idx="2"/>
            </p:cNvCxnSpPr>
            <p:nvPr/>
          </p:nvCxnSpPr>
          <p:spPr>
            <a:xfrm flipV="1">
              <a:off x="3435488" y="4173156"/>
              <a:ext cx="0" cy="14546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直接箭头连接符 74">
              <a:extLst>
                <a:ext uri="{FF2B5EF4-FFF2-40B4-BE49-F238E27FC236}">
                  <a16:creationId xmlns:a16="http://schemas.microsoft.com/office/drawing/2014/main" id="{EAC24EA1-9C77-4297-B6E1-B51AC721F4BB}"/>
                </a:ext>
              </a:extLst>
            </p:cNvPr>
            <p:cNvCxnSpPr/>
            <p:nvPr/>
          </p:nvCxnSpPr>
          <p:spPr>
            <a:xfrm flipV="1">
              <a:off x="3436714" y="3825134"/>
              <a:ext cx="0" cy="14546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直接箭头连接符 75">
              <a:extLst>
                <a:ext uri="{FF2B5EF4-FFF2-40B4-BE49-F238E27FC236}">
                  <a16:creationId xmlns:a16="http://schemas.microsoft.com/office/drawing/2014/main" id="{B9F40D13-D89F-47E7-B1C8-E741F4CDAE9F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 flipV="1">
              <a:off x="3435488" y="3596719"/>
              <a:ext cx="0" cy="14617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直接箭头连接符 76">
              <a:extLst>
                <a:ext uri="{FF2B5EF4-FFF2-40B4-BE49-F238E27FC236}">
                  <a16:creationId xmlns:a16="http://schemas.microsoft.com/office/drawing/2014/main" id="{660DDE6B-A42F-4AA0-AE05-D0FB79A96E88}"/>
                </a:ext>
              </a:extLst>
            </p:cNvPr>
            <p:cNvCxnSpPr/>
            <p:nvPr/>
          </p:nvCxnSpPr>
          <p:spPr>
            <a:xfrm flipV="1">
              <a:off x="3434319" y="3248341"/>
              <a:ext cx="0" cy="14546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直接箭头连接符 77">
              <a:extLst>
                <a:ext uri="{FF2B5EF4-FFF2-40B4-BE49-F238E27FC236}">
                  <a16:creationId xmlns:a16="http://schemas.microsoft.com/office/drawing/2014/main" id="{CE85CCB2-268D-42C7-8730-CBF2A2A20D93}"/>
                </a:ext>
              </a:extLst>
            </p:cNvPr>
            <p:cNvCxnSpPr/>
            <p:nvPr/>
          </p:nvCxnSpPr>
          <p:spPr>
            <a:xfrm flipV="1">
              <a:off x="3434319" y="2901952"/>
              <a:ext cx="0" cy="14546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F6A6A65D-C57F-4959-AAB8-943CB65A926D}"/>
                </a:ext>
              </a:extLst>
            </p:cNvPr>
            <p:cNvSpPr/>
            <p:nvPr/>
          </p:nvSpPr>
          <p:spPr>
            <a:xfrm>
              <a:off x="4354286" y="3210672"/>
              <a:ext cx="1362877" cy="67819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tx1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E280DA0A-C888-4AB5-B45E-587052D953BD}"/>
                </a:ext>
              </a:extLst>
            </p:cNvPr>
            <p:cNvSpPr txBox="1"/>
            <p:nvPr/>
          </p:nvSpPr>
          <p:spPr>
            <a:xfrm>
              <a:off x="4369611" y="3424306"/>
              <a:ext cx="20530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vector quantization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7" name="图片 96">
            <a:extLst>
              <a:ext uri="{FF2B5EF4-FFF2-40B4-BE49-F238E27FC236}">
                <a16:creationId xmlns:a16="http://schemas.microsoft.com/office/drawing/2014/main" id="{61C68225-A24D-4254-B078-3D8BF91E08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1453" y="1457200"/>
            <a:ext cx="5451592" cy="1908761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C6022F45-8D3A-4634-9CD6-DC7930530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4865" y="4006099"/>
            <a:ext cx="6955011" cy="182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12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WavTokenizer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的重建实验结果和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TTS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实验结果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230995" cy="662992"/>
            <a:chOff x="291140" y="217542"/>
            <a:chExt cx="2589302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860032" y="320765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WavTokenizer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C2F02B1C-A331-4A52-9239-B1ADEB3BA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04366"/>
            <a:ext cx="5808617" cy="59332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4094C1F-1E93-4085-AC53-731BB852F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633" y="904366"/>
            <a:ext cx="5956177" cy="3112103"/>
          </a:xfrm>
          <a:prstGeom prst="rect">
            <a:avLst/>
          </a:pr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69F46F65-BA51-43B6-8462-90B78396A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193" y="4113200"/>
            <a:ext cx="5808617" cy="989871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1D67E84F-0B3C-41CE-99CB-A2F0E9285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889" y="5241044"/>
            <a:ext cx="5808617" cy="142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83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UniCodec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的背景动机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406746" cy="662992"/>
            <a:chOff x="291140" y="217542"/>
            <a:chExt cx="2730148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1000878" y="320765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UniCodec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EB9A00B3-0F6A-4A90-8CA3-290C42195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27" y="2453205"/>
            <a:ext cx="9259592" cy="320084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0D35BF2-5B72-49FA-9AB0-53211470D203}"/>
              </a:ext>
            </a:extLst>
          </p:cNvPr>
          <p:cNvSpPr txBox="1"/>
          <p:nvPr/>
        </p:nvSpPr>
        <p:spPr>
          <a:xfrm>
            <a:off x="672738" y="1376579"/>
            <a:ext cx="910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进一步增强在统一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Audio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Music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Speech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情况下的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Codec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重建性能和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Semantic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语义丰富性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9338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UniCodec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的核心方法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406746" cy="662992"/>
            <a:chOff x="291140" y="217542"/>
            <a:chExt cx="2730148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1000878" y="320765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UniCodec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C0C07F1-7A09-4CE3-AA78-6A7F76C09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753" y="878511"/>
            <a:ext cx="4642194" cy="544093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1F097C5-5272-4FCF-A41E-E82074A684CC}"/>
              </a:ext>
            </a:extLst>
          </p:cNvPr>
          <p:cNvSpPr txBox="1"/>
          <p:nvPr/>
        </p:nvSpPr>
        <p:spPr>
          <a:xfrm>
            <a:off x="449856" y="1942011"/>
            <a:ext cx="45505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r>
              <a:rPr lang="zh-CN" altLang="en-US" dirty="0"/>
              <a:t>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transformer</a:t>
            </a:r>
            <a:r>
              <a:rPr lang="zh-CN" altLang="en-US" dirty="0"/>
              <a:t>网络加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SimVQ</a:t>
            </a:r>
            <a:r>
              <a:rPr lang="zh-CN" altLang="en-US" dirty="0"/>
              <a:t>量化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Partitioned Codebook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MOE</a:t>
            </a:r>
            <a:r>
              <a:rPr lang="zh-CN" altLang="en-US" dirty="0"/>
              <a:t>网络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多阶段的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 stage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对比学习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833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UniCodec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的实验结果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406746" cy="662992"/>
            <a:chOff x="291140" y="217542"/>
            <a:chExt cx="2730148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1000878" y="320765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UniCodec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18758EC7-67A2-44A9-AAA5-F0AEBCC16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05" y="1064450"/>
            <a:ext cx="6062663" cy="2528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EA8F94-3C04-4E61-A691-EF8043EB1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87" y="3716302"/>
            <a:ext cx="6009181" cy="28428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924048-9D91-4E8A-8110-D6FFA2C74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31461"/>
            <a:ext cx="6039351" cy="36236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B63C332-094B-4D00-B67F-C0FAF18BF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283111"/>
            <a:ext cx="5712822" cy="148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61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406746" cy="662992"/>
            <a:chOff x="291140" y="217542"/>
            <a:chExt cx="2730148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1000878" y="320765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Token 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讨论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C869C24-909B-4EC2-816A-809F047009AB}"/>
              </a:ext>
            </a:extLst>
          </p:cNvPr>
          <p:cNvSpPr txBox="1"/>
          <p:nvPr/>
        </p:nvSpPr>
        <p:spPr>
          <a:xfrm>
            <a:off x="391695" y="1283031"/>
            <a:ext cx="114258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最近有很多工作尝试进一步增加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decoder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参数量，更好的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encoder-decoder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结构，流式的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codec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，更好的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VQ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利用率策略，更好的统一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acoustic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semantic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，期待获得更好的重建效果，更好的平衡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CodecLLM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的重建和生成，以及更好的统一理解和生成等等。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摘自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《Recent Advances in Discrete Speech Tokens: A Review》</a:t>
            </a: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Low-Bitrate Tokens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（在保证参数量和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RTF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的前提下，语音的压缩上限是多少，是否能实现和文本的时序对齐）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Streaming Ability and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Disentanglement in Acoustic Tokens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Variable Frame Rate Tokens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Combining Acoustic and Semantic Tokens 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Acoustic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能否突破蒸馏上限）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Paralinguistics in Semantic Tokens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Noise Preservation vs. Noise Robustness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Timbre Control in Token Vocoders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Adaptivity</a:t>
            </a:r>
          </a:p>
        </p:txBody>
      </p:sp>
      <p:pic>
        <p:nvPicPr>
          <p:cNvPr id="3" name="121_121726_000004_000003 (1)">
            <a:hlinkClick r:id="" action="ppaction://media"/>
            <a:extLst>
              <a:ext uri="{FF2B5EF4-FFF2-40B4-BE49-F238E27FC236}">
                <a16:creationId xmlns:a16="http://schemas.microsoft.com/office/drawing/2014/main" id="{9723A1E6-F212-4C5B-8660-BC4A08087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2526" y="3452949"/>
            <a:ext cx="406400" cy="406400"/>
          </a:xfrm>
          <a:prstGeom prst="rect">
            <a:avLst/>
          </a:prstGeom>
        </p:spPr>
      </p:pic>
      <p:pic>
        <p:nvPicPr>
          <p:cNvPr id="5" name="121_121726_000004_000003">
            <a:hlinkClick r:id="" action="ppaction://media"/>
            <a:extLst>
              <a:ext uri="{FF2B5EF4-FFF2-40B4-BE49-F238E27FC236}">
                <a16:creationId xmlns:a16="http://schemas.microsoft.com/office/drawing/2014/main" id="{C3D90342-2933-4C0B-A835-EF294119CA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1828" y="3459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7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406746" cy="662992"/>
            <a:chOff x="291140" y="217542"/>
            <a:chExt cx="2730148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1000878" y="320765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Token 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讨论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C869C24-909B-4EC2-816A-809F047009AB}"/>
              </a:ext>
            </a:extLst>
          </p:cNvPr>
          <p:cNvSpPr txBox="1"/>
          <p:nvPr/>
        </p:nvSpPr>
        <p:spPr>
          <a:xfrm>
            <a:off x="391695" y="1283031"/>
            <a:ext cx="114258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最近有很多工作尝试进一步增加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decoder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参数量，更好的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encoder-decoder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结构，流式的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codec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，更好的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VQ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利用率策略，更好的统一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acoustic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semantic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，期待获得更好的重建效果，更好的平衡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CodecLLM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的重建和生成，以及更好的统一理解和生成等等。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摘自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《Recent Advances in Discrete Speech Tokens: A Review》</a:t>
            </a:r>
          </a:p>
          <a:p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Low-Bitrate Tokens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（在保证参数量和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RTF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的前提下，语音的压缩上限是多少，是否能实现和文本的时序对齐）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Streaming Ability and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Disentanglement in Acoustic Tokens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Variable Frame Rate Tokens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Combining Acoustic and Semantic Tokens 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Acoustic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能否突破蒸馏上限）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Paralinguistics in Semantic Tokens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Noise Preservation vs. Noise Robustness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Timbre Control in Token Vocoders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Adaptivity</a:t>
            </a:r>
          </a:p>
        </p:txBody>
      </p:sp>
      <p:pic>
        <p:nvPicPr>
          <p:cNvPr id="3" name="121_121726_000004_000003 (1)">
            <a:hlinkClick r:id="" action="ppaction://media"/>
            <a:extLst>
              <a:ext uri="{FF2B5EF4-FFF2-40B4-BE49-F238E27FC236}">
                <a16:creationId xmlns:a16="http://schemas.microsoft.com/office/drawing/2014/main" id="{9723A1E6-F212-4C5B-8660-BC4A08087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2526" y="3452949"/>
            <a:ext cx="406400" cy="406400"/>
          </a:xfrm>
          <a:prstGeom prst="rect">
            <a:avLst/>
          </a:prstGeom>
        </p:spPr>
      </p:pic>
      <p:pic>
        <p:nvPicPr>
          <p:cNvPr id="5" name="121_121726_000004_000003">
            <a:hlinkClick r:id="" action="ppaction://media"/>
            <a:extLst>
              <a:ext uri="{FF2B5EF4-FFF2-40B4-BE49-F238E27FC236}">
                <a16:creationId xmlns:a16="http://schemas.microsoft.com/office/drawing/2014/main" id="{C3D90342-2933-4C0B-A835-EF294119CA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1828" y="3459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7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级联式带副语言信息的语音对话模型的理解端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406746" cy="662992"/>
            <a:chOff x="291140" y="217542"/>
            <a:chExt cx="2730148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1000878" y="320765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OmniChat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4610FC6C-B614-4D08-B2F5-9E091A86EED5}"/>
              </a:ext>
            </a:extLst>
          </p:cNvPr>
          <p:cNvSpPr txBox="1"/>
          <p:nvPr/>
        </p:nvSpPr>
        <p:spPr>
          <a:xfrm>
            <a:off x="593702" y="1367246"/>
            <a:ext cx="10875487" cy="4746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EA60F21-0A04-4B80-B66E-B2B4C6D34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812" y="786179"/>
            <a:ext cx="6058094" cy="240115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D2C0937-2001-46C7-ABB4-6412F6FBE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038" y="3429000"/>
            <a:ext cx="6240229" cy="302487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EEA49E5-3315-4C8E-ACC4-1014D2052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05" y="1513546"/>
            <a:ext cx="4834110" cy="397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74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级联式带副语言信息的语音对话模型的生成端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215977" cy="662992"/>
            <a:chOff x="291140" y="217542"/>
            <a:chExt cx="2577267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847997" y="313827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TextrolSpeech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4610FC6C-B614-4D08-B2F5-9E091A86EED5}"/>
              </a:ext>
            </a:extLst>
          </p:cNvPr>
          <p:cNvSpPr txBox="1"/>
          <p:nvPr/>
        </p:nvSpPr>
        <p:spPr>
          <a:xfrm>
            <a:off x="593702" y="1367246"/>
            <a:ext cx="10875487" cy="4746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36A1F42-535F-4E82-8AB2-8C091D4EF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28" y="1931565"/>
            <a:ext cx="10707145" cy="355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16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级联式带副语言信息的语音对话模型的生成端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215977" cy="662992"/>
            <a:chOff x="291140" y="217542"/>
            <a:chExt cx="2577267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847997" y="313827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ControlSpeech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4610FC6C-B614-4D08-B2F5-9E091A86EED5}"/>
              </a:ext>
            </a:extLst>
          </p:cNvPr>
          <p:cNvSpPr txBox="1"/>
          <p:nvPr/>
        </p:nvSpPr>
        <p:spPr>
          <a:xfrm>
            <a:off x="593702" y="1367246"/>
            <a:ext cx="108754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语音克隆模型例如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VALL-E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只能克隆说话人的声音，没办法做到任意的风格调整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buAutoNum type="arabicPeriod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文本风格控制模型，虽然能控制说话人的风格，但是不能克隆说话人的音色（用说话人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ID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例如“请你用特朗普的声音，小孩的语调悲伤地说，今天是星期一”，这个需求涉及到语音合成模型需要</a:t>
            </a:r>
            <a:r>
              <a:rPr lang="zh-CN" altLang="en-US" sz="1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同时，独立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zero-shot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控制</a:t>
            </a:r>
            <a:r>
              <a:rPr lang="zh-CN" altLang="en-US" sz="1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音色，内容，风格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pPr marL="342900" indent="-342900">
              <a:buAutoNum type="arabicPeriod"/>
            </a:pP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buAutoNum type="arabicPeriod"/>
            </a:pPr>
            <a:endParaRPr lang="zh-CN" alt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8EA07ED-B9F7-4D92-9068-57277E840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02" y="2995888"/>
            <a:ext cx="9235605" cy="35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3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1040912-18DF-4E4C-96A5-5206406BB19A}"/>
              </a:ext>
            </a:extLst>
          </p:cNvPr>
          <p:cNvGrpSpPr/>
          <p:nvPr/>
        </p:nvGrpSpPr>
        <p:grpSpPr>
          <a:xfrm>
            <a:off x="291140" y="217542"/>
            <a:ext cx="2239336" cy="520662"/>
            <a:chOff x="291140" y="217542"/>
            <a:chExt cx="2239336" cy="520662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B2738A0F-2CB2-40AB-AD15-00074C386109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13C672A9-91E5-4FD6-80AE-B3205485100C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C4F69BAF-1976-4CEF-A6E1-81BACCBAD6B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19" name="Group 4">
                <a:extLst>
                  <a:ext uri="{FF2B5EF4-FFF2-40B4-BE49-F238E27FC236}">
                    <a16:creationId xmlns:a16="http://schemas.microsoft.com/office/drawing/2014/main" id="{39D04D76-1514-48F6-BE7C-7622D29922F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2" name="Freeform 5">
                  <a:extLst>
                    <a:ext uri="{FF2B5EF4-FFF2-40B4-BE49-F238E27FC236}">
                      <a16:creationId xmlns:a16="http://schemas.microsoft.com/office/drawing/2014/main" id="{1F3DEE1E-BBDC-4614-A7AF-EE1152D2602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" name="Freeform 6">
                  <a:extLst>
                    <a:ext uri="{FF2B5EF4-FFF2-40B4-BE49-F238E27FC236}">
                      <a16:creationId xmlns:a16="http://schemas.microsoft.com/office/drawing/2014/main" id="{79A8FAAE-197A-4747-969C-1EADF2EB2B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Freeform 7">
                  <a:extLst>
                    <a:ext uri="{FF2B5EF4-FFF2-40B4-BE49-F238E27FC236}">
                      <a16:creationId xmlns:a16="http://schemas.microsoft.com/office/drawing/2014/main" id="{6452BB79-258E-46C5-8957-69AB37CE5A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8">
                  <a:extLst>
                    <a:ext uri="{FF2B5EF4-FFF2-40B4-BE49-F238E27FC236}">
                      <a16:creationId xmlns:a16="http://schemas.microsoft.com/office/drawing/2014/main" id="{D0A41CB3-B3A0-45F2-AE4C-057A40E394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9">
                  <a:extLst>
                    <a:ext uri="{FF2B5EF4-FFF2-40B4-BE49-F238E27FC236}">
                      <a16:creationId xmlns:a16="http://schemas.microsoft.com/office/drawing/2014/main" id="{48D07CC7-AD57-44D0-8E45-8B90CDABAE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10">
                  <a:extLst>
                    <a:ext uri="{FF2B5EF4-FFF2-40B4-BE49-F238E27FC236}">
                      <a16:creationId xmlns:a16="http://schemas.microsoft.com/office/drawing/2014/main" id="{E181439D-560D-4CB0-9B17-0EA03444A7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11">
                  <a:extLst>
                    <a:ext uri="{FF2B5EF4-FFF2-40B4-BE49-F238E27FC236}">
                      <a16:creationId xmlns:a16="http://schemas.microsoft.com/office/drawing/2014/main" id="{2142FEEC-24E1-4EDD-8271-08031F310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2">
                  <a:extLst>
                    <a:ext uri="{FF2B5EF4-FFF2-40B4-BE49-F238E27FC236}">
                      <a16:creationId xmlns:a16="http://schemas.microsoft.com/office/drawing/2014/main" id="{CC44AF47-EAF8-477B-9E47-BBF1D02076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3">
                  <a:extLst>
                    <a:ext uri="{FF2B5EF4-FFF2-40B4-BE49-F238E27FC236}">
                      <a16:creationId xmlns:a16="http://schemas.microsoft.com/office/drawing/2014/main" id="{EA6A0387-C828-4CC5-B94B-37DE28B6C6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4">
                  <a:extLst>
                    <a:ext uri="{FF2B5EF4-FFF2-40B4-BE49-F238E27FC236}">
                      <a16:creationId xmlns:a16="http://schemas.microsoft.com/office/drawing/2014/main" id="{28F62FC8-65BB-41CB-9961-6AFCA1B93A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5">
                  <a:extLst>
                    <a:ext uri="{FF2B5EF4-FFF2-40B4-BE49-F238E27FC236}">
                      <a16:creationId xmlns:a16="http://schemas.microsoft.com/office/drawing/2014/main" id="{A061FD97-1515-4AE3-A69A-5F480B4B5F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6">
                  <a:extLst>
                    <a:ext uri="{FF2B5EF4-FFF2-40B4-BE49-F238E27FC236}">
                      <a16:creationId xmlns:a16="http://schemas.microsoft.com/office/drawing/2014/main" id="{01F1DEEC-7349-411C-9120-3B6A66FECD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7">
                  <a:extLst>
                    <a:ext uri="{FF2B5EF4-FFF2-40B4-BE49-F238E27FC236}">
                      <a16:creationId xmlns:a16="http://schemas.microsoft.com/office/drawing/2014/main" id="{FDBCF4DF-A02D-42CB-AF9C-7E389C2C4B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8">
                  <a:extLst>
                    <a:ext uri="{FF2B5EF4-FFF2-40B4-BE49-F238E27FC236}">
                      <a16:creationId xmlns:a16="http://schemas.microsoft.com/office/drawing/2014/main" id="{827AB47F-EF0F-49A7-8A0A-050C480376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9">
                  <a:extLst>
                    <a:ext uri="{FF2B5EF4-FFF2-40B4-BE49-F238E27FC236}">
                      <a16:creationId xmlns:a16="http://schemas.microsoft.com/office/drawing/2014/main" id="{3780CF13-1BBE-44A2-8882-CF9EF29DD1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20">
                  <a:extLst>
                    <a:ext uri="{FF2B5EF4-FFF2-40B4-BE49-F238E27FC236}">
                      <a16:creationId xmlns:a16="http://schemas.microsoft.com/office/drawing/2014/main" id="{67DEED8F-44AD-46E3-B2D2-C090654004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21">
                  <a:extLst>
                    <a:ext uri="{FF2B5EF4-FFF2-40B4-BE49-F238E27FC236}">
                      <a16:creationId xmlns:a16="http://schemas.microsoft.com/office/drawing/2014/main" id="{701B4A7C-AB10-4E24-868D-BFF37B2254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2">
                  <a:extLst>
                    <a:ext uri="{FF2B5EF4-FFF2-40B4-BE49-F238E27FC236}">
                      <a16:creationId xmlns:a16="http://schemas.microsoft.com/office/drawing/2014/main" id="{C4560056-EC6F-43A5-9EEA-95EC30672D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3">
                  <a:extLst>
                    <a:ext uri="{FF2B5EF4-FFF2-40B4-BE49-F238E27FC236}">
                      <a16:creationId xmlns:a16="http://schemas.microsoft.com/office/drawing/2014/main" id="{B020D374-B863-49B9-82F7-03F0E666992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4">
                  <a:extLst>
                    <a:ext uri="{FF2B5EF4-FFF2-40B4-BE49-F238E27FC236}">
                      <a16:creationId xmlns:a16="http://schemas.microsoft.com/office/drawing/2014/main" id="{E4645505-230E-4A3C-B129-FDB514E404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5">
                  <a:extLst>
                    <a:ext uri="{FF2B5EF4-FFF2-40B4-BE49-F238E27FC236}">
                      <a16:creationId xmlns:a16="http://schemas.microsoft.com/office/drawing/2014/main" id="{2A6ABB8A-042D-460C-8F41-E69EEDB0B4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6">
                  <a:extLst>
                    <a:ext uri="{FF2B5EF4-FFF2-40B4-BE49-F238E27FC236}">
                      <a16:creationId xmlns:a16="http://schemas.microsoft.com/office/drawing/2014/main" id="{D87CDE05-0724-4418-B6D1-6B5D3DACEC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7">
                  <a:extLst>
                    <a:ext uri="{FF2B5EF4-FFF2-40B4-BE49-F238E27FC236}">
                      <a16:creationId xmlns:a16="http://schemas.microsoft.com/office/drawing/2014/main" id="{2718A002-C696-44F6-97E4-453D4BB986A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8">
                  <a:extLst>
                    <a:ext uri="{FF2B5EF4-FFF2-40B4-BE49-F238E27FC236}">
                      <a16:creationId xmlns:a16="http://schemas.microsoft.com/office/drawing/2014/main" id="{83DB2DDE-5E47-43B4-AFA2-5000258C496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9">
                  <a:extLst>
                    <a:ext uri="{FF2B5EF4-FFF2-40B4-BE49-F238E27FC236}">
                      <a16:creationId xmlns:a16="http://schemas.microsoft.com/office/drawing/2014/main" id="{A7221935-33FF-45D9-9B5E-ABC50A13CD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30">
                  <a:extLst>
                    <a:ext uri="{FF2B5EF4-FFF2-40B4-BE49-F238E27FC236}">
                      <a16:creationId xmlns:a16="http://schemas.microsoft.com/office/drawing/2014/main" id="{C988261B-2F7D-4037-ADA6-4F5F6865BF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31">
                  <a:extLst>
                    <a:ext uri="{FF2B5EF4-FFF2-40B4-BE49-F238E27FC236}">
                      <a16:creationId xmlns:a16="http://schemas.microsoft.com/office/drawing/2014/main" id="{C48912F1-18AD-4C49-B0FD-21E5F360F6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2">
                  <a:extLst>
                    <a:ext uri="{FF2B5EF4-FFF2-40B4-BE49-F238E27FC236}">
                      <a16:creationId xmlns:a16="http://schemas.microsoft.com/office/drawing/2014/main" id="{9992BEEE-3F0F-4DD2-A111-CF7457282D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3">
                  <a:extLst>
                    <a:ext uri="{FF2B5EF4-FFF2-40B4-BE49-F238E27FC236}">
                      <a16:creationId xmlns:a16="http://schemas.microsoft.com/office/drawing/2014/main" id="{BD89179B-213A-49AB-9202-67563E9FC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4">
                  <a:extLst>
                    <a:ext uri="{FF2B5EF4-FFF2-40B4-BE49-F238E27FC236}">
                      <a16:creationId xmlns:a16="http://schemas.microsoft.com/office/drawing/2014/main" id="{8C116BE9-CB95-4310-90FD-44285FD1C8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5">
                  <a:extLst>
                    <a:ext uri="{FF2B5EF4-FFF2-40B4-BE49-F238E27FC236}">
                      <a16:creationId xmlns:a16="http://schemas.microsoft.com/office/drawing/2014/main" id="{1EBD0E4C-AA92-421E-8C12-B0FE367B6D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6">
                  <a:extLst>
                    <a:ext uri="{FF2B5EF4-FFF2-40B4-BE49-F238E27FC236}">
                      <a16:creationId xmlns:a16="http://schemas.microsoft.com/office/drawing/2014/main" id="{20543E68-54A7-4CAF-82FA-511E340BDB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7">
                  <a:extLst>
                    <a:ext uri="{FF2B5EF4-FFF2-40B4-BE49-F238E27FC236}">
                      <a16:creationId xmlns:a16="http://schemas.microsoft.com/office/drawing/2014/main" id="{6943B4BC-0358-4EB5-9ADE-FE2F2B1A3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8">
                  <a:extLst>
                    <a:ext uri="{FF2B5EF4-FFF2-40B4-BE49-F238E27FC236}">
                      <a16:creationId xmlns:a16="http://schemas.microsoft.com/office/drawing/2014/main" id="{E5E217D8-4B80-4A42-A0F1-ABDE87EEFD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1DB9BBDD-9833-4736-A42D-1C11FE34356C}"/>
                </a:ext>
              </a:extLst>
            </p:cNvPr>
            <p:cNvSpPr txBox="1"/>
            <p:nvPr/>
          </p:nvSpPr>
          <p:spPr>
            <a:xfrm>
              <a:off x="860032" y="247041"/>
              <a:ext cx="1582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概述</a:t>
              </a:r>
            </a:p>
          </p:txBody>
        </p:sp>
      </p:grpSp>
      <p:sp>
        <p:nvSpPr>
          <p:cNvPr id="59" name="Author">
            <a:extLst>
              <a:ext uri="{FF2B5EF4-FFF2-40B4-BE49-F238E27FC236}">
                <a16:creationId xmlns:a16="http://schemas.microsoft.com/office/drawing/2014/main" id="{F642BBE2-7B85-47F9-BB8B-D0F1D0DE7D7D}"/>
              </a:ext>
            </a:extLst>
          </p:cNvPr>
          <p:cNvSpPr/>
          <p:nvPr/>
        </p:nvSpPr>
        <p:spPr>
          <a:xfrm>
            <a:off x="9330354" y="6985000"/>
            <a:ext cx="2861647" cy="53485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李兴兴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5F29D636-4A9D-46F8-8BF9-EB034AF2C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685" y="1085742"/>
            <a:ext cx="9274630" cy="515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51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级联式带副语言信息的语音对话模型的生成端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215977" cy="662992"/>
            <a:chOff x="291140" y="217542"/>
            <a:chExt cx="2577267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847997" y="313827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ControlSpeech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4610FC6C-B614-4D08-B2F5-9E091A86EED5}"/>
              </a:ext>
            </a:extLst>
          </p:cNvPr>
          <p:cNvSpPr txBox="1"/>
          <p:nvPr/>
        </p:nvSpPr>
        <p:spPr>
          <a:xfrm>
            <a:off x="593702" y="1367246"/>
            <a:ext cx="10875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ControlSpeech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的架构设计难点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两段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Prompt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会冲突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zero-shot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能力与训练数据不匹配的问题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buAutoNum type="arabicPeriod"/>
            </a:pPr>
            <a:endParaRPr lang="zh-CN" alt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803BFEA-DE42-4979-8FA6-4A3EE8E41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86" y="1915143"/>
            <a:ext cx="9725910" cy="40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51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级联式带副语言信息的语音对话模型的生成端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215977" cy="662992"/>
            <a:chOff x="291140" y="217542"/>
            <a:chExt cx="2577267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847997" y="313827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ControlSpeech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4610FC6C-B614-4D08-B2F5-9E091A86EED5}"/>
              </a:ext>
            </a:extLst>
          </p:cNvPr>
          <p:cNvSpPr txBox="1"/>
          <p:nvPr/>
        </p:nvSpPr>
        <p:spPr>
          <a:xfrm>
            <a:off x="213405" y="1050335"/>
            <a:ext cx="11276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ControlSpeech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的风格映射多对多问题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一段文本风格描述会对应多段语音，多段文本风格描述会对应一段音频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buAutoNum type="arabicPeriod"/>
            </a:pPr>
            <a:endParaRPr lang="zh-CN" altLang="en-US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dirty="0"/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E527D5EF-5815-4777-A2C8-B9FDCEC35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76" y="1556490"/>
            <a:ext cx="4241006" cy="5050847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94918F02-461C-4AF8-B8CF-9A60ACBC7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346" y="1669100"/>
            <a:ext cx="4862677" cy="472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68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评测语音对话模型理解端的情商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215977" cy="662992"/>
            <a:chOff x="291140" y="217542"/>
            <a:chExt cx="2577267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847997" y="313827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VoxDialogue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D036BC3B-07B4-4F53-8312-B3D7E77EC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33" y="867625"/>
            <a:ext cx="5826034" cy="559978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026810C-114E-4733-B5A2-6A374B2C8EF7}"/>
              </a:ext>
            </a:extLst>
          </p:cNvPr>
          <p:cNvSpPr txBox="1"/>
          <p:nvPr/>
        </p:nvSpPr>
        <p:spPr>
          <a:xfrm>
            <a:off x="213405" y="1262743"/>
            <a:ext cx="50438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理解语音中的副语言信息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一个老人和一个小孩问我一天应该喝多少水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晴天和雨天下问应不应该晒衣服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不同的情感说我今天把手机丢了</a:t>
            </a: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1A05B9-8A6B-49FD-AE33-0CF032882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25" y="3294068"/>
            <a:ext cx="4305901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58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评测语音对话模型理解端的情商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215977" cy="662992"/>
            <a:chOff x="291140" y="217542"/>
            <a:chExt cx="2577267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847997" y="313827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VoxDialogue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E026810C-114E-4733-B5A2-6A374B2C8EF7}"/>
              </a:ext>
            </a:extLst>
          </p:cNvPr>
          <p:cNvSpPr txBox="1"/>
          <p:nvPr/>
        </p:nvSpPr>
        <p:spPr>
          <a:xfrm>
            <a:off x="213405" y="1283031"/>
            <a:ext cx="504388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测试数据集制作过程和数据集具体类别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Stage1: Dialogue Script Synthesis.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Stage2: Spoken Dialogue Generation.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Stage3: Automatic Verification for Spoken Dialogue.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Stage4: Post-processing for Specific Acoustic Attributes.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Stage5: Human Verification.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60B541F-FD8F-45F8-85CD-5A2A017F1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291" y="878511"/>
            <a:ext cx="6670355" cy="530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23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评测语音对话模型理解端的情商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215977" cy="662992"/>
            <a:chOff x="291140" y="217542"/>
            <a:chExt cx="2577267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847997" y="313827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VoxDialogue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E026810C-114E-4733-B5A2-6A374B2C8EF7}"/>
              </a:ext>
            </a:extLst>
          </p:cNvPr>
          <p:cNvSpPr txBox="1"/>
          <p:nvPr/>
        </p:nvSpPr>
        <p:spPr>
          <a:xfrm>
            <a:off x="213405" y="1283031"/>
            <a:ext cx="504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如何评测各个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spoken dialogue models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的能力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06CAA5-7E7C-45CE-9FA0-2E5F8E9B5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711" y="2203266"/>
            <a:ext cx="6038556" cy="304757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BB8B2D-9EB5-4AE8-A1F1-E75C0CC7A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02" y="1650144"/>
            <a:ext cx="4962558" cy="520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14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首个将</a:t>
            </a:r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RAG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与端到端</a:t>
            </a:r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spoken dialogue models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结合的工作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394994" cy="662992"/>
            <a:chOff x="291140" y="217542"/>
            <a:chExt cx="2720730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991460" y="327793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WavRAG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9265EE89-E92F-47BB-AC61-43FFD85B8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568" y="970843"/>
            <a:ext cx="8400242" cy="542108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5E4A10F-0773-45A3-AF8C-2DED46CC947C}"/>
              </a:ext>
            </a:extLst>
          </p:cNvPr>
          <p:cNvSpPr txBox="1"/>
          <p:nvPr/>
        </p:nvSpPr>
        <p:spPr>
          <a:xfrm>
            <a:off x="449855" y="1785257"/>
            <a:ext cx="3158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RAG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技术的定义：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Figire1</a:t>
            </a:r>
          </a:p>
        </p:txBody>
      </p:sp>
    </p:spTree>
    <p:extLst>
      <p:ext uri="{BB962C8B-B14F-4D97-AF65-F5344CB8AC3E}">
        <p14:creationId xmlns:p14="http://schemas.microsoft.com/office/powerpoint/2010/main" val="2758790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首个将</a:t>
            </a:r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RAG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与端到端</a:t>
            </a:r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spoken dialogue models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结合的工作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394994" cy="662992"/>
            <a:chOff x="291140" y="217542"/>
            <a:chExt cx="2720730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991460" y="327793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WavRAG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A5E4A10F-0773-45A3-AF8C-2DED46CC947C}"/>
              </a:ext>
            </a:extLst>
          </p:cNvPr>
          <p:cNvSpPr txBox="1"/>
          <p:nvPr/>
        </p:nvSpPr>
        <p:spPr>
          <a:xfrm>
            <a:off x="213405" y="2127762"/>
            <a:ext cx="44108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RAG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技术在语音领域的应用：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Figure2</a:t>
            </a:r>
          </a:p>
          <a:p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级联式固有的问题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没有真正意义上和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speech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模态深入融合</a:t>
            </a:r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F38AF0B1-77F4-4531-AF73-8CE4E797F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657" y="970843"/>
            <a:ext cx="7664547" cy="49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11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首个将</a:t>
            </a:r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RAG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与端到端</a:t>
            </a:r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spoken dialogue models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结合的工作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394994" cy="662992"/>
            <a:chOff x="291140" y="217542"/>
            <a:chExt cx="2720730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991460" y="327793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WavRAG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A5E4A10F-0773-45A3-AF8C-2DED46CC947C}"/>
              </a:ext>
            </a:extLst>
          </p:cNvPr>
          <p:cNvSpPr txBox="1"/>
          <p:nvPr/>
        </p:nvSpPr>
        <p:spPr>
          <a:xfrm>
            <a:off x="213405" y="2127762"/>
            <a:ext cx="44108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WavRAG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的核心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pipeline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端到端的接入语音模态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知识库中包含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speech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1409307-2A44-4D3D-AD4F-EE646C99A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203" y="970843"/>
            <a:ext cx="7740797" cy="51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76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首个将</a:t>
            </a:r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RAG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与端到端</a:t>
            </a:r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spoken dialogue models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结合的工作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394994" cy="662992"/>
            <a:chOff x="291140" y="217542"/>
            <a:chExt cx="2720730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991460" y="327793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WavRAG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A5E4A10F-0773-45A3-AF8C-2DED46CC947C}"/>
              </a:ext>
            </a:extLst>
          </p:cNvPr>
          <p:cNvSpPr txBox="1"/>
          <p:nvPr/>
        </p:nvSpPr>
        <p:spPr>
          <a:xfrm>
            <a:off x="213405" y="1031249"/>
            <a:ext cx="118131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如何统一编码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text-speech-audio-music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？让大模型变成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受到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 LLM2Vec: Large Language Models Are Secretly Powerful Text Encoders》2024COLM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启发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simply fine-tuning Qwen2-Audio on the downstream task is insufficient for optimal re trieval performance. While pre-trained MLLMs like Qwen2-Audio possess robust multimodal un derstanding, their pre-training objectives are not directly optimized for creating embeddings suit able for similarity-based retrieval. 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80D603-F5F2-4C4B-B5E8-88BE8012A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1" y="3324165"/>
            <a:ext cx="6657485" cy="27476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2A34CCD-990F-4C55-89C2-FE198D26E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361" y="2947952"/>
            <a:ext cx="3044006" cy="350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33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826562" y="301210"/>
            <a:ext cx="779070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首个将</a:t>
            </a:r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RAG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与端到端</a:t>
            </a:r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spoken dialogue models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结合的工作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213405" y="137735"/>
            <a:ext cx="3394994" cy="662992"/>
            <a:chOff x="291140" y="217542"/>
            <a:chExt cx="2720730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991460" y="327793"/>
              <a:ext cx="2020410" cy="31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WavRAG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A5E4A10F-0773-45A3-AF8C-2DED46CC947C}"/>
              </a:ext>
            </a:extLst>
          </p:cNvPr>
          <p:cNvSpPr txBox="1"/>
          <p:nvPr/>
        </p:nvSpPr>
        <p:spPr>
          <a:xfrm>
            <a:off x="213405" y="1031249"/>
            <a:ext cx="9400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2B7CA32-E1BE-4165-BF9D-37B5FEF17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5" y="1971874"/>
            <a:ext cx="6357258" cy="47483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4376F5-8DC5-40F6-92CA-888999146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68" y="676913"/>
            <a:ext cx="4241743" cy="604335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7160B17-378F-44A6-881A-D382896A92D7}"/>
              </a:ext>
            </a:extLst>
          </p:cNvPr>
          <p:cNvSpPr txBox="1"/>
          <p:nvPr/>
        </p:nvSpPr>
        <p:spPr>
          <a:xfrm>
            <a:off x="560902" y="1191075"/>
            <a:ext cx="523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检索和生成的实验结果</a:t>
            </a:r>
          </a:p>
        </p:txBody>
      </p:sp>
    </p:spTree>
    <p:extLst>
      <p:ext uri="{BB962C8B-B14F-4D97-AF65-F5344CB8AC3E}">
        <p14:creationId xmlns:p14="http://schemas.microsoft.com/office/powerpoint/2010/main" val="562859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1040912-18DF-4E4C-96A5-5206406BB19A}"/>
              </a:ext>
            </a:extLst>
          </p:cNvPr>
          <p:cNvGrpSpPr/>
          <p:nvPr/>
        </p:nvGrpSpPr>
        <p:grpSpPr>
          <a:xfrm>
            <a:off x="291140" y="217542"/>
            <a:ext cx="2239336" cy="520662"/>
            <a:chOff x="291140" y="217542"/>
            <a:chExt cx="2239336" cy="520662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B2738A0F-2CB2-40AB-AD15-00074C386109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13C672A9-91E5-4FD6-80AE-B3205485100C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C4F69BAF-1976-4CEF-A6E1-81BACCBAD6B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19" name="Group 4">
                <a:extLst>
                  <a:ext uri="{FF2B5EF4-FFF2-40B4-BE49-F238E27FC236}">
                    <a16:creationId xmlns:a16="http://schemas.microsoft.com/office/drawing/2014/main" id="{39D04D76-1514-48F6-BE7C-7622D29922F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2" name="Freeform 5">
                  <a:extLst>
                    <a:ext uri="{FF2B5EF4-FFF2-40B4-BE49-F238E27FC236}">
                      <a16:creationId xmlns:a16="http://schemas.microsoft.com/office/drawing/2014/main" id="{1F3DEE1E-BBDC-4614-A7AF-EE1152D2602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" name="Freeform 6">
                  <a:extLst>
                    <a:ext uri="{FF2B5EF4-FFF2-40B4-BE49-F238E27FC236}">
                      <a16:creationId xmlns:a16="http://schemas.microsoft.com/office/drawing/2014/main" id="{79A8FAAE-197A-4747-969C-1EADF2EB2B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Freeform 7">
                  <a:extLst>
                    <a:ext uri="{FF2B5EF4-FFF2-40B4-BE49-F238E27FC236}">
                      <a16:creationId xmlns:a16="http://schemas.microsoft.com/office/drawing/2014/main" id="{6452BB79-258E-46C5-8957-69AB37CE5A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8">
                  <a:extLst>
                    <a:ext uri="{FF2B5EF4-FFF2-40B4-BE49-F238E27FC236}">
                      <a16:creationId xmlns:a16="http://schemas.microsoft.com/office/drawing/2014/main" id="{D0A41CB3-B3A0-45F2-AE4C-057A40E394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9">
                  <a:extLst>
                    <a:ext uri="{FF2B5EF4-FFF2-40B4-BE49-F238E27FC236}">
                      <a16:creationId xmlns:a16="http://schemas.microsoft.com/office/drawing/2014/main" id="{48D07CC7-AD57-44D0-8E45-8B90CDABAE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10">
                  <a:extLst>
                    <a:ext uri="{FF2B5EF4-FFF2-40B4-BE49-F238E27FC236}">
                      <a16:creationId xmlns:a16="http://schemas.microsoft.com/office/drawing/2014/main" id="{E181439D-560D-4CB0-9B17-0EA03444A7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11">
                  <a:extLst>
                    <a:ext uri="{FF2B5EF4-FFF2-40B4-BE49-F238E27FC236}">
                      <a16:creationId xmlns:a16="http://schemas.microsoft.com/office/drawing/2014/main" id="{2142FEEC-24E1-4EDD-8271-08031F310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2">
                  <a:extLst>
                    <a:ext uri="{FF2B5EF4-FFF2-40B4-BE49-F238E27FC236}">
                      <a16:creationId xmlns:a16="http://schemas.microsoft.com/office/drawing/2014/main" id="{CC44AF47-EAF8-477B-9E47-BBF1D02076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3">
                  <a:extLst>
                    <a:ext uri="{FF2B5EF4-FFF2-40B4-BE49-F238E27FC236}">
                      <a16:creationId xmlns:a16="http://schemas.microsoft.com/office/drawing/2014/main" id="{EA6A0387-C828-4CC5-B94B-37DE28B6C6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4">
                  <a:extLst>
                    <a:ext uri="{FF2B5EF4-FFF2-40B4-BE49-F238E27FC236}">
                      <a16:creationId xmlns:a16="http://schemas.microsoft.com/office/drawing/2014/main" id="{28F62FC8-65BB-41CB-9961-6AFCA1B93A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5">
                  <a:extLst>
                    <a:ext uri="{FF2B5EF4-FFF2-40B4-BE49-F238E27FC236}">
                      <a16:creationId xmlns:a16="http://schemas.microsoft.com/office/drawing/2014/main" id="{A061FD97-1515-4AE3-A69A-5F480B4B5F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6">
                  <a:extLst>
                    <a:ext uri="{FF2B5EF4-FFF2-40B4-BE49-F238E27FC236}">
                      <a16:creationId xmlns:a16="http://schemas.microsoft.com/office/drawing/2014/main" id="{01F1DEEC-7349-411C-9120-3B6A66FECD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7">
                  <a:extLst>
                    <a:ext uri="{FF2B5EF4-FFF2-40B4-BE49-F238E27FC236}">
                      <a16:creationId xmlns:a16="http://schemas.microsoft.com/office/drawing/2014/main" id="{FDBCF4DF-A02D-42CB-AF9C-7E389C2C4B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8">
                  <a:extLst>
                    <a:ext uri="{FF2B5EF4-FFF2-40B4-BE49-F238E27FC236}">
                      <a16:creationId xmlns:a16="http://schemas.microsoft.com/office/drawing/2014/main" id="{827AB47F-EF0F-49A7-8A0A-050C480376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9">
                  <a:extLst>
                    <a:ext uri="{FF2B5EF4-FFF2-40B4-BE49-F238E27FC236}">
                      <a16:creationId xmlns:a16="http://schemas.microsoft.com/office/drawing/2014/main" id="{3780CF13-1BBE-44A2-8882-CF9EF29DD1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20">
                  <a:extLst>
                    <a:ext uri="{FF2B5EF4-FFF2-40B4-BE49-F238E27FC236}">
                      <a16:creationId xmlns:a16="http://schemas.microsoft.com/office/drawing/2014/main" id="{67DEED8F-44AD-46E3-B2D2-C090654004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21">
                  <a:extLst>
                    <a:ext uri="{FF2B5EF4-FFF2-40B4-BE49-F238E27FC236}">
                      <a16:creationId xmlns:a16="http://schemas.microsoft.com/office/drawing/2014/main" id="{701B4A7C-AB10-4E24-868D-BFF37B2254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2">
                  <a:extLst>
                    <a:ext uri="{FF2B5EF4-FFF2-40B4-BE49-F238E27FC236}">
                      <a16:creationId xmlns:a16="http://schemas.microsoft.com/office/drawing/2014/main" id="{C4560056-EC6F-43A5-9EEA-95EC30672D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3">
                  <a:extLst>
                    <a:ext uri="{FF2B5EF4-FFF2-40B4-BE49-F238E27FC236}">
                      <a16:creationId xmlns:a16="http://schemas.microsoft.com/office/drawing/2014/main" id="{B020D374-B863-49B9-82F7-03F0E666992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4">
                  <a:extLst>
                    <a:ext uri="{FF2B5EF4-FFF2-40B4-BE49-F238E27FC236}">
                      <a16:creationId xmlns:a16="http://schemas.microsoft.com/office/drawing/2014/main" id="{E4645505-230E-4A3C-B129-FDB514E404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5">
                  <a:extLst>
                    <a:ext uri="{FF2B5EF4-FFF2-40B4-BE49-F238E27FC236}">
                      <a16:creationId xmlns:a16="http://schemas.microsoft.com/office/drawing/2014/main" id="{2A6ABB8A-042D-460C-8F41-E69EEDB0B4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6">
                  <a:extLst>
                    <a:ext uri="{FF2B5EF4-FFF2-40B4-BE49-F238E27FC236}">
                      <a16:creationId xmlns:a16="http://schemas.microsoft.com/office/drawing/2014/main" id="{D87CDE05-0724-4418-B6D1-6B5D3DACEC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7">
                  <a:extLst>
                    <a:ext uri="{FF2B5EF4-FFF2-40B4-BE49-F238E27FC236}">
                      <a16:creationId xmlns:a16="http://schemas.microsoft.com/office/drawing/2014/main" id="{2718A002-C696-44F6-97E4-453D4BB986A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8">
                  <a:extLst>
                    <a:ext uri="{FF2B5EF4-FFF2-40B4-BE49-F238E27FC236}">
                      <a16:creationId xmlns:a16="http://schemas.microsoft.com/office/drawing/2014/main" id="{83DB2DDE-5E47-43B4-AFA2-5000258C496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9">
                  <a:extLst>
                    <a:ext uri="{FF2B5EF4-FFF2-40B4-BE49-F238E27FC236}">
                      <a16:creationId xmlns:a16="http://schemas.microsoft.com/office/drawing/2014/main" id="{A7221935-33FF-45D9-9B5E-ABC50A13CD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30">
                  <a:extLst>
                    <a:ext uri="{FF2B5EF4-FFF2-40B4-BE49-F238E27FC236}">
                      <a16:creationId xmlns:a16="http://schemas.microsoft.com/office/drawing/2014/main" id="{C988261B-2F7D-4037-ADA6-4F5F6865BF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31">
                  <a:extLst>
                    <a:ext uri="{FF2B5EF4-FFF2-40B4-BE49-F238E27FC236}">
                      <a16:creationId xmlns:a16="http://schemas.microsoft.com/office/drawing/2014/main" id="{C48912F1-18AD-4C49-B0FD-21E5F360F6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2">
                  <a:extLst>
                    <a:ext uri="{FF2B5EF4-FFF2-40B4-BE49-F238E27FC236}">
                      <a16:creationId xmlns:a16="http://schemas.microsoft.com/office/drawing/2014/main" id="{9992BEEE-3F0F-4DD2-A111-CF7457282D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3">
                  <a:extLst>
                    <a:ext uri="{FF2B5EF4-FFF2-40B4-BE49-F238E27FC236}">
                      <a16:creationId xmlns:a16="http://schemas.microsoft.com/office/drawing/2014/main" id="{BD89179B-213A-49AB-9202-67563E9FC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4">
                  <a:extLst>
                    <a:ext uri="{FF2B5EF4-FFF2-40B4-BE49-F238E27FC236}">
                      <a16:creationId xmlns:a16="http://schemas.microsoft.com/office/drawing/2014/main" id="{8C116BE9-CB95-4310-90FD-44285FD1C8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5">
                  <a:extLst>
                    <a:ext uri="{FF2B5EF4-FFF2-40B4-BE49-F238E27FC236}">
                      <a16:creationId xmlns:a16="http://schemas.microsoft.com/office/drawing/2014/main" id="{1EBD0E4C-AA92-421E-8C12-B0FE367B6D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6">
                  <a:extLst>
                    <a:ext uri="{FF2B5EF4-FFF2-40B4-BE49-F238E27FC236}">
                      <a16:creationId xmlns:a16="http://schemas.microsoft.com/office/drawing/2014/main" id="{20543E68-54A7-4CAF-82FA-511E340BDB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7">
                  <a:extLst>
                    <a:ext uri="{FF2B5EF4-FFF2-40B4-BE49-F238E27FC236}">
                      <a16:creationId xmlns:a16="http://schemas.microsoft.com/office/drawing/2014/main" id="{6943B4BC-0358-4EB5-9ADE-FE2F2B1A3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8">
                  <a:extLst>
                    <a:ext uri="{FF2B5EF4-FFF2-40B4-BE49-F238E27FC236}">
                      <a16:creationId xmlns:a16="http://schemas.microsoft.com/office/drawing/2014/main" id="{E5E217D8-4B80-4A42-A0F1-ABDE87EEFD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1DB9BBDD-9833-4736-A42D-1C11FE34356C}"/>
                </a:ext>
              </a:extLst>
            </p:cNvPr>
            <p:cNvSpPr txBox="1"/>
            <p:nvPr/>
          </p:nvSpPr>
          <p:spPr>
            <a:xfrm>
              <a:off x="860032" y="247041"/>
              <a:ext cx="1582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概述</a:t>
              </a:r>
            </a:p>
          </p:txBody>
        </p:sp>
      </p:grpSp>
      <p:sp>
        <p:nvSpPr>
          <p:cNvPr id="59" name="Author">
            <a:extLst>
              <a:ext uri="{FF2B5EF4-FFF2-40B4-BE49-F238E27FC236}">
                <a16:creationId xmlns:a16="http://schemas.microsoft.com/office/drawing/2014/main" id="{F642BBE2-7B85-47F9-BB8B-D0F1D0DE7D7D}"/>
              </a:ext>
            </a:extLst>
          </p:cNvPr>
          <p:cNvSpPr/>
          <p:nvPr/>
        </p:nvSpPr>
        <p:spPr>
          <a:xfrm>
            <a:off x="9330354" y="6985000"/>
            <a:ext cx="2861647" cy="53485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李兴兴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8FFBCF57-2307-4628-A5BD-075EFC1FA478}"/>
              </a:ext>
            </a:extLst>
          </p:cNvPr>
          <p:cNvGrpSpPr/>
          <p:nvPr/>
        </p:nvGrpSpPr>
        <p:grpSpPr>
          <a:xfrm>
            <a:off x="1968137" y="1138798"/>
            <a:ext cx="9481950" cy="4766914"/>
            <a:chOff x="1524000" y="738204"/>
            <a:chExt cx="9481950" cy="4766914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B5EA4814-0A1E-BC4F-E7C6-27E53B8B3C93}"/>
                </a:ext>
              </a:extLst>
            </p:cNvPr>
            <p:cNvSpPr/>
            <p:nvPr/>
          </p:nvSpPr>
          <p:spPr>
            <a:xfrm>
              <a:off x="9253351" y="2785535"/>
              <a:ext cx="1278467" cy="71119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BF2EA6AF-EB58-16DF-1A2C-280B3529A172}"/>
                </a:ext>
              </a:extLst>
            </p:cNvPr>
            <p:cNvSpPr/>
            <p:nvPr/>
          </p:nvSpPr>
          <p:spPr>
            <a:xfrm>
              <a:off x="7264400" y="738204"/>
              <a:ext cx="1278467" cy="71119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583ADD34-AD7A-5A79-6DDA-48C7447FE385}"/>
                </a:ext>
              </a:extLst>
            </p:cNvPr>
            <p:cNvSpPr txBox="1"/>
            <p:nvPr/>
          </p:nvSpPr>
          <p:spPr>
            <a:xfrm>
              <a:off x="9194797" y="2844225"/>
              <a:ext cx="18111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TextrolSpeech</a:t>
              </a:r>
            </a:p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ControlSpeech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7137C99D-9B04-4C31-9AB5-6F7875DA1BA8}"/>
                </a:ext>
              </a:extLst>
            </p:cNvPr>
            <p:cNvGrpSpPr/>
            <p:nvPr/>
          </p:nvGrpSpPr>
          <p:grpSpPr>
            <a:xfrm>
              <a:off x="1524000" y="819793"/>
              <a:ext cx="7729351" cy="4685325"/>
              <a:chOff x="1524000" y="819793"/>
              <a:chExt cx="7729351" cy="4685325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4C8BCAD0-D767-88A1-105C-B7E8DB456E88}"/>
                  </a:ext>
                </a:extLst>
              </p:cNvPr>
              <p:cNvSpPr/>
              <p:nvPr/>
            </p:nvSpPr>
            <p:spPr>
              <a:xfrm>
                <a:off x="1524000" y="2802468"/>
                <a:ext cx="1278467" cy="71119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441EB3F6-C2A1-B869-F5E9-CA37772B9D90}"/>
                  </a:ext>
                </a:extLst>
              </p:cNvPr>
              <p:cNvSpPr/>
              <p:nvPr/>
            </p:nvSpPr>
            <p:spPr>
              <a:xfrm>
                <a:off x="3234265" y="819793"/>
                <a:ext cx="1278467" cy="71119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A3C7998B-DBFC-FB1B-8F0D-B9EA94805DD0}"/>
                  </a:ext>
                </a:extLst>
              </p:cNvPr>
              <p:cNvSpPr/>
              <p:nvPr/>
            </p:nvSpPr>
            <p:spPr>
              <a:xfrm>
                <a:off x="3183536" y="4793920"/>
                <a:ext cx="1278467" cy="71119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D0D3F5F7-F9A9-951E-4EF7-8E09BCA84C05}"/>
                  </a:ext>
                </a:extLst>
              </p:cNvPr>
              <p:cNvSpPr/>
              <p:nvPr/>
            </p:nvSpPr>
            <p:spPr>
              <a:xfrm>
                <a:off x="7311015" y="4793920"/>
                <a:ext cx="1278467" cy="71119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B6853AF-76EB-20BD-7F17-1C9DC3292E6B}"/>
                  </a:ext>
                </a:extLst>
              </p:cNvPr>
              <p:cNvSpPr/>
              <p:nvPr/>
            </p:nvSpPr>
            <p:spPr>
              <a:xfrm>
                <a:off x="4512733" y="1896536"/>
                <a:ext cx="2514599" cy="2565399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34C5F01-83C6-8F72-9674-3CCF27C187CB}"/>
                  </a:ext>
                </a:extLst>
              </p:cNvPr>
              <p:cNvSpPr txBox="1"/>
              <p:nvPr/>
            </p:nvSpPr>
            <p:spPr>
              <a:xfrm>
                <a:off x="4927599" y="2263971"/>
                <a:ext cx="216746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Spoken DialogueModels</a:t>
                </a:r>
                <a:endParaRPr lang="zh-CN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直接箭头连接符 12">
                <a:extLst>
                  <a:ext uri="{FF2B5EF4-FFF2-40B4-BE49-F238E27FC236}">
                    <a16:creationId xmlns:a16="http://schemas.microsoft.com/office/drawing/2014/main" id="{F4B58E78-8193-28A7-7E4D-0697D55CBD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09267" y="1397001"/>
                <a:ext cx="855133" cy="660399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19ED1D4D-02A8-B0FC-44B9-95150D1E9CA4}"/>
                  </a:ext>
                </a:extLst>
              </p:cNvPr>
              <p:cNvSpPr/>
              <p:nvPr/>
            </p:nvSpPr>
            <p:spPr>
              <a:xfrm>
                <a:off x="6409267" y="1617134"/>
                <a:ext cx="931333" cy="27398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D100A06-E494-0FDB-DC0F-615EA2639553}"/>
                  </a:ext>
                </a:extLst>
              </p:cNvPr>
              <p:cNvSpPr txBox="1"/>
              <p:nvPr/>
            </p:nvSpPr>
            <p:spPr>
              <a:xfrm>
                <a:off x="6510863" y="1565447"/>
                <a:ext cx="9651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Survey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543957D6-B2B9-B4C3-7E7C-E05D349DE708}"/>
                  </a:ext>
                </a:extLst>
              </p:cNvPr>
              <p:cNvSpPr txBox="1"/>
              <p:nvPr/>
            </p:nvSpPr>
            <p:spPr>
              <a:xfrm>
                <a:off x="7357533" y="909137"/>
                <a:ext cx="1320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WavChat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725DF2A-DD12-F04A-833B-6909DACBC88C}"/>
                  </a:ext>
                </a:extLst>
              </p:cNvPr>
              <p:cNvSpPr txBox="1"/>
              <p:nvPr/>
            </p:nvSpPr>
            <p:spPr>
              <a:xfrm>
                <a:off x="3174997" y="883004"/>
                <a:ext cx="1591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WavTokenizer</a:t>
                </a:r>
              </a:p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UniCodec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8EE49601-2056-1B9A-36E0-59A175EE70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45001" y="1502833"/>
                <a:ext cx="655635" cy="613716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A56D30FD-EDCE-822A-BCCF-3901727197DC}"/>
                  </a:ext>
                </a:extLst>
              </p:cNvPr>
              <p:cNvSpPr/>
              <p:nvPr/>
            </p:nvSpPr>
            <p:spPr>
              <a:xfrm>
                <a:off x="4301064" y="1639706"/>
                <a:ext cx="931333" cy="27398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FD6C7C1F-D7E6-4E10-7114-A0892C87E0F1}"/>
                  </a:ext>
                </a:extLst>
              </p:cNvPr>
              <p:cNvSpPr txBox="1"/>
              <p:nvPr/>
            </p:nvSpPr>
            <p:spPr>
              <a:xfrm>
                <a:off x="4263220" y="1600252"/>
                <a:ext cx="11977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Tokenizer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4" name="直接箭头连接符 63">
                <a:extLst>
                  <a:ext uri="{FF2B5EF4-FFF2-40B4-BE49-F238E27FC236}">
                    <a16:creationId xmlns:a16="http://schemas.microsoft.com/office/drawing/2014/main" id="{BDB587E6-013C-CD64-CDBD-411EA59C6A6B}"/>
                  </a:ext>
                </a:extLst>
              </p:cNvPr>
              <p:cNvCxnSpPr>
                <a:cxnSpLocks/>
                <a:stCxn id="10" idx="3"/>
              </p:cNvCxnSpPr>
              <p:nvPr/>
            </p:nvCxnSpPr>
            <p:spPr>
              <a:xfrm flipH="1">
                <a:off x="4385733" y="4086241"/>
                <a:ext cx="495254" cy="707679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052DAA2C-65B6-7542-F913-0EFAD9C0799E}"/>
                  </a:ext>
                </a:extLst>
              </p:cNvPr>
              <p:cNvSpPr/>
              <p:nvPr/>
            </p:nvSpPr>
            <p:spPr>
              <a:xfrm>
                <a:off x="4114801" y="4314954"/>
                <a:ext cx="1003300" cy="27398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980458C4-37D9-6188-720C-BC4ECE8489EF}"/>
                  </a:ext>
                </a:extLst>
              </p:cNvPr>
              <p:cNvSpPr txBox="1"/>
              <p:nvPr/>
            </p:nvSpPr>
            <p:spPr>
              <a:xfrm>
                <a:off x="4034617" y="4270803"/>
                <a:ext cx="11977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Benchmark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A69B7E70-5A1F-8C11-2D09-52CB20B50160}"/>
                  </a:ext>
                </a:extLst>
              </p:cNvPr>
              <p:cNvSpPr txBox="1"/>
              <p:nvPr/>
            </p:nvSpPr>
            <p:spPr>
              <a:xfrm>
                <a:off x="3174999" y="4944541"/>
                <a:ext cx="12784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VoxDialogue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3" name="直接箭头连接符 72">
                <a:extLst>
                  <a:ext uri="{FF2B5EF4-FFF2-40B4-BE49-F238E27FC236}">
                    <a16:creationId xmlns:a16="http://schemas.microsoft.com/office/drawing/2014/main" id="{49B74475-7929-0611-9854-F8D004595A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4067" y="4018297"/>
                <a:ext cx="593466" cy="811073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0239BED3-3976-9794-3F42-A543895E1338}"/>
                  </a:ext>
                </a:extLst>
              </p:cNvPr>
              <p:cNvSpPr/>
              <p:nvPr/>
            </p:nvSpPr>
            <p:spPr>
              <a:xfrm>
                <a:off x="6593938" y="4272772"/>
                <a:ext cx="931333" cy="27398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85800D57-63F2-07AA-5EFA-350CCA92AA83}"/>
                  </a:ext>
                </a:extLst>
              </p:cNvPr>
              <p:cNvSpPr txBox="1"/>
              <p:nvPr/>
            </p:nvSpPr>
            <p:spPr>
              <a:xfrm>
                <a:off x="6546976" y="4208206"/>
                <a:ext cx="11977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Reasoning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1F5D8654-DCAC-2F92-331D-5CDE086F8A40}"/>
                  </a:ext>
                </a:extLst>
              </p:cNvPr>
              <p:cNvSpPr txBox="1"/>
              <p:nvPr/>
            </p:nvSpPr>
            <p:spPr>
              <a:xfrm>
                <a:off x="7509393" y="4980242"/>
                <a:ext cx="11977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WavRAG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1" name="直接箭头连接符 80">
                <a:extLst>
                  <a:ext uri="{FF2B5EF4-FFF2-40B4-BE49-F238E27FC236}">
                    <a16:creationId xmlns:a16="http://schemas.microsoft.com/office/drawing/2014/main" id="{D5128429-6AC6-3587-84F3-864CEE4FBE8E}"/>
                  </a:ext>
                </a:extLst>
              </p:cNvPr>
              <p:cNvCxnSpPr>
                <a:cxnSpLocks/>
                <a:endCxn id="5" idx="1"/>
              </p:cNvCxnSpPr>
              <p:nvPr/>
            </p:nvCxnSpPr>
            <p:spPr>
              <a:xfrm>
                <a:off x="7027332" y="3141134"/>
                <a:ext cx="2226019" cy="0"/>
              </a:xfrm>
              <a:prstGeom prst="straightConnector1">
                <a:avLst/>
              </a:prstGeom>
              <a:ln w="12700"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CF3EC7D3-AA35-DFAE-85F9-FA41BC55138D}"/>
                  </a:ext>
                </a:extLst>
              </p:cNvPr>
              <p:cNvSpPr/>
              <p:nvPr/>
            </p:nvSpPr>
            <p:spPr>
              <a:xfrm>
                <a:off x="7264400" y="3003775"/>
                <a:ext cx="1744133" cy="27398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27186941-78D8-1AD1-48C1-595210BD3013}"/>
                  </a:ext>
                </a:extLst>
              </p:cNvPr>
              <p:cNvSpPr txBox="1"/>
              <p:nvPr/>
            </p:nvSpPr>
            <p:spPr>
              <a:xfrm>
                <a:off x="7264400" y="2939209"/>
                <a:ext cx="18111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Text style generate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接箭头连接符 11">
                <a:extLst>
                  <a:ext uri="{FF2B5EF4-FFF2-40B4-BE49-F238E27FC236}">
                    <a16:creationId xmlns:a16="http://schemas.microsoft.com/office/drawing/2014/main" id="{F070BBA2-AC09-4D27-2C06-483A6E8E54F1}"/>
                  </a:ext>
                </a:extLst>
              </p:cNvPr>
              <p:cNvCxnSpPr>
                <a:cxnSpLocks/>
                <a:stCxn id="4" idx="3"/>
              </p:cNvCxnSpPr>
              <p:nvPr/>
            </p:nvCxnSpPr>
            <p:spPr>
              <a:xfrm flipV="1">
                <a:off x="2802467" y="3141134"/>
                <a:ext cx="1726555" cy="16933"/>
              </a:xfrm>
              <a:prstGeom prst="straightConnector1">
                <a:avLst/>
              </a:prstGeom>
              <a:ln w="12700"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51D1A95D-66AB-71E1-50D0-9AA2E6FD6D15}"/>
                  </a:ext>
                </a:extLst>
              </p:cNvPr>
              <p:cNvSpPr txBox="1"/>
              <p:nvPr/>
            </p:nvSpPr>
            <p:spPr>
              <a:xfrm>
                <a:off x="1617844" y="2930745"/>
                <a:ext cx="1320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OmniChat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1CE85B5E-582B-A297-BB22-BD7F679B0A1D}"/>
                  </a:ext>
                </a:extLst>
              </p:cNvPr>
              <p:cNvSpPr/>
              <p:nvPr/>
            </p:nvSpPr>
            <p:spPr>
              <a:xfrm flipV="1">
                <a:off x="3032488" y="2992664"/>
                <a:ext cx="1193801" cy="28789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099C71E5-3D4F-9E5A-9EE2-B74D0BD92464}"/>
                  </a:ext>
                </a:extLst>
              </p:cNvPr>
              <p:cNvSpPr txBox="1"/>
              <p:nvPr/>
            </p:nvSpPr>
            <p:spPr>
              <a:xfrm>
                <a:off x="2997198" y="2961579"/>
                <a:ext cx="12784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Comprehend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5912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5DD9E5B-D7EE-415A-B5FB-A664D00C0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" t="7435" b="145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F4596A6-ACD2-4AB8-9D04-6D9C866869F9}"/>
              </a:ext>
            </a:extLst>
          </p:cNvPr>
          <p:cNvSpPr/>
          <p:nvPr/>
        </p:nvSpPr>
        <p:spPr>
          <a:xfrm>
            <a:off x="-14516" y="4047885"/>
            <a:ext cx="12206515" cy="2810115"/>
          </a:xfrm>
          <a:custGeom>
            <a:avLst/>
            <a:gdLst>
              <a:gd name="connsiteX0" fmla="*/ 0 w 12192000"/>
              <a:gd name="connsiteY0" fmla="*/ 0 h 2190928"/>
              <a:gd name="connsiteX1" fmla="*/ 14259 w 12192000"/>
              <a:gd name="connsiteY1" fmla="*/ 3697 h 2190928"/>
              <a:gd name="connsiteX2" fmla="*/ 6096000 w 12192000"/>
              <a:gd name="connsiteY2" fmla="*/ 647878 h 2190928"/>
              <a:gd name="connsiteX3" fmla="*/ 12177742 w 12192000"/>
              <a:gd name="connsiteY3" fmla="*/ 3697 h 2190928"/>
              <a:gd name="connsiteX4" fmla="*/ 12192000 w 12192000"/>
              <a:gd name="connsiteY4" fmla="*/ 0 h 2190928"/>
              <a:gd name="connsiteX5" fmla="*/ 12192000 w 12192000"/>
              <a:gd name="connsiteY5" fmla="*/ 2190928 h 2190928"/>
              <a:gd name="connsiteX6" fmla="*/ 0 w 12192000"/>
              <a:gd name="connsiteY6" fmla="*/ 2190928 h 2190928"/>
              <a:gd name="connsiteX0" fmla="*/ 0 w 12206515"/>
              <a:gd name="connsiteY0" fmla="*/ 215008 h 2190928"/>
              <a:gd name="connsiteX1" fmla="*/ 28774 w 12206515"/>
              <a:gd name="connsiteY1" fmla="*/ 3697 h 2190928"/>
              <a:gd name="connsiteX2" fmla="*/ 6110515 w 12206515"/>
              <a:gd name="connsiteY2" fmla="*/ 647878 h 2190928"/>
              <a:gd name="connsiteX3" fmla="*/ 12192257 w 12206515"/>
              <a:gd name="connsiteY3" fmla="*/ 3697 h 2190928"/>
              <a:gd name="connsiteX4" fmla="*/ 12206515 w 12206515"/>
              <a:gd name="connsiteY4" fmla="*/ 0 h 2190928"/>
              <a:gd name="connsiteX5" fmla="*/ 12206515 w 12206515"/>
              <a:gd name="connsiteY5" fmla="*/ 2190928 h 2190928"/>
              <a:gd name="connsiteX6" fmla="*/ 14515 w 12206515"/>
              <a:gd name="connsiteY6" fmla="*/ 2190928 h 2190928"/>
              <a:gd name="connsiteX7" fmla="*/ 0 w 12206515"/>
              <a:gd name="connsiteY7" fmla="*/ 215008 h 219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6515" h="2190928">
                <a:moveTo>
                  <a:pt x="0" y="215008"/>
                </a:moveTo>
                <a:cubicBezTo>
                  <a:pt x="4753" y="216240"/>
                  <a:pt x="24021" y="2465"/>
                  <a:pt x="28774" y="3697"/>
                </a:cubicBezTo>
                <a:cubicBezTo>
                  <a:pt x="1764842" y="410400"/>
                  <a:pt x="3857701" y="647878"/>
                  <a:pt x="6110515" y="647878"/>
                </a:cubicBezTo>
                <a:cubicBezTo>
                  <a:pt x="8363330" y="647878"/>
                  <a:pt x="10456189" y="410400"/>
                  <a:pt x="12192257" y="3697"/>
                </a:cubicBezTo>
                <a:lnTo>
                  <a:pt x="12206515" y="0"/>
                </a:lnTo>
                <a:lnTo>
                  <a:pt x="12206515" y="2190928"/>
                </a:lnTo>
                <a:lnTo>
                  <a:pt x="14515" y="2190928"/>
                </a:lnTo>
                <a:cubicBezTo>
                  <a:pt x="14515" y="1460619"/>
                  <a:pt x="0" y="945317"/>
                  <a:pt x="0" y="215008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  <a:effectLst>
            <a:outerShdw blurRad="152400" dist="635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C451D66A-E852-49BB-A686-275D3A7D5373}"/>
              </a:ext>
            </a:extLst>
          </p:cNvPr>
          <p:cNvSpPr/>
          <p:nvPr/>
        </p:nvSpPr>
        <p:spPr>
          <a:xfrm>
            <a:off x="0" y="0"/>
            <a:ext cx="12192000" cy="4891315"/>
          </a:xfrm>
          <a:custGeom>
            <a:avLst/>
            <a:gdLst>
              <a:gd name="connsiteX0" fmla="*/ 0 w 12192000"/>
              <a:gd name="connsiteY0" fmla="*/ 0 h 5314950"/>
              <a:gd name="connsiteX1" fmla="*/ 12192000 w 12192000"/>
              <a:gd name="connsiteY1" fmla="*/ 0 h 5314950"/>
              <a:gd name="connsiteX2" fmla="*/ 12192000 w 12192000"/>
              <a:gd name="connsiteY2" fmla="*/ 4667072 h 5314950"/>
              <a:gd name="connsiteX3" fmla="*/ 12177742 w 12192000"/>
              <a:gd name="connsiteY3" fmla="*/ 4670769 h 5314950"/>
              <a:gd name="connsiteX4" fmla="*/ 6096000 w 12192000"/>
              <a:gd name="connsiteY4" fmla="*/ 5314950 h 5314950"/>
              <a:gd name="connsiteX5" fmla="*/ 14259 w 12192000"/>
              <a:gd name="connsiteY5" fmla="*/ 4670769 h 5314950"/>
              <a:gd name="connsiteX6" fmla="*/ 0 w 12192000"/>
              <a:gd name="connsiteY6" fmla="*/ 4667072 h 531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314950">
                <a:moveTo>
                  <a:pt x="0" y="0"/>
                </a:moveTo>
                <a:lnTo>
                  <a:pt x="12192000" y="0"/>
                </a:lnTo>
                <a:lnTo>
                  <a:pt x="12192000" y="4667072"/>
                </a:lnTo>
                <a:lnTo>
                  <a:pt x="12177742" y="4670769"/>
                </a:lnTo>
                <a:cubicBezTo>
                  <a:pt x="10441674" y="5077472"/>
                  <a:pt x="8348815" y="5314950"/>
                  <a:pt x="6096000" y="5314950"/>
                </a:cubicBezTo>
                <a:cubicBezTo>
                  <a:pt x="3843186" y="5314950"/>
                  <a:pt x="1750327" y="5077472"/>
                  <a:pt x="14259" y="4670769"/>
                </a:cubicBezTo>
                <a:lnTo>
                  <a:pt x="0" y="4667072"/>
                </a:lnTo>
                <a:close/>
              </a:path>
            </a:pathLst>
          </a:custGeom>
          <a:gradFill flip="none" rotWithShape="1">
            <a:gsLst>
              <a:gs pos="0">
                <a:srgbClr val="003263"/>
              </a:gs>
              <a:gs pos="66000">
                <a:srgbClr val="003466">
                  <a:alpha val="78000"/>
                </a:srgbClr>
              </a:gs>
              <a:gs pos="85000">
                <a:srgbClr val="003466">
                  <a:alpha val="87000"/>
                </a:srgbClr>
              </a:gs>
              <a:gs pos="35000">
                <a:srgbClr val="003465">
                  <a:alpha val="90000"/>
                </a:srgbClr>
              </a:gs>
              <a:gs pos="100000">
                <a:srgbClr val="003466"/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7C375886-8BCD-4E80-B1C2-066C60610C4B}"/>
              </a:ext>
            </a:extLst>
          </p:cNvPr>
          <p:cNvGrpSpPr/>
          <p:nvPr/>
        </p:nvGrpSpPr>
        <p:grpSpPr>
          <a:xfrm>
            <a:off x="5192484" y="729055"/>
            <a:ext cx="1807032" cy="1807031"/>
            <a:chOff x="4443682" y="2146980"/>
            <a:chExt cx="1843314" cy="1843314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AAF4805D-BD0A-4A32-BCDC-889FF6332636}"/>
                </a:ext>
              </a:extLst>
            </p:cNvPr>
            <p:cNvSpPr/>
            <p:nvPr/>
          </p:nvSpPr>
          <p:spPr>
            <a:xfrm>
              <a:off x="4443682" y="2146980"/>
              <a:ext cx="1843314" cy="184331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 w="12700">
              <a:solidFill>
                <a:schemeClr val="bg1"/>
              </a:solidFill>
            </a:ln>
            <a:effectLst>
              <a:outerShdw blurRad="152400" dist="63500" dir="8100000" algn="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9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50" name="Group 4">
              <a:extLst>
                <a:ext uri="{FF2B5EF4-FFF2-40B4-BE49-F238E27FC236}">
                  <a16:creationId xmlns:a16="http://schemas.microsoft.com/office/drawing/2014/main" id="{85C8786A-5CDD-4B69-91C0-65AB5CCDF7E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634678" y="2356193"/>
              <a:ext cx="1461322" cy="1424888"/>
              <a:chOff x="2287" y="1164"/>
              <a:chExt cx="1444" cy="1408"/>
            </a:xfrm>
            <a:solidFill>
              <a:srgbClr val="014590"/>
            </a:solidFill>
          </p:grpSpPr>
          <p:sp>
            <p:nvSpPr>
              <p:cNvPr id="51" name="Freeform 5">
                <a:extLst>
                  <a:ext uri="{FF2B5EF4-FFF2-40B4-BE49-F238E27FC236}">
                    <a16:creationId xmlns:a16="http://schemas.microsoft.com/office/drawing/2014/main" id="{869BE0EE-930E-44F9-BCE1-D78C5D272D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87" y="1164"/>
                <a:ext cx="1444" cy="1408"/>
              </a:xfrm>
              <a:custGeom>
                <a:avLst/>
                <a:gdLst>
                  <a:gd name="T0" fmla="*/ 624 w 693"/>
                  <a:gd name="T1" fmla="*/ 138 h 677"/>
                  <a:gd name="T2" fmla="*/ 676 w 693"/>
                  <a:gd name="T3" fmla="*/ 240 h 677"/>
                  <a:gd name="T4" fmla="*/ 686 w 693"/>
                  <a:gd name="T5" fmla="*/ 401 h 677"/>
                  <a:gd name="T6" fmla="*/ 646 w 693"/>
                  <a:gd name="T7" fmla="*/ 509 h 677"/>
                  <a:gd name="T8" fmla="*/ 551 w 693"/>
                  <a:gd name="T9" fmla="*/ 613 h 677"/>
                  <a:gd name="T10" fmla="*/ 451 w 693"/>
                  <a:gd name="T11" fmla="*/ 660 h 677"/>
                  <a:gd name="T12" fmla="*/ 269 w 693"/>
                  <a:gd name="T13" fmla="*/ 667 h 677"/>
                  <a:gd name="T14" fmla="*/ 189 w 693"/>
                  <a:gd name="T15" fmla="*/ 639 h 677"/>
                  <a:gd name="T16" fmla="*/ 53 w 693"/>
                  <a:gd name="T17" fmla="*/ 520 h 677"/>
                  <a:gd name="T18" fmla="*/ 10 w 693"/>
                  <a:gd name="T19" fmla="*/ 422 h 677"/>
                  <a:gd name="T20" fmla="*/ 8 w 693"/>
                  <a:gd name="T21" fmla="*/ 272 h 677"/>
                  <a:gd name="T22" fmla="*/ 47 w 693"/>
                  <a:gd name="T23" fmla="*/ 167 h 677"/>
                  <a:gd name="T24" fmla="*/ 154 w 693"/>
                  <a:gd name="T25" fmla="*/ 56 h 677"/>
                  <a:gd name="T26" fmla="*/ 264 w 693"/>
                  <a:gd name="T27" fmla="*/ 9 h 677"/>
                  <a:gd name="T28" fmla="*/ 391 w 693"/>
                  <a:gd name="T29" fmla="*/ 4 h 677"/>
                  <a:gd name="T30" fmla="*/ 514 w 693"/>
                  <a:gd name="T31" fmla="*/ 60 h 677"/>
                  <a:gd name="T32" fmla="*/ 431 w 693"/>
                  <a:gd name="T33" fmla="*/ 25 h 677"/>
                  <a:gd name="T34" fmla="*/ 273 w 693"/>
                  <a:gd name="T35" fmla="*/ 23 h 677"/>
                  <a:gd name="T36" fmla="*/ 174 w 693"/>
                  <a:gd name="T37" fmla="*/ 61 h 677"/>
                  <a:gd name="T38" fmla="*/ 53 w 693"/>
                  <a:gd name="T39" fmla="*/ 189 h 677"/>
                  <a:gd name="T40" fmla="*/ 17 w 693"/>
                  <a:gd name="T41" fmla="*/ 352 h 677"/>
                  <a:gd name="T42" fmla="*/ 41 w 693"/>
                  <a:gd name="T43" fmla="*/ 462 h 677"/>
                  <a:gd name="T44" fmla="*/ 102 w 693"/>
                  <a:gd name="T45" fmla="*/ 557 h 677"/>
                  <a:gd name="T46" fmla="*/ 196 w 693"/>
                  <a:gd name="T47" fmla="*/ 627 h 677"/>
                  <a:gd name="T48" fmla="*/ 302 w 693"/>
                  <a:gd name="T49" fmla="*/ 658 h 677"/>
                  <a:gd name="T50" fmla="*/ 430 w 693"/>
                  <a:gd name="T51" fmla="*/ 651 h 677"/>
                  <a:gd name="T52" fmla="*/ 552 w 693"/>
                  <a:gd name="T53" fmla="*/ 593 h 677"/>
                  <a:gd name="T54" fmla="*/ 637 w 693"/>
                  <a:gd name="T55" fmla="*/ 495 h 677"/>
                  <a:gd name="T56" fmla="*/ 672 w 693"/>
                  <a:gd name="T57" fmla="*/ 397 h 677"/>
                  <a:gd name="T58" fmla="*/ 673 w 693"/>
                  <a:gd name="T59" fmla="*/ 292 h 677"/>
                  <a:gd name="T60" fmla="*/ 638 w 693"/>
                  <a:gd name="T61" fmla="*/ 250 h 677"/>
                  <a:gd name="T62" fmla="*/ 541 w 693"/>
                  <a:gd name="T63" fmla="*/ 289 h 677"/>
                  <a:gd name="T64" fmla="*/ 525 w 693"/>
                  <a:gd name="T65" fmla="*/ 401 h 677"/>
                  <a:gd name="T66" fmla="*/ 468 w 693"/>
                  <a:gd name="T67" fmla="*/ 473 h 677"/>
                  <a:gd name="T68" fmla="*/ 517 w 693"/>
                  <a:gd name="T69" fmla="*/ 399 h 677"/>
                  <a:gd name="T70" fmla="*/ 517 w 693"/>
                  <a:gd name="T71" fmla="*/ 278 h 677"/>
                  <a:gd name="T72" fmla="*/ 482 w 693"/>
                  <a:gd name="T73" fmla="*/ 292 h 677"/>
                  <a:gd name="T74" fmla="*/ 458 w 693"/>
                  <a:gd name="T75" fmla="*/ 332 h 677"/>
                  <a:gd name="T76" fmla="*/ 407 w 693"/>
                  <a:gd name="T77" fmla="*/ 404 h 677"/>
                  <a:gd name="T78" fmla="*/ 370 w 693"/>
                  <a:gd name="T79" fmla="*/ 483 h 677"/>
                  <a:gd name="T80" fmla="*/ 320 w 693"/>
                  <a:gd name="T81" fmla="*/ 466 h 677"/>
                  <a:gd name="T82" fmla="*/ 268 w 693"/>
                  <a:gd name="T83" fmla="*/ 385 h 677"/>
                  <a:gd name="T84" fmla="*/ 263 w 693"/>
                  <a:gd name="T85" fmla="*/ 328 h 677"/>
                  <a:gd name="T86" fmla="*/ 207 w 693"/>
                  <a:gd name="T87" fmla="*/ 282 h 677"/>
                  <a:gd name="T88" fmla="*/ 164 w 693"/>
                  <a:gd name="T89" fmla="*/ 338 h 677"/>
                  <a:gd name="T90" fmla="*/ 208 w 693"/>
                  <a:gd name="T91" fmla="*/ 457 h 677"/>
                  <a:gd name="T92" fmla="*/ 179 w 693"/>
                  <a:gd name="T93" fmla="*/ 430 h 677"/>
                  <a:gd name="T94" fmla="*/ 155 w 693"/>
                  <a:gd name="T95" fmla="*/ 323 h 677"/>
                  <a:gd name="T96" fmla="*/ 201 w 693"/>
                  <a:gd name="T97" fmla="*/ 219 h 677"/>
                  <a:gd name="T98" fmla="*/ 285 w 693"/>
                  <a:gd name="T99" fmla="*/ 162 h 677"/>
                  <a:gd name="T100" fmla="*/ 415 w 693"/>
                  <a:gd name="T101" fmla="*/ 164 h 677"/>
                  <a:gd name="T102" fmla="*/ 497 w 693"/>
                  <a:gd name="T103" fmla="*/ 226 h 677"/>
                  <a:gd name="T104" fmla="*/ 563 w 693"/>
                  <a:gd name="T105" fmla="*/ 236 h 677"/>
                  <a:gd name="T106" fmla="*/ 594 w 693"/>
                  <a:gd name="T107" fmla="*/ 219 h 677"/>
                  <a:gd name="T108" fmla="*/ 617 w 693"/>
                  <a:gd name="T109" fmla="*/ 153 h 677"/>
                  <a:gd name="T110" fmla="*/ 483 w 693"/>
                  <a:gd name="T111" fmla="*/ 223 h 677"/>
                  <a:gd name="T112" fmla="*/ 421 w 693"/>
                  <a:gd name="T113" fmla="*/ 176 h 677"/>
                  <a:gd name="T114" fmla="*/ 319 w 693"/>
                  <a:gd name="T115" fmla="*/ 162 h 677"/>
                  <a:gd name="T116" fmla="*/ 219 w 693"/>
                  <a:gd name="T117" fmla="*/ 212 h 677"/>
                  <a:gd name="T118" fmla="*/ 299 w 693"/>
                  <a:gd name="T119" fmla="*/ 268 h 677"/>
                  <a:gd name="T120" fmla="*/ 367 w 693"/>
                  <a:gd name="T121" fmla="*/ 251 h 677"/>
                  <a:gd name="T122" fmla="*/ 452 w 693"/>
                  <a:gd name="T123" fmla="*/ 253 h 677"/>
                  <a:gd name="T124" fmla="*/ 532 w 693"/>
                  <a:gd name="T125" fmla="*/ 272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93" h="677">
                    <a:moveTo>
                      <a:pt x="528" y="51"/>
                    </a:moveTo>
                    <a:cubicBezTo>
                      <a:pt x="529" y="52"/>
                      <a:pt x="529" y="51"/>
                      <a:pt x="530" y="51"/>
                    </a:cubicBezTo>
                    <a:cubicBezTo>
                      <a:pt x="532" y="54"/>
                      <a:pt x="537" y="54"/>
                      <a:pt x="538" y="57"/>
                    </a:cubicBezTo>
                    <a:cubicBezTo>
                      <a:pt x="541" y="57"/>
                      <a:pt x="542" y="60"/>
                      <a:pt x="544" y="60"/>
                    </a:cubicBezTo>
                    <a:cubicBezTo>
                      <a:pt x="546" y="61"/>
                      <a:pt x="547" y="63"/>
                      <a:pt x="549" y="63"/>
                    </a:cubicBezTo>
                    <a:cubicBezTo>
                      <a:pt x="551" y="66"/>
                      <a:pt x="554" y="67"/>
                      <a:pt x="555" y="70"/>
                    </a:cubicBezTo>
                    <a:cubicBezTo>
                      <a:pt x="558" y="70"/>
                      <a:pt x="560" y="72"/>
                      <a:pt x="562" y="75"/>
                    </a:cubicBezTo>
                    <a:cubicBezTo>
                      <a:pt x="565" y="76"/>
                      <a:pt x="568" y="79"/>
                      <a:pt x="571" y="81"/>
                    </a:cubicBezTo>
                    <a:cubicBezTo>
                      <a:pt x="572" y="82"/>
                      <a:pt x="572" y="83"/>
                      <a:pt x="572" y="84"/>
                    </a:cubicBezTo>
                    <a:cubicBezTo>
                      <a:pt x="573" y="84"/>
                      <a:pt x="574" y="84"/>
                      <a:pt x="574" y="84"/>
                    </a:cubicBezTo>
                    <a:cubicBezTo>
                      <a:pt x="577" y="88"/>
                      <a:pt x="582" y="89"/>
                      <a:pt x="584" y="93"/>
                    </a:cubicBezTo>
                    <a:cubicBezTo>
                      <a:pt x="587" y="94"/>
                      <a:pt x="589" y="97"/>
                      <a:pt x="591" y="100"/>
                    </a:cubicBezTo>
                    <a:cubicBezTo>
                      <a:pt x="594" y="102"/>
                      <a:pt x="597" y="104"/>
                      <a:pt x="598" y="108"/>
                    </a:cubicBezTo>
                    <a:cubicBezTo>
                      <a:pt x="602" y="112"/>
                      <a:pt x="606" y="116"/>
                      <a:pt x="609" y="119"/>
                    </a:cubicBezTo>
                    <a:cubicBezTo>
                      <a:pt x="609" y="120"/>
                      <a:pt x="608" y="120"/>
                      <a:pt x="608" y="121"/>
                    </a:cubicBezTo>
                    <a:cubicBezTo>
                      <a:pt x="609" y="122"/>
                      <a:pt x="610" y="121"/>
                      <a:pt x="611" y="122"/>
                    </a:cubicBezTo>
                    <a:cubicBezTo>
                      <a:pt x="612" y="124"/>
                      <a:pt x="614" y="125"/>
                      <a:pt x="615" y="126"/>
                    </a:cubicBezTo>
                    <a:cubicBezTo>
                      <a:pt x="616" y="127"/>
                      <a:pt x="617" y="128"/>
                      <a:pt x="617" y="129"/>
                    </a:cubicBezTo>
                    <a:cubicBezTo>
                      <a:pt x="618" y="130"/>
                      <a:pt x="618" y="130"/>
                      <a:pt x="618" y="131"/>
                    </a:cubicBezTo>
                    <a:cubicBezTo>
                      <a:pt x="619" y="132"/>
                      <a:pt x="619" y="132"/>
                      <a:pt x="620" y="132"/>
                    </a:cubicBezTo>
                    <a:cubicBezTo>
                      <a:pt x="621" y="133"/>
                      <a:pt x="622" y="136"/>
                      <a:pt x="624" y="138"/>
                    </a:cubicBezTo>
                    <a:cubicBezTo>
                      <a:pt x="624" y="138"/>
                      <a:pt x="625" y="139"/>
                      <a:pt x="626" y="140"/>
                    </a:cubicBezTo>
                    <a:cubicBezTo>
                      <a:pt x="626" y="140"/>
                      <a:pt x="626" y="141"/>
                      <a:pt x="626" y="141"/>
                    </a:cubicBezTo>
                    <a:cubicBezTo>
                      <a:pt x="627" y="142"/>
                      <a:pt x="628" y="142"/>
                      <a:pt x="628" y="142"/>
                    </a:cubicBezTo>
                    <a:cubicBezTo>
                      <a:pt x="629" y="143"/>
                      <a:pt x="629" y="144"/>
                      <a:pt x="630" y="144"/>
                    </a:cubicBezTo>
                    <a:cubicBezTo>
                      <a:pt x="630" y="145"/>
                      <a:pt x="630" y="145"/>
                      <a:pt x="630" y="146"/>
                    </a:cubicBezTo>
                    <a:cubicBezTo>
                      <a:pt x="634" y="151"/>
                      <a:pt x="638" y="156"/>
                      <a:pt x="641" y="162"/>
                    </a:cubicBezTo>
                    <a:cubicBezTo>
                      <a:pt x="642" y="163"/>
                      <a:pt x="642" y="164"/>
                      <a:pt x="643" y="164"/>
                    </a:cubicBezTo>
                    <a:cubicBezTo>
                      <a:pt x="643" y="166"/>
                      <a:pt x="644" y="168"/>
                      <a:pt x="645" y="169"/>
                    </a:cubicBezTo>
                    <a:cubicBezTo>
                      <a:pt x="646" y="172"/>
                      <a:pt x="649" y="174"/>
                      <a:pt x="650" y="177"/>
                    </a:cubicBezTo>
                    <a:cubicBezTo>
                      <a:pt x="650" y="177"/>
                      <a:pt x="650" y="178"/>
                      <a:pt x="650" y="179"/>
                    </a:cubicBezTo>
                    <a:cubicBezTo>
                      <a:pt x="651" y="180"/>
                      <a:pt x="652" y="180"/>
                      <a:pt x="652" y="181"/>
                    </a:cubicBezTo>
                    <a:cubicBezTo>
                      <a:pt x="652" y="182"/>
                      <a:pt x="652" y="182"/>
                      <a:pt x="652" y="183"/>
                    </a:cubicBezTo>
                    <a:cubicBezTo>
                      <a:pt x="654" y="187"/>
                      <a:pt x="656" y="190"/>
                      <a:pt x="658" y="193"/>
                    </a:cubicBezTo>
                    <a:cubicBezTo>
                      <a:pt x="659" y="195"/>
                      <a:pt x="660" y="198"/>
                      <a:pt x="661" y="200"/>
                    </a:cubicBezTo>
                    <a:cubicBezTo>
                      <a:pt x="660" y="202"/>
                      <a:pt x="662" y="202"/>
                      <a:pt x="663" y="204"/>
                    </a:cubicBezTo>
                    <a:cubicBezTo>
                      <a:pt x="663" y="204"/>
                      <a:pt x="663" y="205"/>
                      <a:pt x="664" y="206"/>
                    </a:cubicBezTo>
                    <a:cubicBezTo>
                      <a:pt x="665" y="209"/>
                      <a:pt x="667" y="214"/>
                      <a:pt x="669" y="218"/>
                    </a:cubicBezTo>
                    <a:cubicBezTo>
                      <a:pt x="669" y="218"/>
                      <a:pt x="670" y="219"/>
                      <a:pt x="670" y="220"/>
                    </a:cubicBezTo>
                    <a:cubicBezTo>
                      <a:pt x="671" y="222"/>
                      <a:pt x="671" y="225"/>
                      <a:pt x="673" y="226"/>
                    </a:cubicBezTo>
                    <a:cubicBezTo>
                      <a:pt x="672" y="229"/>
                      <a:pt x="674" y="230"/>
                      <a:pt x="674" y="231"/>
                    </a:cubicBezTo>
                    <a:cubicBezTo>
                      <a:pt x="675" y="234"/>
                      <a:pt x="676" y="237"/>
                      <a:pt x="676" y="240"/>
                    </a:cubicBezTo>
                    <a:cubicBezTo>
                      <a:pt x="677" y="241"/>
                      <a:pt x="678" y="242"/>
                      <a:pt x="678" y="244"/>
                    </a:cubicBezTo>
                    <a:cubicBezTo>
                      <a:pt x="678" y="245"/>
                      <a:pt x="678" y="246"/>
                      <a:pt x="678" y="247"/>
                    </a:cubicBezTo>
                    <a:cubicBezTo>
                      <a:pt x="679" y="248"/>
                      <a:pt x="679" y="248"/>
                      <a:pt x="680" y="249"/>
                    </a:cubicBezTo>
                    <a:cubicBezTo>
                      <a:pt x="680" y="250"/>
                      <a:pt x="680" y="252"/>
                      <a:pt x="680" y="253"/>
                    </a:cubicBezTo>
                    <a:cubicBezTo>
                      <a:pt x="681" y="254"/>
                      <a:pt x="682" y="256"/>
                      <a:pt x="682" y="257"/>
                    </a:cubicBezTo>
                    <a:cubicBezTo>
                      <a:pt x="682" y="258"/>
                      <a:pt x="682" y="259"/>
                      <a:pt x="682" y="260"/>
                    </a:cubicBezTo>
                    <a:cubicBezTo>
                      <a:pt x="683" y="266"/>
                      <a:pt x="685" y="273"/>
                      <a:pt x="686" y="278"/>
                    </a:cubicBezTo>
                    <a:cubicBezTo>
                      <a:pt x="686" y="280"/>
                      <a:pt x="687" y="281"/>
                      <a:pt x="687" y="282"/>
                    </a:cubicBezTo>
                    <a:cubicBezTo>
                      <a:pt x="687" y="283"/>
                      <a:pt x="687" y="284"/>
                      <a:pt x="687" y="286"/>
                    </a:cubicBezTo>
                    <a:cubicBezTo>
                      <a:pt x="687" y="286"/>
                      <a:pt x="688" y="287"/>
                      <a:pt x="688" y="288"/>
                    </a:cubicBezTo>
                    <a:cubicBezTo>
                      <a:pt x="688" y="289"/>
                      <a:pt x="688" y="291"/>
                      <a:pt x="688" y="292"/>
                    </a:cubicBezTo>
                    <a:cubicBezTo>
                      <a:pt x="688" y="294"/>
                      <a:pt x="690" y="296"/>
                      <a:pt x="689" y="298"/>
                    </a:cubicBezTo>
                    <a:cubicBezTo>
                      <a:pt x="691" y="302"/>
                      <a:pt x="689" y="310"/>
                      <a:pt x="691" y="313"/>
                    </a:cubicBezTo>
                    <a:cubicBezTo>
                      <a:pt x="692" y="330"/>
                      <a:pt x="693" y="347"/>
                      <a:pt x="692" y="364"/>
                    </a:cubicBezTo>
                    <a:cubicBezTo>
                      <a:pt x="691" y="366"/>
                      <a:pt x="691" y="368"/>
                      <a:pt x="690" y="370"/>
                    </a:cubicBezTo>
                    <a:cubicBezTo>
                      <a:pt x="690" y="371"/>
                      <a:pt x="690" y="372"/>
                      <a:pt x="690" y="373"/>
                    </a:cubicBezTo>
                    <a:cubicBezTo>
                      <a:pt x="690" y="376"/>
                      <a:pt x="689" y="378"/>
                      <a:pt x="689" y="381"/>
                    </a:cubicBezTo>
                    <a:cubicBezTo>
                      <a:pt x="688" y="385"/>
                      <a:pt x="689" y="389"/>
                      <a:pt x="688" y="392"/>
                    </a:cubicBezTo>
                    <a:cubicBezTo>
                      <a:pt x="688" y="393"/>
                      <a:pt x="687" y="394"/>
                      <a:pt x="687" y="395"/>
                    </a:cubicBezTo>
                    <a:cubicBezTo>
                      <a:pt x="687" y="396"/>
                      <a:pt x="687" y="397"/>
                      <a:pt x="687" y="398"/>
                    </a:cubicBezTo>
                    <a:cubicBezTo>
                      <a:pt x="687" y="399"/>
                      <a:pt x="686" y="400"/>
                      <a:pt x="686" y="401"/>
                    </a:cubicBezTo>
                    <a:cubicBezTo>
                      <a:pt x="685" y="402"/>
                      <a:pt x="686" y="402"/>
                      <a:pt x="686" y="403"/>
                    </a:cubicBezTo>
                    <a:cubicBezTo>
                      <a:pt x="685" y="406"/>
                      <a:pt x="684" y="408"/>
                      <a:pt x="683" y="410"/>
                    </a:cubicBezTo>
                    <a:cubicBezTo>
                      <a:pt x="684" y="412"/>
                      <a:pt x="683" y="413"/>
                      <a:pt x="683" y="415"/>
                    </a:cubicBezTo>
                    <a:cubicBezTo>
                      <a:pt x="682" y="416"/>
                      <a:pt x="683" y="417"/>
                      <a:pt x="683" y="418"/>
                    </a:cubicBezTo>
                    <a:cubicBezTo>
                      <a:pt x="682" y="420"/>
                      <a:pt x="681" y="422"/>
                      <a:pt x="680" y="425"/>
                    </a:cubicBezTo>
                    <a:cubicBezTo>
                      <a:pt x="679" y="428"/>
                      <a:pt x="679" y="431"/>
                      <a:pt x="678" y="434"/>
                    </a:cubicBezTo>
                    <a:cubicBezTo>
                      <a:pt x="678" y="435"/>
                      <a:pt x="677" y="437"/>
                      <a:pt x="676" y="439"/>
                    </a:cubicBezTo>
                    <a:cubicBezTo>
                      <a:pt x="676" y="440"/>
                      <a:pt x="676" y="441"/>
                      <a:pt x="676" y="442"/>
                    </a:cubicBezTo>
                    <a:cubicBezTo>
                      <a:pt x="676" y="443"/>
                      <a:pt x="674" y="446"/>
                      <a:pt x="674" y="448"/>
                    </a:cubicBezTo>
                    <a:cubicBezTo>
                      <a:pt x="672" y="452"/>
                      <a:pt x="671" y="457"/>
                      <a:pt x="669" y="461"/>
                    </a:cubicBezTo>
                    <a:cubicBezTo>
                      <a:pt x="670" y="463"/>
                      <a:pt x="668" y="464"/>
                      <a:pt x="667" y="465"/>
                    </a:cubicBezTo>
                    <a:cubicBezTo>
                      <a:pt x="668" y="468"/>
                      <a:pt x="665" y="470"/>
                      <a:pt x="664" y="472"/>
                    </a:cubicBezTo>
                    <a:cubicBezTo>
                      <a:pt x="663" y="474"/>
                      <a:pt x="663" y="476"/>
                      <a:pt x="663" y="478"/>
                    </a:cubicBezTo>
                    <a:cubicBezTo>
                      <a:pt x="662" y="479"/>
                      <a:pt x="660" y="481"/>
                      <a:pt x="660" y="482"/>
                    </a:cubicBezTo>
                    <a:cubicBezTo>
                      <a:pt x="659" y="485"/>
                      <a:pt x="659" y="487"/>
                      <a:pt x="657" y="488"/>
                    </a:cubicBezTo>
                    <a:cubicBezTo>
                      <a:pt x="657" y="489"/>
                      <a:pt x="657" y="490"/>
                      <a:pt x="657" y="490"/>
                    </a:cubicBezTo>
                    <a:cubicBezTo>
                      <a:pt x="656" y="491"/>
                      <a:pt x="655" y="492"/>
                      <a:pt x="655" y="494"/>
                    </a:cubicBezTo>
                    <a:cubicBezTo>
                      <a:pt x="654" y="494"/>
                      <a:pt x="653" y="494"/>
                      <a:pt x="653" y="495"/>
                    </a:cubicBezTo>
                    <a:cubicBezTo>
                      <a:pt x="653" y="496"/>
                      <a:pt x="653" y="496"/>
                      <a:pt x="652" y="497"/>
                    </a:cubicBezTo>
                    <a:cubicBezTo>
                      <a:pt x="651" y="499"/>
                      <a:pt x="650" y="501"/>
                      <a:pt x="649" y="503"/>
                    </a:cubicBezTo>
                    <a:cubicBezTo>
                      <a:pt x="648" y="505"/>
                      <a:pt x="647" y="507"/>
                      <a:pt x="646" y="509"/>
                    </a:cubicBezTo>
                    <a:cubicBezTo>
                      <a:pt x="644" y="514"/>
                      <a:pt x="639" y="517"/>
                      <a:pt x="638" y="523"/>
                    </a:cubicBezTo>
                    <a:cubicBezTo>
                      <a:pt x="634" y="526"/>
                      <a:pt x="632" y="532"/>
                      <a:pt x="628" y="535"/>
                    </a:cubicBezTo>
                    <a:cubicBezTo>
                      <a:pt x="628" y="537"/>
                      <a:pt x="626" y="539"/>
                      <a:pt x="625" y="540"/>
                    </a:cubicBezTo>
                    <a:cubicBezTo>
                      <a:pt x="622" y="545"/>
                      <a:pt x="617" y="547"/>
                      <a:pt x="615" y="553"/>
                    </a:cubicBezTo>
                    <a:cubicBezTo>
                      <a:pt x="613" y="553"/>
                      <a:pt x="613" y="555"/>
                      <a:pt x="612" y="555"/>
                    </a:cubicBezTo>
                    <a:cubicBezTo>
                      <a:pt x="612" y="557"/>
                      <a:pt x="611" y="557"/>
                      <a:pt x="611" y="558"/>
                    </a:cubicBezTo>
                    <a:cubicBezTo>
                      <a:pt x="610" y="558"/>
                      <a:pt x="610" y="558"/>
                      <a:pt x="609" y="559"/>
                    </a:cubicBezTo>
                    <a:cubicBezTo>
                      <a:pt x="608" y="562"/>
                      <a:pt x="605" y="562"/>
                      <a:pt x="605" y="566"/>
                    </a:cubicBezTo>
                    <a:cubicBezTo>
                      <a:pt x="604" y="566"/>
                      <a:pt x="603" y="567"/>
                      <a:pt x="603" y="568"/>
                    </a:cubicBezTo>
                    <a:cubicBezTo>
                      <a:pt x="601" y="568"/>
                      <a:pt x="599" y="570"/>
                      <a:pt x="598" y="572"/>
                    </a:cubicBezTo>
                    <a:cubicBezTo>
                      <a:pt x="595" y="574"/>
                      <a:pt x="593" y="577"/>
                      <a:pt x="590" y="580"/>
                    </a:cubicBezTo>
                    <a:cubicBezTo>
                      <a:pt x="589" y="581"/>
                      <a:pt x="588" y="581"/>
                      <a:pt x="587" y="583"/>
                    </a:cubicBezTo>
                    <a:cubicBezTo>
                      <a:pt x="586" y="583"/>
                      <a:pt x="586" y="584"/>
                      <a:pt x="585" y="585"/>
                    </a:cubicBezTo>
                    <a:cubicBezTo>
                      <a:pt x="584" y="585"/>
                      <a:pt x="583" y="585"/>
                      <a:pt x="583" y="586"/>
                    </a:cubicBezTo>
                    <a:cubicBezTo>
                      <a:pt x="582" y="586"/>
                      <a:pt x="582" y="587"/>
                      <a:pt x="581" y="588"/>
                    </a:cubicBezTo>
                    <a:cubicBezTo>
                      <a:pt x="580" y="588"/>
                      <a:pt x="579" y="588"/>
                      <a:pt x="579" y="589"/>
                    </a:cubicBezTo>
                    <a:cubicBezTo>
                      <a:pt x="578" y="590"/>
                      <a:pt x="578" y="592"/>
                      <a:pt x="576" y="592"/>
                    </a:cubicBezTo>
                    <a:cubicBezTo>
                      <a:pt x="574" y="595"/>
                      <a:pt x="571" y="596"/>
                      <a:pt x="568" y="598"/>
                    </a:cubicBezTo>
                    <a:cubicBezTo>
                      <a:pt x="566" y="600"/>
                      <a:pt x="565" y="602"/>
                      <a:pt x="563" y="603"/>
                    </a:cubicBezTo>
                    <a:cubicBezTo>
                      <a:pt x="560" y="605"/>
                      <a:pt x="557" y="607"/>
                      <a:pt x="555" y="610"/>
                    </a:cubicBezTo>
                    <a:cubicBezTo>
                      <a:pt x="553" y="610"/>
                      <a:pt x="552" y="611"/>
                      <a:pt x="551" y="613"/>
                    </a:cubicBezTo>
                    <a:cubicBezTo>
                      <a:pt x="550" y="613"/>
                      <a:pt x="550" y="612"/>
                      <a:pt x="549" y="612"/>
                    </a:cubicBezTo>
                    <a:cubicBezTo>
                      <a:pt x="547" y="614"/>
                      <a:pt x="546" y="615"/>
                      <a:pt x="544" y="617"/>
                    </a:cubicBezTo>
                    <a:cubicBezTo>
                      <a:pt x="542" y="617"/>
                      <a:pt x="540" y="618"/>
                      <a:pt x="539" y="619"/>
                    </a:cubicBezTo>
                    <a:cubicBezTo>
                      <a:pt x="538" y="620"/>
                      <a:pt x="537" y="621"/>
                      <a:pt x="536" y="622"/>
                    </a:cubicBezTo>
                    <a:cubicBezTo>
                      <a:pt x="535" y="623"/>
                      <a:pt x="533" y="623"/>
                      <a:pt x="532" y="625"/>
                    </a:cubicBezTo>
                    <a:cubicBezTo>
                      <a:pt x="531" y="625"/>
                      <a:pt x="531" y="625"/>
                      <a:pt x="530" y="625"/>
                    </a:cubicBezTo>
                    <a:cubicBezTo>
                      <a:pt x="528" y="627"/>
                      <a:pt x="525" y="628"/>
                      <a:pt x="523" y="629"/>
                    </a:cubicBezTo>
                    <a:cubicBezTo>
                      <a:pt x="520" y="631"/>
                      <a:pt x="518" y="633"/>
                      <a:pt x="516" y="634"/>
                    </a:cubicBezTo>
                    <a:cubicBezTo>
                      <a:pt x="513" y="635"/>
                      <a:pt x="510" y="636"/>
                      <a:pt x="508" y="637"/>
                    </a:cubicBezTo>
                    <a:cubicBezTo>
                      <a:pt x="507" y="638"/>
                      <a:pt x="507" y="637"/>
                      <a:pt x="506" y="637"/>
                    </a:cubicBezTo>
                    <a:cubicBezTo>
                      <a:pt x="505" y="638"/>
                      <a:pt x="504" y="639"/>
                      <a:pt x="503" y="640"/>
                    </a:cubicBezTo>
                    <a:cubicBezTo>
                      <a:pt x="503" y="640"/>
                      <a:pt x="503" y="640"/>
                      <a:pt x="502" y="640"/>
                    </a:cubicBezTo>
                    <a:cubicBezTo>
                      <a:pt x="500" y="641"/>
                      <a:pt x="498" y="642"/>
                      <a:pt x="497" y="644"/>
                    </a:cubicBezTo>
                    <a:cubicBezTo>
                      <a:pt x="493" y="644"/>
                      <a:pt x="491" y="646"/>
                      <a:pt x="489" y="647"/>
                    </a:cubicBezTo>
                    <a:cubicBezTo>
                      <a:pt x="483" y="647"/>
                      <a:pt x="482" y="651"/>
                      <a:pt x="476" y="650"/>
                    </a:cubicBezTo>
                    <a:cubicBezTo>
                      <a:pt x="475" y="651"/>
                      <a:pt x="474" y="654"/>
                      <a:pt x="472" y="653"/>
                    </a:cubicBezTo>
                    <a:cubicBezTo>
                      <a:pt x="469" y="655"/>
                      <a:pt x="466" y="655"/>
                      <a:pt x="463" y="656"/>
                    </a:cubicBezTo>
                    <a:cubicBezTo>
                      <a:pt x="462" y="656"/>
                      <a:pt x="461" y="657"/>
                      <a:pt x="460" y="657"/>
                    </a:cubicBezTo>
                    <a:cubicBezTo>
                      <a:pt x="460" y="658"/>
                      <a:pt x="458" y="658"/>
                      <a:pt x="457" y="658"/>
                    </a:cubicBezTo>
                    <a:cubicBezTo>
                      <a:pt x="456" y="658"/>
                      <a:pt x="455" y="659"/>
                      <a:pt x="454" y="659"/>
                    </a:cubicBezTo>
                    <a:cubicBezTo>
                      <a:pt x="453" y="660"/>
                      <a:pt x="452" y="659"/>
                      <a:pt x="451" y="660"/>
                    </a:cubicBezTo>
                    <a:cubicBezTo>
                      <a:pt x="449" y="660"/>
                      <a:pt x="447" y="662"/>
                      <a:pt x="445" y="662"/>
                    </a:cubicBezTo>
                    <a:cubicBezTo>
                      <a:pt x="444" y="663"/>
                      <a:pt x="442" y="662"/>
                      <a:pt x="441" y="663"/>
                    </a:cubicBezTo>
                    <a:cubicBezTo>
                      <a:pt x="440" y="663"/>
                      <a:pt x="439" y="664"/>
                      <a:pt x="439" y="664"/>
                    </a:cubicBezTo>
                    <a:cubicBezTo>
                      <a:pt x="437" y="665"/>
                      <a:pt x="436" y="664"/>
                      <a:pt x="435" y="665"/>
                    </a:cubicBezTo>
                    <a:cubicBezTo>
                      <a:pt x="427" y="666"/>
                      <a:pt x="419" y="668"/>
                      <a:pt x="412" y="670"/>
                    </a:cubicBezTo>
                    <a:cubicBezTo>
                      <a:pt x="408" y="671"/>
                      <a:pt x="405" y="671"/>
                      <a:pt x="401" y="672"/>
                    </a:cubicBezTo>
                    <a:cubicBezTo>
                      <a:pt x="398" y="672"/>
                      <a:pt x="396" y="673"/>
                      <a:pt x="393" y="673"/>
                    </a:cubicBezTo>
                    <a:cubicBezTo>
                      <a:pt x="388" y="674"/>
                      <a:pt x="383" y="674"/>
                      <a:pt x="378" y="674"/>
                    </a:cubicBezTo>
                    <a:cubicBezTo>
                      <a:pt x="376" y="674"/>
                      <a:pt x="375" y="675"/>
                      <a:pt x="374" y="675"/>
                    </a:cubicBezTo>
                    <a:cubicBezTo>
                      <a:pt x="369" y="675"/>
                      <a:pt x="365" y="675"/>
                      <a:pt x="360" y="675"/>
                    </a:cubicBezTo>
                    <a:cubicBezTo>
                      <a:pt x="358" y="676"/>
                      <a:pt x="356" y="676"/>
                      <a:pt x="353" y="676"/>
                    </a:cubicBezTo>
                    <a:cubicBezTo>
                      <a:pt x="348" y="676"/>
                      <a:pt x="341" y="677"/>
                      <a:pt x="336" y="675"/>
                    </a:cubicBezTo>
                    <a:cubicBezTo>
                      <a:pt x="333" y="676"/>
                      <a:pt x="330" y="675"/>
                      <a:pt x="326" y="675"/>
                    </a:cubicBezTo>
                    <a:cubicBezTo>
                      <a:pt x="321" y="675"/>
                      <a:pt x="316" y="675"/>
                      <a:pt x="313" y="674"/>
                    </a:cubicBezTo>
                    <a:cubicBezTo>
                      <a:pt x="309" y="675"/>
                      <a:pt x="302" y="673"/>
                      <a:pt x="298" y="672"/>
                    </a:cubicBezTo>
                    <a:cubicBezTo>
                      <a:pt x="296" y="672"/>
                      <a:pt x="293" y="672"/>
                      <a:pt x="290" y="672"/>
                    </a:cubicBezTo>
                    <a:cubicBezTo>
                      <a:pt x="290" y="672"/>
                      <a:pt x="289" y="671"/>
                      <a:pt x="289" y="671"/>
                    </a:cubicBezTo>
                    <a:cubicBezTo>
                      <a:pt x="286" y="670"/>
                      <a:pt x="283" y="671"/>
                      <a:pt x="280" y="670"/>
                    </a:cubicBezTo>
                    <a:cubicBezTo>
                      <a:pt x="279" y="670"/>
                      <a:pt x="278" y="669"/>
                      <a:pt x="278" y="669"/>
                    </a:cubicBezTo>
                    <a:cubicBezTo>
                      <a:pt x="276" y="669"/>
                      <a:pt x="275" y="669"/>
                      <a:pt x="274" y="669"/>
                    </a:cubicBezTo>
                    <a:cubicBezTo>
                      <a:pt x="273" y="669"/>
                      <a:pt x="271" y="668"/>
                      <a:pt x="269" y="667"/>
                    </a:cubicBezTo>
                    <a:cubicBezTo>
                      <a:pt x="268" y="667"/>
                      <a:pt x="267" y="667"/>
                      <a:pt x="266" y="667"/>
                    </a:cubicBezTo>
                    <a:cubicBezTo>
                      <a:pt x="265" y="667"/>
                      <a:pt x="264" y="666"/>
                      <a:pt x="263" y="666"/>
                    </a:cubicBezTo>
                    <a:cubicBezTo>
                      <a:pt x="261" y="665"/>
                      <a:pt x="259" y="665"/>
                      <a:pt x="257" y="665"/>
                    </a:cubicBezTo>
                    <a:cubicBezTo>
                      <a:pt x="256" y="665"/>
                      <a:pt x="255" y="663"/>
                      <a:pt x="253" y="663"/>
                    </a:cubicBezTo>
                    <a:cubicBezTo>
                      <a:pt x="253" y="663"/>
                      <a:pt x="252" y="663"/>
                      <a:pt x="251" y="663"/>
                    </a:cubicBezTo>
                    <a:cubicBezTo>
                      <a:pt x="250" y="663"/>
                      <a:pt x="250" y="662"/>
                      <a:pt x="249" y="662"/>
                    </a:cubicBezTo>
                    <a:cubicBezTo>
                      <a:pt x="247" y="661"/>
                      <a:pt x="244" y="661"/>
                      <a:pt x="241" y="660"/>
                    </a:cubicBezTo>
                    <a:cubicBezTo>
                      <a:pt x="241" y="660"/>
                      <a:pt x="240" y="659"/>
                      <a:pt x="240" y="659"/>
                    </a:cubicBezTo>
                    <a:cubicBezTo>
                      <a:pt x="239" y="659"/>
                      <a:pt x="238" y="659"/>
                      <a:pt x="237" y="659"/>
                    </a:cubicBezTo>
                    <a:cubicBezTo>
                      <a:pt x="236" y="658"/>
                      <a:pt x="235" y="658"/>
                      <a:pt x="234" y="657"/>
                    </a:cubicBezTo>
                    <a:cubicBezTo>
                      <a:pt x="234" y="657"/>
                      <a:pt x="233" y="658"/>
                      <a:pt x="232" y="657"/>
                    </a:cubicBezTo>
                    <a:cubicBezTo>
                      <a:pt x="230" y="657"/>
                      <a:pt x="230" y="654"/>
                      <a:pt x="227" y="656"/>
                    </a:cubicBezTo>
                    <a:cubicBezTo>
                      <a:pt x="227" y="655"/>
                      <a:pt x="226" y="654"/>
                      <a:pt x="226" y="654"/>
                    </a:cubicBezTo>
                    <a:cubicBezTo>
                      <a:pt x="225" y="654"/>
                      <a:pt x="225" y="655"/>
                      <a:pt x="224" y="654"/>
                    </a:cubicBezTo>
                    <a:cubicBezTo>
                      <a:pt x="222" y="652"/>
                      <a:pt x="217" y="652"/>
                      <a:pt x="214" y="651"/>
                    </a:cubicBezTo>
                    <a:cubicBezTo>
                      <a:pt x="213" y="650"/>
                      <a:pt x="213" y="650"/>
                      <a:pt x="212" y="649"/>
                    </a:cubicBezTo>
                    <a:cubicBezTo>
                      <a:pt x="211" y="649"/>
                      <a:pt x="210" y="649"/>
                      <a:pt x="208" y="649"/>
                    </a:cubicBezTo>
                    <a:cubicBezTo>
                      <a:pt x="207" y="648"/>
                      <a:pt x="205" y="647"/>
                      <a:pt x="204" y="646"/>
                    </a:cubicBezTo>
                    <a:cubicBezTo>
                      <a:pt x="202" y="645"/>
                      <a:pt x="201" y="645"/>
                      <a:pt x="199" y="644"/>
                    </a:cubicBezTo>
                    <a:cubicBezTo>
                      <a:pt x="198" y="644"/>
                      <a:pt x="197" y="643"/>
                      <a:pt x="196" y="642"/>
                    </a:cubicBezTo>
                    <a:cubicBezTo>
                      <a:pt x="193" y="642"/>
                      <a:pt x="190" y="641"/>
                      <a:pt x="189" y="639"/>
                    </a:cubicBezTo>
                    <a:cubicBezTo>
                      <a:pt x="185" y="639"/>
                      <a:pt x="182" y="635"/>
                      <a:pt x="179" y="634"/>
                    </a:cubicBezTo>
                    <a:cubicBezTo>
                      <a:pt x="176" y="632"/>
                      <a:pt x="173" y="631"/>
                      <a:pt x="170" y="630"/>
                    </a:cubicBezTo>
                    <a:cubicBezTo>
                      <a:pt x="170" y="629"/>
                      <a:pt x="169" y="629"/>
                      <a:pt x="169" y="628"/>
                    </a:cubicBezTo>
                    <a:cubicBezTo>
                      <a:pt x="163" y="626"/>
                      <a:pt x="159" y="623"/>
                      <a:pt x="154" y="620"/>
                    </a:cubicBezTo>
                    <a:cubicBezTo>
                      <a:pt x="154" y="620"/>
                      <a:pt x="153" y="619"/>
                      <a:pt x="153" y="618"/>
                    </a:cubicBezTo>
                    <a:cubicBezTo>
                      <a:pt x="149" y="618"/>
                      <a:pt x="146" y="615"/>
                      <a:pt x="144" y="612"/>
                    </a:cubicBezTo>
                    <a:cubicBezTo>
                      <a:pt x="141" y="610"/>
                      <a:pt x="137" y="609"/>
                      <a:pt x="135" y="607"/>
                    </a:cubicBezTo>
                    <a:cubicBezTo>
                      <a:pt x="133" y="605"/>
                      <a:pt x="131" y="603"/>
                      <a:pt x="128" y="602"/>
                    </a:cubicBezTo>
                    <a:cubicBezTo>
                      <a:pt x="127" y="600"/>
                      <a:pt x="124" y="597"/>
                      <a:pt x="122" y="596"/>
                    </a:cubicBezTo>
                    <a:cubicBezTo>
                      <a:pt x="120" y="594"/>
                      <a:pt x="119" y="594"/>
                      <a:pt x="118" y="592"/>
                    </a:cubicBezTo>
                    <a:cubicBezTo>
                      <a:pt x="117" y="592"/>
                      <a:pt x="116" y="592"/>
                      <a:pt x="115" y="591"/>
                    </a:cubicBezTo>
                    <a:cubicBezTo>
                      <a:pt x="114" y="590"/>
                      <a:pt x="114" y="589"/>
                      <a:pt x="113" y="588"/>
                    </a:cubicBezTo>
                    <a:cubicBezTo>
                      <a:pt x="112" y="587"/>
                      <a:pt x="110" y="586"/>
                      <a:pt x="109" y="585"/>
                    </a:cubicBezTo>
                    <a:cubicBezTo>
                      <a:pt x="108" y="584"/>
                      <a:pt x="108" y="583"/>
                      <a:pt x="107" y="583"/>
                    </a:cubicBezTo>
                    <a:cubicBezTo>
                      <a:pt x="104" y="580"/>
                      <a:pt x="100" y="577"/>
                      <a:pt x="98" y="574"/>
                    </a:cubicBezTo>
                    <a:cubicBezTo>
                      <a:pt x="94" y="571"/>
                      <a:pt x="91" y="567"/>
                      <a:pt x="87" y="563"/>
                    </a:cubicBezTo>
                    <a:cubicBezTo>
                      <a:pt x="84" y="560"/>
                      <a:pt x="82" y="557"/>
                      <a:pt x="79" y="554"/>
                    </a:cubicBezTo>
                    <a:cubicBezTo>
                      <a:pt x="75" y="547"/>
                      <a:pt x="68" y="543"/>
                      <a:pt x="65" y="535"/>
                    </a:cubicBezTo>
                    <a:cubicBezTo>
                      <a:pt x="65" y="534"/>
                      <a:pt x="64" y="534"/>
                      <a:pt x="63" y="534"/>
                    </a:cubicBezTo>
                    <a:cubicBezTo>
                      <a:pt x="63" y="532"/>
                      <a:pt x="61" y="531"/>
                      <a:pt x="60" y="529"/>
                    </a:cubicBezTo>
                    <a:cubicBezTo>
                      <a:pt x="58" y="526"/>
                      <a:pt x="56" y="522"/>
                      <a:pt x="53" y="520"/>
                    </a:cubicBezTo>
                    <a:cubicBezTo>
                      <a:pt x="54" y="517"/>
                      <a:pt x="51" y="518"/>
                      <a:pt x="51" y="515"/>
                    </a:cubicBezTo>
                    <a:cubicBezTo>
                      <a:pt x="49" y="513"/>
                      <a:pt x="48" y="511"/>
                      <a:pt x="46" y="508"/>
                    </a:cubicBezTo>
                    <a:cubicBezTo>
                      <a:pt x="43" y="504"/>
                      <a:pt x="42" y="500"/>
                      <a:pt x="39" y="496"/>
                    </a:cubicBezTo>
                    <a:cubicBezTo>
                      <a:pt x="39" y="493"/>
                      <a:pt x="37" y="492"/>
                      <a:pt x="36" y="490"/>
                    </a:cubicBezTo>
                    <a:cubicBezTo>
                      <a:pt x="34" y="486"/>
                      <a:pt x="33" y="481"/>
                      <a:pt x="30" y="478"/>
                    </a:cubicBezTo>
                    <a:cubicBezTo>
                      <a:pt x="30" y="477"/>
                      <a:pt x="30" y="477"/>
                      <a:pt x="30" y="476"/>
                    </a:cubicBezTo>
                    <a:cubicBezTo>
                      <a:pt x="30" y="475"/>
                      <a:pt x="29" y="475"/>
                      <a:pt x="28" y="473"/>
                    </a:cubicBezTo>
                    <a:cubicBezTo>
                      <a:pt x="28" y="473"/>
                      <a:pt x="29" y="472"/>
                      <a:pt x="29" y="472"/>
                    </a:cubicBezTo>
                    <a:cubicBezTo>
                      <a:pt x="28" y="471"/>
                      <a:pt x="27" y="470"/>
                      <a:pt x="26" y="470"/>
                    </a:cubicBezTo>
                    <a:cubicBezTo>
                      <a:pt x="26" y="468"/>
                      <a:pt x="26" y="466"/>
                      <a:pt x="25" y="464"/>
                    </a:cubicBezTo>
                    <a:cubicBezTo>
                      <a:pt x="24" y="463"/>
                      <a:pt x="23" y="462"/>
                      <a:pt x="23" y="461"/>
                    </a:cubicBezTo>
                    <a:cubicBezTo>
                      <a:pt x="23" y="460"/>
                      <a:pt x="23" y="459"/>
                      <a:pt x="23" y="458"/>
                    </a:cubicBezTo>
                    <a:cubicBezTo>
                      <a:pt x="22" y="455"/>
                      <a:pt x="19" y="451"/>
                      <a:pt x="18" y="449"/>
                    </a:cubicBezTo>
                    <a:cubicBezTo>
                      <a:pt x="18" y="448"/>
                      <a:pt x="18" y="447"/>
                      <a:pt x="18" y="446"/>
                    </a:cubicBezTo>
                    <a:cubicBezTo>
                      <a:pt x="18" y="445"/>
                      <a:pt x="17" y="444"/>
                      <a:pt x="17" y="443"/>
                    </a:cubicBezTo>
                    <a:cubicBezTo>
                      <a:pt x="17" y="442"/>
                      <a:pt x="17" y="441"/>
                      <a:pt x="16" y="440"/>
                    </a:cubicBezTo>
                    <a:cubicBezTo>
                      <a:pt x="16" y="439"/>
                      <a:pt x="15" y="438"/>
                      <a:pt x="15" y="437"/>
                    </a:cubicBezTo>
                    <a:cubicBezTo>
                      <a:pt x="14" y="435"/>
                      <a:pt x="14" y="433"/>
                      <a:pt x="14" y="431"/>
                    </a:cubicBezTo>
                    <a:cubicBezTo>
                      <a:pt x="13" y="430"/>
                      <a:pt x="12" y="429"/>
                      <a:pt x="12" y="428"/>
                    </a:cubicBezTo>
                    <a:cubicBezTo>
                      <a:pt x="12" y="427"/>
                      <a:pt x="12" y="426"/>
                      <a:pt x="11" y="424"/>
                    </a:cubicBezTo>
                    <a:cubicBezTo>
                      <a:pt x="11" y="424"/>
                      <a:pt x="10" y="423"/>
                      <a:pt x="10" y="422"/>
                    </a:cubicBezTo>
                    <a:cubicBezTo>
                      <a:pt x="10" y="420"/>
                      <a:pt x="10" y="419"/>
                      <a:pt x="10" y="418"/>
                    </a:cubicBezTo>
                    <a:cubicBezTo>
                      <a:pt x="10" y="416"/>
                      <a:pt x="9" y="415"/>
                      <a:pt x="9" y="414"/>
                    </a:cubicBezTo>
                    <a:cubicBezTo>
                      <a:pt x="9" y="413"/>
                      <a:pt x="9" y="412"/>
                      <a:pt x="9" y="411"/>
                    </a:cubicBezTo>
                    <a:cubicBezTo>
                      <a:pt x="8" y="411"/>
                      <a:pt x="8" y="410"/>
                      <a:pt x="7" y="409"/>
                    </a:cubicBezTo>
                    <a:cubicBezTo>
                      <a:pt x="7" y="407"/>
                      <a:pt x="7" y="405"/>
                      <a:pt x="7" y="403"/>
                    </a:cubicBezTo>
                    <a:cubicBezTo>
                      <a:pt x="7" y="402"/>
                      <a:pt x="6" y="401"/>
                      <a:pt x="6" y="401"/>
                    </a:cubicBezTo>
                    <a:cubicBezTo>
                      <a:pt x="5" y="399"/>
                      <a:pt x="6" y="397"/>
                      <a:pt x="5" y="396"/>
                    </a:cubicBezTo>
                    <a:cubicBezTo>
                      <a:pt x="5" y="394"/>
                      <a:pt x="4" y="393"/>
                      <a:pt x="5" y="391"/>
                    </a:cubicBezTo>
                    <a:cubicBezTo>
                      <a:pt x="4" y="389"/>
                      <a:pt x="4" y="386"/>
                      <a:pt x="3" y="385"/>
                    </a:cubicBezTo>
                    <a:cubicBezTo>
                      <a:pt x="3" y="380"/>
                      <a:pt x="3" y="375"/>
                      <a:pt x="2" y="369"/>
                    </a:cubicBezTo>
                    <a:cubicBezTo>
                      <a:pt x="2" y="368"/>
                      <a:pt x="1" y="367"/>
                      <a:pt x="1" y="367"/>
                    </a:cubicBezTo>
                    <a:cubicBezTo>
                      <a:pt x="1" y="366"/>
                      <a:pt x="1" y="364"/>
                      <a:pt x="1" y="363"/>
                    </a:cubicBezTo>
                    <a:cubicBezTo>
                      <a:pt x="1" y="354"/>
                      <a:pt x="0" y="344"/>
                      <a:pt x="1" y="335"/>
                    </a:cubicBezTo>
                    <a:cubicBezTo>
                      <a:pt x="1" y="331"/>
                      <a:pt x="0" y="327"/>
                      <a:pt x="0" y="323"/>
                    </a:cubicBezTo>
                    <a:cubicBezTo>
                      <a:pt x="0" y="322"/>
                      <a:pt x="1" y="321"/>
                      <a:pt x="1" y="320"/>
                    </a:cubicBezTo>
                    <a:cubicBezTo>
                      <a:pt x="2" y="318"/>
                      <a:pt x="1" y="315"/>
                      <a:pt x="1" y="313"/>
                    </a:cubicBezTo>
                    <a:cubicBezTo>
                      <a:pt x="2" y="311"/>
                      <a:pt x="2" y="309"/>
                      <a:pt x="2" y="307"/>
                    </a:cubicBezTo>
                    <a:cubicBezTo>
                      <a:pt x="3" y="304"/>
                      <a:pt x="3" y="301"/>
                      <a:pt x="3" y="298"/>
                    </a:cubicBezTo>
                    <a:cubicBezTo>
                      <a:pt x="4" y="294"/>
                      <a:pt x="4" y="289"/>
                      <a:pt x="5" y="285"/>
                    </a:cubicBezTo>
                    <a:cubicBezTo>
                      <a:pt x="5" y="284"/>
                      <a:pt x="5" y="284"/>
                      <a:pt x="5" y="283"/>
                    </a:cubicBezTo>
                    <a:cubicBezTo>
                      <a:pt x="7" y="279"/>
                      <a:pt x="6" y="275"/>
                      <a:pt x="8" y="272"/>
                    </a:cubicBezTo>
                    <a:cubicBezTo>
                      <a:pt x="8" y="271"/>
                      <a:pt x="7" y="270"/>
                      <a:pt x="7" y="268"/>
                    </a:cubicBezTo>
                    <a:cubicBezTo>
                      <a:pt x="7" y="268"/>
                      <a:pt x="8" y="267"/>
                      <a:pt x="9" y="266"/>
                    </a:cubicBezTo>
                    <a:cubicBezTo>
                      <a:pt x="9" y="265"/>
                      <a:pt x="9" y="264"/>
                      <a:pt x="9" y="263"/>
                    </a:cubicBezTo>
                    <a:cubicBezTo>
                      <a:pt x="9" y="262"/>
                      <a:pt x="10" y="261"/>
                      <a:pt x="10" y="260"/>
                    </a:cubicBezTo>
                    <a:cubicBezTo>
                      <a:pt x="10" y="259"/>
                      <a:pt x="10" y="258"/>
                      <a:pt x="10" y="257"/>
                    </a:cubicBezTo>
                    <a:cubicBezTo>
                      <a:pt x="10" y="256"/>
                      <a:pt x="11" y="255"/>
                      <a:pt x="11" y="255"/>
                    </a:cubicBezTo>
                    <a:cubicBezTo>
                      <a:pt x="13" y="251"/>
                      <a:pt x="13" y="247"/>
                      <a:pt x="14" y="243"/>
                    </a:cubicBezTo>
                    <a:cubicBezTo>
                      <a:pt x="14" y="242"/>
                      <a:pt x="15" y="240"/>
                      <a:pt x="15" y="239"/>
                    </a:cubicBezTo>
                    <a:cubicBezTo>
                      <a:pt x="16" y="237"/>
                      <a:pt x="17" y="235"/>
                      <a:pt x="18" y="234"/>
                    </a:cubicBezTo>
                    <a:cubicBezTo>
                      <a:pt x="19" y="231"/>
                      <a:pt x="19" y="228"/>
                      <a:pt x="20" y="226"/>
                    </a:cubicBezTo>
                    <a:cubicBezTo>
                      <a:pt x="20" y="225"/>
                      <a:pt x="21" y="224"/>
                      <a:pt x="21" y="223"/>
                    </a:cubicBezTo>
                    <a:cubicBezTo>
                      <a:pt x="22" y="222"/>
                      <a:pt x="21" y="221"/>
                      <a:pt x="22" y="220"/>
                    </a:cubicBezTo>
                    <a:cubicBezTo>
                      <a:pt x="22" y="218"/>
                      <a:pt x="24" y="217"/>
                      <a:pt x="25" y="215"/>
                    </a:cubicBezTo>
                    <a:cubicBezTo>
                      <a:pt x="24" y="210"/>
                      <a:pt x="28" y="209"/>
                      <a:pt x="28" y="205"/>
                    </a:cubicBezTo>
                    <a:cubicBezTo>
                      <a:pt x="30" y="204"/>
                      <a:pt x="30" y="201"/>
                      <a:pt x="32" y="200"/>
                    </a:cubicBezTo>
                    <a:cubicBezTo>
                      <a:pt x="31" y="197"/>
                      <a:pt x="33" y="196"/>
                      <a:pt x="34" y="193"/>
                    </a:cubicBezTo>
                    <a:cubicBezTo>
                      <a:pt x="34" y="192"/>
                      <a:pt x="34" y="191"/>
                      <a:pt x="34" y="190"/>
                    </a:cubicBezTo>
                    <a:cubicBezTo>
                      <a:pt x="35" y="190"/>
                      <a:pt x="36" y="189"/>
                      <a:pt x="36" y="188"/>
                    </a:cubicBezTo>
                    <a:cubicBezTo>
                      <a:pt x="37" y="188"/>
                      <a:pt x="37" y="186"/>
                      <a:pt x="37" y="186"/>
                    </a:cubicBezTo>
                    <a:cubicBezTo>
                      <a:pt x="39" y="182"/>
                      <a:pt x="42" y="180"/>
                      <a:pt x="42" y="175"/>
                    </a:cubicBezTo>
                    <a:cubicBezTo>
                      <a:pt x="44" y="173"/>
                      <a:pt x="47" y="171"/>
                      <a:pt x="47" y="167"/>
                    </a:cubicBezTo>
                    <a:cubicBezTo>
                      <a:pt x="48" y="167"/>
                      <a:pt x="49" y="166"/>
                      <a:pt x="49" y="166"/>
                    </a:cubicBezTo>
                    <a:cubicBezTo>
                      <a:pt x="50" y="163"/>
                      <a:pt x="52" y="161"/>
                      <a:pt x="53" y="159"/>
                    </a:cubicBezTo>
                    <a:cubicBezTo>
                      <a:pt x="54" y="156"/>
                      <a:pt x="56" y="153"/>
                      <a:pt x="59" y="152"/>
                    </a:cubicBezTo>
                    <a:cubicBezTo>
                      <a:pt x="59" y="149"/>
                      <a:pt x="60" y="148"/>
                      <a:pt x="62" y="147"/>
                    </a:cubicBezTo>
                    <a:cubicBezTo>
                      <a:pt x="62" y="147"/>
                      <a:pt x="61" y="146"/>
                      <a:pt x="61" y="146"/>
                    </a:cubicBezTo>
                    <a:cubicBezTo>
                      <a:pt x="62" y="145"/>
                      <a:pt x="63" y="144"/>
                      <a:pt x="63" y="142"/>
                    </a:cubicBezTo>
                    <a:cubicBezTo>
                      <a:pt x="64" y="142"/>
                      <a:pt x="65" y="140"/>
                      <a:pt x="66" y="139"/>
                    </a:cubicBezTo>
                    <a:cubicBezTo>
                      <a:pt x="67" y="136"/>
                      <a:pt x="68" y="134"/>
                      <a:pt x="71" y="133"/>
                    </a:cubicBezTo>
                    <a:cubicBezTo>
                      <a:pt x="71" y="133"/>
                      <a:pt x="71" y="133"/>
                      <a:pt x="71" y="132"/>
                    </a:cubicBezTo>
                    <a:cubicBezTo>
                      <a:pt x="73" y="131"/>
                      <a:pt x="74" y="128"/>
                      <a:pt x="76" y="127"/>
                    </a:cubicBezTo>
                    <a:cubicBezTo>
                      <a:pt x="78" y="122"/>
                      <a:pt x="83" y="120"/>
                      <a:pt x="85" y="115"/>
                    </a:cubicBezTo>
                    <a:cubicBezTo>
                      <a:pt x="88" y="112"/>
                      <a:pt x="92" y="108"/>
                      <a:pt x="95" y="104"/>
                    </a:cubicBezTo>
                    <a:cubicBezTo>
                      <a:pt x="95" y="104"/>
                      <a:pt x="96" y="104"/>
                      <a:pt x="96" y="104"/>
                    </a:cubicBezTo>
                    <a:cubicBezTo>
                      <a:pt x="98" y="100"/>
                      <a:pt x="101" y="99"/>
                      <a:pt x="104" y="96"/>
                    </a:cubicBezTo>
                    <a:cubicBezTo>
                      <a:pt x="104" y="95"/>
                      <a:pt x="105" y="95"/>
                      <a:pt x="106" y="95"/>
                    </a:cubicBezTo>
                    <a:cubicBezTo>
                      <a:pt x="107" y="93"/>
                      <a:pt x="108" y="91"/>
                      <a:pt x="110" y="90"/>
                    </a:cubicBezTo>
                    <a:cubicBezTo>
                      <a:pt x="111" y="90"/>
                      <a:pt x="111" y="89"/>
                      <a:pt x="111" y="88"/>
                    </a:cubicBezTo>
                    <a:cubicBezTo>
                      <a:pt x="115" y="86"/>
                      <a:pt x="118" y="82"/>
                      <a:pt x="122" y="79"/>
                    </a:cubicBezTo>
                    <a:cubicBezTo>
                      <a:pt x="129" y="75"/>
                      <a:pt x="133" y="68"/>
                      <a:pt x="141" y="65"/>
                    </a:cubicBezTo>
                    <a:cubicBezTo>
                      <a:pt x="142" y="65"/>
                      <a:pt x="142" y="64"/>
                      <a:pt x="142" y="63"/>
                    </a:cubicBezTo>
                    <a:cubicBezTo>
                      <a:pt x="146" y="61"/>
                      <a:pt x="150" y="59"/>
                      <a:pt x="154" y="56"/>
                    </a:cubicBezTo>
                    <a:cubicBezTo>
                      <a:pt x="155" y="56"/>
                      <a:pt x="155" y="55"/>
                      <a:pt x="156" y="55"/>
                    </a:cubicBezTo>
                    <a:cubicBezTo>
                      <a:pt x="157" y="54"/>
                      <a:pt x="158" y="54"/>
                      <a:pt x="158" y="54"/>
                    </a:cubicBezTo>
                    <a:cubicBezTo>
                      <a:pt x="159" y="53"/>
                      <a:pt x="160" y="52"/>
                      <a:pt x="161" y="51"/>
                    </a:cubicBezTo>
                    <a:cubicBezTo>
                      <a:pt x="162" y="50"/>
                      <a:pt x="164" y="50"/>
                      <a:pt x="166" y="49"/>
                    </a:cubicBezTo>
                    <a:cubicBezTo>
                      <a:pt x="167" y="48"/>
                      <a:pt x="167" y="48"/>
                      <a:pt x="168" y="47"/>
                    </a:cubicBezTo>
                    <a:cubicBezTo>
                      <a:pt x="170" y="46"/>
                      <a:pt x="173" y="45"/>
                      <a:pt x="175" y="44"/>
                    </a:cubicBezTo>
                    <a:cubicBezTo>
                      <a:pt x="176" y="44"/>
                      <a:pt x="176" y="43"/>
                      <a:pt x="177" y="42"/>
                    </a:cubicBezTo>
                    <a:cubicBezTo>
                      <a:pt x="179" y="41"/>
                      <a:pt x="182" y="41"/>
                      <a:pt x="183" y="39"/>
                    </a:cubicBezTo>
                    <a:cubicBezTo>
                      <a:pt x="185" y="38"/>
                      <a:pt x="187" y="37"/>
                      <a:pt x="189" y="36"/>
                    </a:cubicBezTo>
                    <a:cubicBezTo>
                      <a:pt x="190" y="36"/>
                      <a:pt x="191" y="35"/>
                      <a:pt x="192" y="34"/>
                    </a:cubicBezTo>
                    <a:cubicBezTo>
                      <a:pt x="192" y="34"/>
                      <a:pt x="193" y="34"/>
                      <a:pt x="194" y="34"/>
                    </a:cubicBezTo>
                    <a:cubicBezTo>
                      <a:pt x="196" y="33"/>
                      <a:pt x="197" y="32"/>
                      <a:pt x="199" y="31"/>
                    </a:cubicBezTo>
                    <a:cubicBezTo>
                      <a:pt x="201" y="30"/>
                      <a:pt x="202" y="30"/>
                      <a:pt x="204" y="29"/>
                    </a:cubicBezTo>
                    <a:cubicBezTo>
                      <a:pt x="206" y="29"/>
                      <a:pt x="207" y="28"/>
                      <a:pt x="210" y="27"/>
                    </a:cubicBezTo>
                    <a:cubicBezTo>
                      <a:pt x="214" y="26"/>
                      <a:pt x="217" y="24"/>
                      <a:pt x="221" y="23"/>
                    </a:cubicBezTo>
                    <a:cubicBezTo>
                      <a:pt x="225" y="22"/>
                      <a:pt x="228" y="19"/>
                      <a:pt x="231" y="19"/>
                    </a:cubicBezTo>
                    <a:cubicBezTo>
                      <a:pt x="231" y="19"/>
                      <a:pt x="233" y="19"/>
                      <a:pt x="234" y="19"/>
                    </a:cubicBezTo>
                    <a:cubicBezTo>
                      <a:pt x="235" y="18"/>
                      <a:pt x="236" y="17"/>
                      <a:pt x="237" y="17"/>
                    </a:cubicBezTo>
                    <a:cubicBezTo>
                      <a:pt x="238" y="16"/>
                      <a:pt x="240" y="17"/>
                      <a:pt x="241" y="16"/>
                    </a:cubicBezTo>
                    <a:cubicBezTo>
                      <a:pt x="245" y="15"/>
                      <a:pt x="250" y="13"/>
                      <a:pt x="254" y="13"/>
                    </a:cubicBezTo>
                    <a:cubicBezTo>
                      <a:pt x="258" y="12"/>
                      <a:pt x="261" y="11"/>
                      <a:pt x="264" y="9"/>
                    </a:cubicBezTo>
                    <a:cubicBezTo>
                      <a:pt x="265" y="9"/>
                      <a:pt x="268" y="10"/>
                      <a:pt x="270" y="8"/>
                    </a:cubicBezTo>
                    <a:cubicBezTo>
                      <a:pt x="272" y="8"/>
                      <a:pt x="273" y="8"/>
                      <a:pt x="274" y="7"/>
                    </a:cubicBezTo>
                    <a:cubicBezTo>
                      <a:pt x="281" y="6"/>
                      <a:pt x="288" y="5"/>
                      <a:pt x="295" y="4"/>
                    </a:cubicBezTo>
                    <a:cubicBezTo>
                      <a:pt x="297" y="4"/>
                      <a:pt x="299" y="3"/>
                      <a:pt x="300" y="3"/>
                    </a:cubicBezTo>
                    <a:cubicBezTo>
                      <a:pt x="303" y="3"/>
                      <a:pt x="305" y="3"/>
                      <a:pt x="307" y="3"/>
                    </a:cubicBezTo>
                    <a:cubicBezTo>
                      <a:pt x="309" y="2"/>
                      <a:pt x="312" y="1"/>
                      <a:pt x="314" y="1"/>
                    </a:cubicBezTo>
                    <a:cubicBezTo>
                      <a:pt x="317" y="1"/>
                      <a:pt x="320" y="2"/>
                      <a:pt x="323" y="1"/>
                    </a:cubicBezTo>
                    <a:cubicBezTo>
                      <a:pt x="323" y="1"/>
                      <a:pt x="324" y="1"/>
                      <a:pt x="325" y="0"/>
                    </a:cubicBezTo>
                    <a:cubicBezTo>
                      <a:pt x="327" y="0"/>
                      <a:pt x="328" y="1"/>
                      <a:pt x="330" y="1"/>
                    </a:cubicBezTo>
                    <a:cubicBezTo>
                      <a:pt x="330" y="1"/>
                      <a:pt x="331" y="0"/>
                      <a:pt x="332" y="0"/>
                    </a:cubicBezTo>
                    <a:cubicBezTo>
                      <a:pt x="334" y="0"/>
                      <a:pt x="336" y="1"/>
                      <a:pt x="337" y="1"/>
                    </a:cubicBezTo>
                    <a:cubicBezTo>
                      <a:pt x="339" y="1"/>
                      <a:pt x="340" y="0"/>
                      <a:pt x="341" y="0"/>
                    </a:cubicBezTo>
                    <a:cubicBezTo>
                      <a:pt x="343" y="0"/>
                      <a:pt x="344" y="0"/>
                      <a:pt x="345" y="0"/>
                    </a:cubicBezTo>
                    <a:cubicBezTo>
                      <a:pt x="346" y="0"/>
                      <a:pt x="346" y="0"/>
                      <a:pt x="347" y="0"/>
                    </a:cubicBezTo>
                    <a:cubicBezTo>
                      <a:pt x="350" y="0"/>
                      <a:pt x="353" y="1"/>
                      <a:pt x="355" y="1"/>
                    </a:cubicBezTo>
                    <a:cubicBezTo>
                      <a:pt x="356" y="1"/>
                      <a:pt x="357" y="0"/>
                      <a:pt x="358" y="0"/>
                    </a:cubicBezTo>
                    <a:cubicBezTo>
                      <a:pt x="359" y="0"/>
                      <a:pt x="359" y="1"/>
                      <a:pt x="360" y="1"/>
                    </a:cubicBezTo>
                    <a:cubicBezTo>
                      <a:pt x="365" y="2"/>
                      <a:pt x="372" y="1"/>
                      <a:pt x="378" y="1"/>
                    </a:cubicBezTo>
                    <a:cubicBezTo>
                      <a:pt x="380" y="1"/>
                      <a:pt x="383" y="2"/>
                      <a:pt x="385" y="3"/>
                    </a:cubicBezTo>
                    <a:cubicBezTo>
                      <a:pt x="386" y="3"/>
                      <a:pt x="387" y="3"/>
                      <a:pt x="388" y="3"/>
                    </a:cubicBezTo>
                    <a:cubicBezTo>
                      <a:pt x="389" y="3"/>
                      <a:pt x="390" y="3"/>
                      <a:pt x="391" y="4"/>
                    </a:cubicBezTo>
                    <a:cubicBezTo>
                      <a:pt x="393" y="4"/>
                      <a:pt x="395" y="3"/>
                      <a:pt x="396" y="4"/>
                    </a:cubicBezTo>
                    <a:cubicBezTo>
                      <a:pt x="407" y="4"/>
                      <a:pt x="414" y="7"/>
                      <a:pt x="422" y="9"/>
                    </a:cubicBezTo>
                    <a:cubicBezTo>
                      <a:pt x="423" y="9"/>
                      <a:pt x="424" y="10"/>
                      <a:pt x="425" y="10"/>
                    </a:cubicBezTo>
                    <a:cubicBezTo>
                      <a:pt x="429" y="9"/>
                      <a:pt x="435" y="11"/>
                      <a:pt x="439" y="13"/>
                    </a:cubicBezTo>
                    <a:cubicBezTo>
                      <a:pt x="443" y="14"/>
                      <a:pt x="447" y="14"/>
                      <a:pt x="450" y="16"/>
                    </a:cubicBezTo>
                    <a:cubicBezTo>
                      <a:pt x="455" y="16"/>
                      <a:pt x="460" y="18"/>
                      <a:pt x="463" y="20"/>
                    </a:cubicBezTo>
                    <a:cubicBezTo>
                      <a:pt x="472" y="22"/>
                      <a:pt x="477" y="26"/>
                      <a:pt x="486" y="28"/>
                    </a:cubicBezTo>
                    <a:cubicBezTo>
                      <a:pt x="486" y="29"/>
                      <a:pt x="487" y="30"/>
                      <a:pt x="488" y="30"/>
                    </a:cubicBezTo>
                    <a:cubicBezTo>
                      <a:pt x="495" y="31"/>
                      <a:pt x="499" y="35"/>
                      <a:pt x="505" y="37"/>
                    </a:cubicBezTo>
                    <a:cubicBezTo>
                      <a:pt x="509" y="41"/>
                      <a:pt x="515" y="43"/>
                      <a:pt x="520" y="45"/>
                    </a:cubicBezTo>
                    <a:cubicBezTo>
                      <a:pt x="522" y="46"/>
                      <a:pt x="523" y="46"/>
                      <a:pt x="524" y="48"/>
                    </a:cubicBezTo>
                    <a:cubicBezTo>
                      <a:pt x="526" y="48"/>
                      <a:pt x="526" y="49"/>
                      <a:pt x="528" y="50"/>
                    </a:cubicBezTo>
                    <a:cubicBezTo>
                      <a:pt x="528" y="50"/>
                      <a:pt x="528" y="51"/>
                      <a:pt x="528" y="51"/>
                    </a:cubicBezTo>
                    <a:close/>
                    <a:moveTo>
                      <a:pt x="543" y="78"/>
                    </a:moveTo>
                    <a:cubicBezTo>
                      <a:pt x="538" y="76"/>
                      <a:pt x="536" y="73"/>
                      <a:pt x="532" y="70"/>
                    </a:cubicBezTo>
                    <a:cubicBezTo>
                      <a:pt x="529" y="71"/>
                      <a:pt x="529" y="68"/>
                      <a:pt x="527" y="67"/>
                    </a:cubicBezTo>
                    <a:cubicBezTo>
                      <a:pt x="526" y="67"/>
                      <a:pt x="525" y="67"/>
                      <a:pt x="524" y="66"/>
                    </a:cubicBezTo>
                    <a:cubicBezTo>
                      <a:pt x="523" y="65"/>
                      <a:pt x="523" y="64"/>
                      <a:pt x="522" y="63"/>
                    </a:cubicBezTo>
                    <a:cubicBezTo>
                      <a:pt x="521" y="63"/>
                      <a:pt x="520" y="63"/>
                      <a:pt x="519" y="63"/>
                    </a:cubicBezTo>
                    <a:cubicBezTo>
                      <a:pt x="519" y="63"/>
                      <a:pt x="518" y="62"/>
                      <a:pt x="517" y="61"/>
                    </a:cubicBezTo>
                    <a:cubicBezTo>
                      <a:pt x="517" y="61"/>
                      <a:pt x="515" y="60"/>
                      <a:pt x="514" y="60"/>
                    </a:cubicBezTo>
                    <a:cubicBezTo>
                      <a:pt x="514" y="59"/>
                      <a:pt x="513" y="58"/>
                      <a:pt x="512" y="58"/>
                    </a:cubicBezTo>
                    <a:cubicBezTo>
                      <a:pt x="510" y="57"/>
                      <a:pt x="508" y="56"/>
                      <a:pt x="506" y="55"/>
                    </a:cubicBezTo>
                    <a:cubicBezTo>
                      <a:pt x="505" y="54"/>
                      <a:pt x="504" y="53"/>
                      <a:pt x="503" y="53"/>
                    </a:cubicBezTo>
                    <a:cubicBezTo>
                      <a:pt x="502" y="52"/>
                      <a:pt x="501" y="52"/>
                      <a:pt x="500" y="52"/>
                    </a:cubicBezTo>
                    <a:cubicBezTo>
                      <a:pt x="500" y="52"/>
                      <a:pt x="499" y="50"/>
                      <a:pt x="499" y="50"/>
                    </a:cubicBezTo>
                    <a:cubicBezTo>
                      <a:pt x="498" y="50"/>
                      <a:pt x="497" y="50"/>
                      <a:pt x="496" y="50"/>
                    </a:cubicBezTo>
                    <a:cubicBezTo>
                      <a:pt x="494" y="49"/>
                      <a:pt x="492" y="47"/>
                      <a:pt x="491" y="46"/>
                    </a:cubicBezTo>
                    <a:cubicBezTo>
                      <a:pt x="490" y="46"/>
                      <a:pt x="489" y="46"/>
                      <a:pt x="488" y="46"/>
                    </a:cubicBezTo>
                    <a:cubicBezTo>
                      <a:pt x="487" y="45"/>
                      <a:pt x="486" y="44"/>
                      <a:pt x="484" y="43"/>
                    </a:cubicBezTo>
                    <a:cubicBezTo>
                      <a:pt x="483" y="43"/>
                      <a:pt x="483" y="43"/>
                      <a:pt x="482" y="43"/>
                    </a:cubicBezTo>
                    <a:cubicBezTo>
                      <a:pt x="480" y="42"/>
                      <a:pt x="478" y="41"/>
                      <a:pt x="476" y="40"/>
                    </a:cubicBezTo>
                    <a:cubicBezTo>
                      <a:pt x="476" y="40"/>
                      <a:pt x="475" y="40"/>
                      <a:pt x="474" y="40"/>
                    </a:cubicBezTo>
                    <a:cubicBezTo>
                      <a:pt x="473" y="39"/>
                      <a:pt x="473" y="39"/>
                      <a:pt x="472" y="38"/>
                    </a:cubicBezTo>
                    <a:cubicBezTo>
                      <a:pt x="471" y="38"/>
                      <a:pt x="470" y="38"/>
                      <a:pt x="469" y="38"/>
                    </a:cubicBezTo>
                    <a:cubicBezTo>
                      <a:pt x="467" y="37"/>
                      <a:pt x="465" y="35"/>
                      <a:pt x="463" y="35"/>
                    </a:cubicBezTo>
                    <a:cubicBezTo>
                      <a:pt x="463" y="35"/>
                      <a:pt x="462" y="35"/>
                      <a:pt x="461" y="35"/>
                    </a:cubicBezTo>
                    <a:cubicBezTo>
                      <a:pt x="460" y="35"/>
                      <a:pt x="459" y="34"/>
                      <a:pt x="459" y="34"/>
                    </a:cubicBezTo>
                    <a:cubicBezTo>
                      <a:pt x="457" y="33"/>
                      <a:pt x="455" y="33"/>
                      <a:pt x="453" y="32"/>
                    </a:cubicBezTo>
                    <a:cubicBezTo>
                      <a:pt x="452" y="31"/>
                      <a:pt x="450" y="30"/>
                      <a:pt x="448" y="30"/>
                    </a:cubicBezTo>
                    <a:cubicBezTo>
                      <a:pt x="447" y="29"/>
                      <a:pt x="445" y="30"/>
                      <a:pt x="444" y="29"/>
                    </a:cubicBezTo>
                    <a:cubicBezTo>
                      <a:pt x="440" y="28"/>
                      <a:pt x="435" y="26"/>
                      <a:pt x="431" y="25"/>
                    </a:cubicBezTo>
                    <a:cubicBezTo>
                      <a:pt x="429" y="24"/>
                      <a:pt x="426" y="23"/>
                      <a:pt x="424" y="23"/>
                    </a:cubicBezTo>
                    <a:cubicBezTo>
                      <a:pt x="423" y="23"/>
                      <a:pt x="422" y="23"/>
                      <a:pt x="422" y="23"/>
                    </a:cubicBezTo>
                    <a:cubicBezTo>
                      <a:pt x="421" y="23"/>
                      <a:pt x="419" y="22"/>
                      <a:pt x="419" y="22"/>
                    </a:cubicBezTo>
                    <a:cubicBezTo>
                      <a:pt x="416" y="22"/>
                      <a:pt x="413" y="21"/>
                      <a:pt x="410" y="20"/>
                    </a:cubicBezTo>
                    <a:cubicBezTo>
                      <a:pt x="408" y="20"/>
                      <a:pt x="406" y="20"/>
                      <a:pt x="404" y="20"/>
                    </a:cubicBezTo>
                    <a:cubicBezTo>
                      <a:pt x="401" y="19"/>
                      <a:pt x="399" y="18"/>
                      <a:pt x="396" y="18"/>
                    </a:cubicBezTo>
                    <a:cubicBezTo>
                      <a:pt x="395" y="18"/>
                      <a:pt x="394" y="17"/>
                      <a:pt x="392" y="17"/>
                    </a:cubicBezTo>
                    <a:cubicBezTo>
                      <a:pt x="388" y="17"/>
                      <a:pt x="383" y="17"/>
                      <a:pt x="378" y="16"/>
                    </a:cubicBezTo>
                    <a:cubicBezTo>
                      <a:pt x="377" y="16"/>
                      <a:pt x="376" y="16"/>
                      <a:pt x="375" y="15"/>
                    </a:cubicBezTo>
                    <a:cubicBezTo>
                      <a:pt x="365" y="14"/>
                      <a:pt x="353" y="15"/>
                      <a:pt x="345" y="14"/>
                    </a:cubicBezTo>
                    <a:cubicBezTo>
                      <a:pt x="344" y="15"/>
                      <a:pt x="341" y="15"/>
                      <a:pt x="339" y="14"/>
                    </a:cubicBezTo>
                    <a:cubicBezTo>
                      <a:pt x="338" y="15"/>
                      <a:pt x="336" y="14"/>
                      <a:pt x="335" y="14"/>
                    </a:cubicBezTo>
                    <a:cubicBezTo>
                      <a:pt x="334" y="14"/>
                      <a:pt x="333" y="15"/>
                      <a:pt x="333" y="15"/>
                    </a:cubicBezTo>
                    <a:cubicBezTo>
                      <a:pt x="330" y="16"/>
                      <a:pt x="327" y="15"/>
                      <a:pt x="324" y="15"/>
                    </a:cubicBezTo>
                    <a:cubicBezTo>
                      <a:pt x="319" y="16"/>
                      <a:pt x="315" y="16"/>
                      <a:pt x="311" y="16"/>
                    </a:cubicBezTo>
                    <a:cubicBezTo>
                      <a:pt x="307" y="17"/>
                      <a:pt x="302" y="17"/>
                      <a:pt x="297" y="18"/>
                    </a:cubicBezTo>
                    <a:cubicBezTo>
                      <a:pt x="292" y="18"/>
                      <a:pt x="288" y="21"/>
                      <a:pt x="284" y="21"/>
                    </a:cubicBezTo>
                    <a:cubicBezTo>
                      <a:pt x="283" y="21"/>
                      <a:pt x="282" y="20"/>
                      <a:pt x="281" y="20"/>
                    </a:cubicBezTo>
                    <a:cubicBezTo>
                      <a:pt x="281" y="20"/>
                      <a:pt x="280" y="21"/>
                      <a:pt x="279" y="21"/>
                    </a:cubicBezTo>
                    <a:cubicBezTo>
                      <a:pt x="278" y="21"/>
                      <a:pt x="277" y="21"/>
                      <a:pt x="276" y="22"/>
                    </a:cubicBezTo>
                    <a:cubicBezTo>
                      <a:pt x="275" y="22"/>
                      <a:pt x="274" y="23"/>
                      <a:pt x="273" y="23"/>
                    </a:cubicBezTo>
                    <a:cubicBezTo>
                      <a:pt x="271" y="23"/>
                      <a:pt x="270" y="23"/>
                      <a:pt x="268" y="23"/>
                    </a:cubicBezTo>
                    <a:cubicBezTo>
                      <a:pt x="268" y="23"/>
                      <a:pt x="267" y="24"/>
                      <a:pt x="267" y="24"/>
                    </a:cubicBezTo>
                    <a:cubicBezTo>
                      <a:pt x="265" y="24"/>
                      <a:pt x="263" y="24"/>
                      <a:pt x="262" y="25"/>
                    </a:cubicBezTo>
                    <a:cubicBezTo>
                      <a:pt x="260" y="25"/>
                      <a:pt x="259" y="26"/>
                      <a:pt x="257" y="26"/>
                    </a:cubicBezTo>
                    <a:cubicBezTo>
                      <a:pt x="255" y="27"/>
                      <a:pt x="254" y="27"/>
                      <a:pt x="252" y="28"/>
                    </a:cubicBezTo>
                    <a:cubicBezTo>
                      <a:pt x="251" y="28"/>
                      <a:pt x="250" y="28"/>
                      <a:pt x="249" y="28"/>
                    </a:cubicBezTo>
                    <a:cubicBezTo>
                      <a:pt x="247" y="29"/>
                      <a:pt x="245" y="31"/>
                      <a:pt x="242" y="30"/>
                    </a:cubicBezTo>
                    <a:cubicBezTo>
                      <a:pt x="241" y="31"/>
                      <a:pt x="241" y="32"/>
                      <a:pt x="240" y="32"/>
                    </a:cubicBezTo>
                    <a:cubicBezTo>
                      <a:pt x="239" y="32"/>
                      <a:pt x="239" y="31"/>
                      <a:pt x="238" y="31"/>
                    </a:cubicBezTo>
                    <a:cubicBezTo>
                      <a:pt x="237" y="31"/>
                      <a:pt x="237" y="32"/>
                      <a:pt x="237" y="32"/>
                    </a:cubicBezTo>
                    <a:cubicBezTo>
                      <a:pt x="232" y="34"/>
                      <a:pt x="228" y="35"/>
                      <a:pt x="224" y="36"/>
                    </a:cubicBezTo>
                    <a:cubicBezTo>
                      <a:pt x="222" y="38"/>
                      <a:pt x="220" y="39"/>
                      <a:pt x="217" y="40"/>
                    </a:cubicBezTo>
                    <a:cubicBezTo>
                      <a:pt x="216" y="40"/>
                      <a:pt x="215" y="41"/>
                      <a:pt x="214" y="41"/>
                    </a:cubicBezTo>
                    <a:cubicBezTo>
                      <a:pt x="205" y="44"/>
                      <a:pt x="197" y="49"/>
                      <a:pt x="189" y="53"/>
                    </a:cubicBezTo>
                    <a:cubicBezTo>
                      <a:pt x="189" y="53"/>
                      <a:pt x="188" y="53"/>
                      <a:pt x="188" y="53"/>
                    </a:cubicBezTo>
                    <a:cubicBezTo>
                      <a:pt x="187" y="54"/>
                      <a:pt x="187" y="55"/>
                      <a:pt x="186" y="55"/>
                    </a:cubicBezTo>
                    <a:cubicBezTo>
                      <a:pt x="185" y="56"/>
                      <a:pt x="184" y="56"/>
                      <a:pt x="183" y="56"/>
                    </a:cubicBezTo>
                    <a:cubicBezTo>
                      <a:pt x="182" y="56"/>
                      <a:pt x="182" y="57"/>
                      <a:pt x="181" y="57"/>
                    </a:cubicBezTo>
                    <a:cubicBezTo>
                      <a:pt x="181" y="58"/>
                      <a:pt x="180" y="57"/>
                      <a:pt x="180" y="58"/>
                    </a:cubicBezTo>
                    <a:cubicBezTo>
                      <a:pt x="178" y="58"/>
                      <a:pt x="178" y="59"/>
                      <a:pt x="176" y="60"/>
                    </a:cubicBezTo>
                    <a:cubicBezTo>
                      <a:pt x="176" y="60"/>
                      <a:pt x="175" y="60"/>
                      <a:pt x="174" y="61"/>
                    </a:cubicBezTo>
                    <a:cubicBezTo>
                      <a:pt x="173" y="61"/>
                      <a:pt x="172" y="62"/>
                      <a:pt x="171" y="63"/>
                    </a:cubicBezTo>
                    <a:cubicBezTo>
                      <a:pt x="170" y="64"/>
                      <a:pt x="167" y="65"/>
                      <a:pt x="165" y="66"/>
                    </a:cubicBezTo>
                    <a:cubicBezTo>
                      <a:pt x="163" y="67"/>
                      <a:pt x="161" y="70"/>
                      <a:pt x="158" y="70"/>
                    </a:cubicBezTo>
                    <a:cubicBezTo>
                      <a:pt x="155" y="75"/>
                      <a:pt x="147" y="76"/>
                      <a:pt x="143" y="82"/>
                    </a:cubicBezTo>
                    <a:cubicBezTo>
                      <a:pt x="138" y="85"/>
                      <a:pt x="133" y="89"/>
                      <a:pt x="129" y="93"/>
                    </a:cubicBezTo>
                    <a:cubicBezTo>
                      <a:pt x="127" y="94"/>
                      <a:pt x="125" y="95"/>
                      <a:pt x="124" y="97"/>
                    </a:cubicBezTo>
                    <a:cubicBezTo>
                      <a:pt x="124" y="98"/>
                      <a:pt x="123" y="99"/>
                      <a:pt x="123" y="99"/>
                    </a:cubicBezTo>
                    <a:cubicBezTo>
                      <a:pt x="122" y="99"/>
                      <a:pt x="122" y="100"/>
                      <a:pt x="121" y="100"/>
                    </a:cubicBezTo>
                    <a:cubicBezTo>
                      <a:pt x="120" y="101"/>
                      <a:pt x="119" y="103"/>
                      <a:pt x="118" y="104"/>
                    </a:cubicBezTo>
                    <a:cubicBezTo>
                      <a:pt x="117" y="104"/>
                      <a:pt x="116" y="105"/>
                      <a:pt x="115" y="106"/>
                    </a:cubicBezTo>
                    <a:cubicBezTo>
                      <a:pt x="112" y="108"/>
                      <a:pt x="110" y="111"/>
                      <a:pt x="107" y="114"/>
                    </a:cubicBezTo>
                    <a:cubicBezTo>
                      <a:pt x="107" y="114"/>
                      <a:pt x="106" y="114"/>
                      <a:pt x="105" y="115"/>
                    </a:cubicBezTo>
                    <a:cubicBezTo>
                      <a:pt x="105" y="117"/>
                      <a:pt x="102" y="119"/>
                      <a:pt x="101" y="121"/>
                    </a:cubicBezTo>
                    <a:cubicBezTo>
                      <a:pt x="99" y="121"/>
                      <a:pt x="99" y="122"/>
                      <a:pt x="97" y="122"/>
                    </a:cubicBezTo>
                    <a:cubicBezTo>
                      <a:pt x="96" y="125"/>
                      <a:pt x="94" y="128"/>
                      <a:pt x="92" y="129"/>
                    </a:cubicBezTo>
                    <a:cubicBezTo>
                      <a:pt x="88" y="135"/>
                      <a:pt x="84" y="140"/>
                      <a:pt x="80" y="145"/>
                    </a:cubicBezTo>
                    <a:cubicBezTo>
                      <a:pt x="79" y="146"/>
                      <a:pt x="78" y="148"/>
                      <a:pt x="77" y="149"/>
                    </a:cubicBezTo>
                    <a:cubicBezTo>
                      <a:pt x="75" y="155"/>
                      <a:pt x="70" y="157"/>
                      <a:pt x="69" y="163"/>
                    </a:cubicBezTo>
                    <a:cubicBezTo>
                      <a:pt x="68" y="163"/>
                      <a:pt x="67" y="164"/>
                      <a:pt x="67" y="164"/>
                    </a:cubicBezTo>
                    <a:cubicBezTo>
                      <a:pt x="66" y="168"/>
                      <a:pt x="64" y="169"/>
                      <a:pt x="62" y="172"/>
                    </a:cubicBezTo>
                    <a:cubicBezTo>
                      <a:pt x="60" y="179"/>
                      <a:pt x="56" y="183"/>
                      <a:pt x="53" y="189"/>
                    </a:cubicBezTo>
                    <a:cubicBezTo>
                      <a:pt x="53" y="195"/>
                      <a:pt x="48" y="196"/>
                      <a:pt x="47" y="201"/>
                    </a:cubicBezTo>
                    <a:cubicBezTo>
                      <a:pt x="47" y="202"/>
                      <a:pt x="46" y="203"/>
                      <a:pt x="45" y="203"/>
                    </a:cubicBezTo>
                    <a:cubicBezTo>
                      <a:pt x="45" y="207"/>
                      <a:pt x="43" y="209"/>
                      <a:pt x="42" y="213"/>
                    </a:cubicBezTo>
                    <a:cubicBezTo>
                      <a:pt x="41" y="217"/>
                      <a:pt x="39" y="221"/>
                      <a:pt x="38" y="224"/>
                    </a:cubicBezTo>
                    <a:cubicBezTo>
                      <a:pt x="37" y="227"/>
                      <a:pt x="37" y="229"/>
                      <a:pt x="35" y="231"/>
                    </a:cubicBezTo>
                    <a:cubicBezTo>
                      <a:pt x="36" y="234"/>
                      <a:pt x="32" y="234"/>
                      <a:pt x="33" y="237"/>
                    </a:cubicBezTo>
                    <a:cubicBezTo>
                      <a:pt x="31" y="241"/>
                      <a:pt x="31" y="245"/>
                      <a:pt x="30" y="249"/>
                    </a:cubicBezTo>
                    <a:cubicBezTo>
                      <a:pt x="29" y="252"/>
                      <a:pt x="27" y="254"/>
                      <a:pt x="26" y="257"/>
                    </a:cubicBezTo>
                    <a:cubicBezTo>
                      <a:pt x="26" y="258"/>
                      <a:pt x="26" y="259"/>
                      <a:pt x="26" y="260"/>
                    </a:cubicBezTo>
                    <a:cubicBezTo>
                      <a:pt x="26" y="260"/>
                      <a:pt x="25" y="261"/>
                      <a:pt x="25" y="262"/>
                    </a:cubicBezTo>
                    <a:cubicBezTo>
                      <a:pt x="24" y="264"/>
                      <a:pt x="25" y="267"/>
                      <a:pt x="24" y="270"/>
                    </a:cubicBezTo>
                    <a:cubicBezTo>
                      <a:pt x="23" y="274"/>
                      <a:pt x="22" y="278"/>
                      <a:pt x="21" y="282"/>
                    </a:cubicBezTo>
                    <a:cubicBezTo>
                      <a:pt x="21" y="283"/>
                      <a:pt x="22" y="285"/>
                      <a:pt x="21" y="287"/>
                    </a:cubicBezTo>
                    <a:cubicBezTo>
                      <a:pt x="21" y="289"/>
                      <a:pt x="20" y="293"/>
                      <a:pt x="20" y="296"/>
                    </a:cubicBezTo>
                    <a:cubicBezTo>
                      <a:pt x="19" y="299"/>
                      <a:pt x="19" y="301"/>
                      <a:pt x="18" y="304"/>
                    </a:cubicBezTo>
                    <a:cubicBezTo>
                      <a:pt x="18" y="305"/>
                      <a:pt x="18" y="306"/>
                      <a:pt x="18" y="308"/>
                    </a:cubicBezTo>
                    <a:cubicBezTo>
                      <a:pt x="18" y="310"/>
                      <a:pt x="17" y="312"/>
                      <a:pt x="17" y="314"/>
                    </a:cubicBezTo>
                    <a:cubicBezTo>
                      <a:pt x="16" y="318"/>
                      <a:pt x="17" y="321"/>
                      <a:pt x="17" y="324"/>
                    </a:cubicBezTo>
                    <a:cubicBezTo>
                      <a:pt x="16" y="327"/>
                      <a:pt x="17" y="330"/>
                      <a:pt x="17" y="333"/>
                    </a:cubicBezTo>
                    <a:cubicBezTo>
                      <a:pt x="16" y="338"/>
                      <a:pt x="17" y="341"/>
                      <a:pt x="17" y="345"/>
                    </a:cubicBezTo>
                    <a:cubicBezTo>
                      <a:pt x="16" y="347"/>
                      <a:pt x="17" y="350"/>
                      <a:pt x="17" y="352"/>
                    </a:cubicBezTo>
                    <a:cubicBezTo>
                      <a:pt x="17" y="355"/>
                      <a:pt x="17" y="358"/>
                      <a:pt x="17" y="360"/>
                    </a:cubicBezTo>
                    <a:cubicBezTo>
                      <a:pt x="17" y="361"/>
                      <a:pt x="18" y="362"/>
                      <a:pt x="18" y="362"/>
                    </a:cubicBezTo>
                    <a:cubicBezTo>
                      <a:pt x="17" y="367"/>
                      <a:pt x="18" y="370"/>
                      <a:pt x="18" y="374"/>
                    </a:cubicBezTo>
                    <a:cubicBezTo>
                      <a:pt x="18" y="376"/>
                      <a:pt x="19" y="378"/>
                      <a:pt x="19" y="379"/>
                    </a:cubicBezTo>
                    <a:cubicBezTo>
                      <a:pt x="19" y="382"/>
                      <a:pt x="20" y="383"/>
                      <a:pt x="20" y="384"/>
                    </a:cubicBezTo>
                    <a:cubicBezTo>
                      <a:pt x="20" y="385"/>
                      <a:pt x="20" y="387"/>
                      <a:pt x="20" y="388"/>
                    </a:cubicBezTo>
                    <a:cubicBezTo>
                      <a:pt x="20" y="389"/>
                      <a:pt x="21" y="391"/>
                      <a:pt x="21" y="392"/>
                    </a:cubicBezTo>
                    <a:cubicBezTo>
                      <a:pt x="22" y="395"/>
                      <a:pt x="22" y="398"/>
                      <a:pt x="22" y="400"/>
                    </a:cubicBezTo>
                    <a:cubicBezTo>
                      <a:pt x="23" y="401"/>
                      <a:pt x="23" y="402"/>
                      <a:pt x="23" y="402"/>
                    </a:cubicBezTo>
                    <a:cubicBezTo>
                      <a:pt x="24" y="405"/>
                      <a:pt x="23" y="408"/>
                      <a:pt x="24" y="410"/>
                    </a:cubicBezTo>
                    <a:cubicBezTo>
                      <a:pt x="24" y="411"/>
                      <a:pt x="25" y="412"/>
                      <a:pt x="25" y="413"/>
                    </a:cubicBezTo>
                    <a:cubicBezTo>
                      <a:pt x="26" y="416"/>
                      <a:pt x="27" y="418"/>
                      <a:pt x="27" y="421"/>
                    </a:cubicBezTo>
                    <a:cubicBezTo>
                      <a:pt x="28" y="422"/>
                      <a:pt x="27" y="423"/>
                      <a:pt x="28" y="424"/>
                    </a:cubicBezTo>
                    <a:cubicBezTo>
                      <a:pt x="28" y="424"/>
                      <a:pt x="29" y="425"/>
                      <a:pt x="29" y="426"/>
                    </a:cubicBezTo>
                    <a:cubicBezTo>
                      <a:pt x="30" y="429"/>
                      <a:pt x="31" y="434"/>
                      <a:pt x="32" y="437"/>
                    </a:cubicBezTo>
                    <a:cubicBezTo>
                      <a:pt x="33" y="438"/>
                      <a:pt x="34" y="439"/>
                      <a:pt x="34" y="440"/>
                    </a:cubicBezTo>
                    <a:cubicBezTo>
                      <a:pt x="34" y="443"/>
                      <a:pt x="35" y="444"/>
                      <a:pt x="35" y="446"/>
                    </a:cubicBezTo>
                    <a:cubicBezTo>
                      <a:pt x="35" y="447"/>
                      <a:pt x="35" y="447"/>
                      <a:pt x="35" y="448"/>
                    </a:cubicBezTo>
                    <a:cubicBezTo>
                      <a:pt x="36" y="449"/>
                      <a:pt x="37" y="450"/>
                      <a:pt x="37" y="451"/>
                    </a:cubicBezTo>
                    <a:cubicBezTo>
                      <a:pt x="37" y="452"/>
                      <a:pt x="37" y="453"/>
                      <a:pt x="37" y="454"/>
                    </a:cubicBezTo>
                    <a:cubicBezTo>
                      <a:pt x="38" y="456"/>
                      <a:pt x="41" y="459"/>
                      <a:pt x="41" y="462"/>
                    </a:cubicBezTo>
                    <a:cubicBezTo>
                      <a:pt x="43" y="464"/>
                      <a:pt x="42" y="466"/>
                      <a:pt x="43" y="468"/>
                    </a:cubicBezTo>
                    <a:cubicBezTo>
                      <a:pt x="43" y="470"/>
                      <a:pt x="46" y="471"/>
                      <a:pt x="46" y="473"/>
                    </a:cubicBezTo>
                    <a:cubicBezTo>
                      <a:pt x="46" y="474"/>
                      <a:pt x="45" y="474"/>
                      <a:pt x="45" y="475"/>
                    </a:cubicBezTo>
                    <a:cubicBezTo>
                      <a:pt x="47" y="477"/>
                      <a:pt x="51" y="479"/>
                      <a:pt x="51" y="483"/>
                    </a:cubicBezTo>
                    <a:cubicBezTo>
                      <a:pt x="52" y="484"/>
                      <a:pt x="51" y="485"/>
                      <a:pt x="51" y="486"/>
                    </a:cubicBezTo>
                    <a:cubicBezTo>
                      <a:pt x="52" y="489"/>
                      <a:pt x="55" y="492"/>
                      <a:pt x="57" y="495"/>
                    </a:cubicBezTo>
                    <a:cubicBezTo>
                      <a:pt x="58" y="497"/>
                      <a:pt x="60" y="499"/>
                      <a:pt x="61" y="501"/>
                    </a:cubicBezTo>
                    <a:cubicBezTo>
                      <a:pt x="61" y="503"/>
                      <a:pt x="62" y="504"/>
                      <a:pt x="63" y="505"/>
                    </a:cubicBezTo>
                    <a:cubicBezTo>
                      <a:pt x="63" y="506"/>
                      <a:pt x="63" y="506"/>
                      <a:pt x="63" y="507"/>
                    </a:cubicBezTo>
                    <a:cubicBezTo>
                      <a:pt x="64" y="508"/>
                      <a:pt x="66" y="509"/>
                      <a:pt x="66" y="511"/>
                    </a:cubicBezTo>
                    <a:cubicBezTo>
                      <a:pt x="68" y="513"/>
                      <a:pt x="68" y="516"/>
                      <a:pt x="70" y="517"/>
                    </a:cubicBezTo>
                    <a:cubicBezTo>
                      <a:pt x="71" y="518"/>
                      <a:pt x="71" y="518"/>
                      <a:pt x="71" y="519"/>
                    </a:cubicBezTo>
                    <a:cubicBezTo>
                      <a:pt x="74" y="522"/>
                      <a:pt x="77" y="526"/>
                      <a:pt x="79" y="529"/>
                    </a:cubicBezTo>
                    <a:cubicBezTo>
                      <a:pt x="80" y="530"/>
                      <a:pt x="81" y="532"/>
                      <a:pt x="82" y="533"/>
                    </a:cubicBezTo>
                    <a:cubicBezTo>
                      <a:pt x="83" y="535"/>
                      <a:pt x="85" y="536"/>
                      <a:pt x="85" y="538"/>
                    </a:cubicBezTo>
                    <a:cubicBezTo>
                      <a:pt x="86" y="539"/>
                      <a:pt x="87" y="539"/>
                      <a:pt x="88" y="540"/>
                    </a:cubicBezTo>
                    <a:cubicBezTo>
                      <a:pt x="88" y="541"/>
                      <a:pt x="88" y="541"/>
                      <a:pt x="88" y="542"/>
                    </a:cubicBezTo>
                    <a:cubicBezTo>
                      <a:pt x="91" y="543"/>
                      <a:pt x="92" y="546"/>
                      <a:pt x="93" y="548"/>
                    </a:cubicBezTo>
                    <a:cubicBezTo>
                      <a:pt x="94" y="548"/>
                      <a:pt x="95" y="548"/>
                      <a:pt x="95" y="549"/>
                    </a:cubicBezTo>
                    <a:cubicBezTo>
                      <a:pt x="96" y="549"/>
                      <a:pt x="96" y="550"/>
                      <a:pt x="97" y="551"/>
                    </a:cubicBezTo>
                    <a:cubicBezTo>
                      <a:pt x="99" y="553"/>
                      <a:pt x="101" y="554"/>
                      <a:pt x="102" y="557"/>
                    </a:cubicBezTo>
                    <a:cubicBezTo>
                      <a:pt x="102" y="557"/>
                      <a:pt x="102" y="558"/>
                      <a:pt x="102" y="558"/>
                    </a:cubicBezTo>
                    <a:cubicBezTo>
                      <a:pt x="107" y="562"/>
                      <a:pt x="114" y="565"/>
                      <a:pt x="117" y="572"/>
                    </a:cubicBezTo>
                    <a:cubicBezTo>
                      <a:pt x="122" y="575"/>
                      <a:pt x="126" y="580"/>
                      <a:pt x="130" y="584"/>
                    </a:cubicBezTo>
                    <a:cubicBezTo>
                      <a:pt x="132" y="586"/>
                      <a:pt x="135" y="586"/>
                      <a:pt x="136" y="589"/>
                    </a:cubicBezTo>
                    <a:cubicBezTo>
                      <a:pt x="139" y="589"/>
                      <a:pt x="139" y="591"/>
                      <a:pt x="140" y="593"/>
                    </a:cubicBezTo>
                    <a:cubicBezTo>
                      <a:pt x="145" y="593"/>
                      <a:pt x="146" y="597"/>
                      <a:pt x="150" y="598"/>
                    </a:cubicBezTo>
                    <a:cubicBezTo>
                      <a:pt x="150" y="599"/>
                      <a:pt x="150" y="599"/>
                      <a:pt x="150" y="600"/>
                    </a:cubicBezTo>
                    <a:cubicBezTo>
                      <a:pt x="153" y="599"/>
                      <a:pt x="152" y="602"/>
                      <a:pt x="155" y="601"/>
                    </a:cubicBezTo>
                    <a:cubicBezTo>
                      <a:pt x="155" y="602"/>
                      <a:pt x="156" y="603"/>
                      <a:pt x="156" y="604"/>
                    </a:cubicBezTo>
                    <a:cubicBezTo>
                      <a:pt x="158" y="604"/>
                      <a:pt x="158" y="604"/>
                      <a:pt x="159" y="604"/>
                    </a:cubicBezTo>
                    <a:cubicBezTo>
                      <a:pt x="160" y="608"/>
                      <a:pt x="165" y="608"/>
                      <a:pt x="167" y="610"/>
                    </a:cubicBezTo>
                    <a:cubicBezTo>
                      <a:pt x="168" y="611"/>
                      <a:pt x="169" y="610"/>
                      <a:pt x="169" y="611"/>
                    </a:cubicBezTo>
                    <a:cubicBezTo>
                      <a:pt x="170" y="612"/>
                      <a:pt x="171" y="614"/>
                      <a:pt x="174" y="614"/>
                    </a:cubicBezTo>
                    <a:cubicBezTo>
                      <a:pt x="175" y="615"/>
                      <a:pt x="176" y="616"/>
                      <a:pt x="177" y="617"/>
                    </a:cubicBezTo>
                    <a:cubicBezTo>
                      <a:pt x="179" y="617"/>
                      <a:pt x="180" y="618"/>
                      <a:pt x="181" y="619"/>
                    </a:cubicBezTo>
                    <a:cubicBezTo>
                      <a:pt x="182" y="619"/>
                      <a:pt x="183" y="619"/>
                      <a:pt x="184" y="620"/>
                    </a:cubicBezTo>
                    <a:cubicBezTo>
                      <a:pt x="185" y="620"/>
                      <a:pt x="186" y="622"/>
                      <a:pt x="187" y="622"/>
                    </a:cubicBezTo>
                    <a:cubicBezTo>
                      <a:pt x="188" y="623"/>
                      <a:pt x="189" y="623"/>
                      <a:pt x="190" y="623"/>
                    </a:cubicBezTo>
                    <a:cubicBezTo>
                      <a:pt x="190" y="623"/>
                      <a:pt x="191" y="625"/>
                      <a:pt x="192" y="625"/>
                    </a:cubicBezTo>
                    <a:cubicBezTo>
                      <a:pt x="192" y="625"/>
                      <a:pt x="193" y="625"/>
                      <a:pt x="194" y="625"/>
                    </a:cubicBezTo>
                    <a:cubicBezTo>
                      <a:pt x="195" y="626"/>
                      <a:pt x="195" y="627"/>
                      <a:pt x="196" y="627"/>
                    </a:cubicBezTo>
                    <a:cubicBezTo>
                      <a:pt x="197" y="627"/>
                      <a:pt x="198" y="627"/>
                      <a:pt x="198" y="627"/>
                    </a:cubicBezTo>
                    <a:cubicBezTo>
                      <a:pt x="202" y="628"/>
                      <a:pt x="206" y="630"/>
                      <a:pt x="209" y="632"/>
                    </a:cubicBezTo>
                    <a:cubicBezTo>
                      <a:pt x="210" y="632"/>
                      <a:pt x="212" y="633"/>
                      <a:pt x="213" y="633"/>
                    </a:cubicBezTo>
                    <a:cubicBezTo>
                      <a:pt x="214" y="634"/>
                      <a:pt x="214" y="635"/>
                      <a:pt x="215" y="635"/>
                    </a:cubicBezTo>
                    <a:cubicBezTo>
                      <a:pt x="216" y="636"/>
                      <a:pt x="218" y="636"/>
                      <a:pt x="219" y="636"/>
                    </a:cubicBezTo>
                    <a:cubicBezTo>
                      <a:pt x="222" y="637"/>
                      <a:pt x="224" y="639"/>
                      <a:pt x="227" y="640"/>
                    </a:cubicBezTo>
                    <a:cubicBezTo>
                      <a:pt x="227" y="641"/>
                      <a:pt x="228" y="640"/>
                      <a:pt x="229" y="641"/>
                    </a:cubicBezTo>
                    <a:cubicBezTo>
                      <a:pt x="230" y="641"/>
                      <a:pt x="230" y="642"/>
                      <a:pt x="231" y="642"/>
                    </a:cubicBezTo>
                    <a:cubicBezTo>
                      <a:pt x="232" y="642"/>
                      <a:pt x="233" y="642"/>
                      <a:pt x="234" y="643"/>
                    </a:cubicBezTo>
                    <a:cubicBezTo>
                      <a:pt x="235" y="643"/>
                      <a:pt x="236" y="644"/>
                      <a:pt x="237" y="644"/>
                    </a:cubicBezTo>
                    <a:cubicBezTo>
                      <a:pt x="238" y="644"/>
                      <a:pt x="239" y="644"/>
                      <a:pt x="240" y="644"/>
                    </a:cubicBezTo>
                    <a:cubicBezTo>
                      <a:pt x="240" y="644"/>
                      <a:pt x="241" y="645"/>
                      <a:pt x="242" y="645"/>
                    </a:cubicBezTo>
                    <a:cubicBezTo>
                      <a:pt x="243" y="646"/>
                      <a:pt x="244" y="645"/>
                      <a:pt x="245" y="646"/>
                    </a:cubicBezTo>
                    <a:cubicBezTo>
                      <a:pt x="246" y="646"/>
                      <a:pt x="248" y="647"/>
                      <a:pt x="249" y="648"/>
                    </a:cubicBezTo>
                    <a:cubicBezTo>
                      <a:pt x="251" y="648"/>
                      <a:pt x="253" y="648"/>
                      <a:pt x="255" y="649"/>
                    </a:cubicBezTo>
                    <a:cubicBezTo>
                      <a:pt x="260" y="650"/>
                      <a:pt x="266" y="653"/>
                      <a:pt x="271" y="653"/>
                    </a:cubicBezTo>
                    <a:cubicBezTo>
                      <a:pt x="275" y="654"/>
                      <a:pt x="279" y="653"/>
                      <a:pt x="282" y="655"/>
                    </a:cubicBezTo>
                    <a:cubicBezTo>
                      <a:pt x="283" y="655"/>
                      <a:pt x="283" y="656"/>
                      <a:pt x="284" y="656"/>
                    </a:cubicBezTo>
                    <a:cubicBezTo>
                      <a:pt x="286" y="656"/>
                      <a:pt x="288" y="656"/>
                      <a:pt x="289" y="656"/>
                    </a:cubicBezTo>
                    <a:cubicBezTo>
                      <a:pt x="291" y="656"/>
                      <a:pt x="292" y="657"/>
                      <a:pt x="293" y="657"/>
                    </a:cubicBezTo>
                    <a:cubicBezTo>
                      <a:pt x="296" y="658"/>
                      <a:pt x="299" y="658"/>
                      <a:pt x="302" y="658"/>
                    </a:cubicBezTo>
                    <a:cubicBezTo>
                      <a:pt x="304" y="658"/>
                      <a:pt x="307" y="659"/>
                      <a:pt x="309" y="659"/>
                    </a:cubicBezTo>
                    <a:cubicBezTo>
                      <a:pt x="313" y="660"/>
                      <a:pt x="317" y="660"/>
                      <a:pt x="320" y="660"/>
                    </a:cubicBezTo>
                    <a:cubicBezTo>
                      <a:pt x="326" y="661"/>
                      <a:pt x="334" y="661"/>
                      <a:pt x="340" y="661"/>
                    </a:cubicBezTo>
                    <a:cubicBezTo>
                      <a:pt x="341" y="661"/>
                      <a:pt x="342" y="662"/>
                      <a:pt x="343" y="662"/>
                    </a:cubicBezTo>
                    <a:cubicBezTo>
                      <a:pt x="345" y="662"/>
                      <a:pt x="348" y="661"/>
                      <a:pt x="351" y="661"/>
                    </a:cubicBezTo>
                    <a:cubicBezTo>
                      <a:pt x="351" y="661"/>
                      <a:pt x="352" y="662"/>
                      <a:pt x="353" y="662"/>
                    </a:cubicBezTo>
                    <a:cubicBezTo>
                      <a:pt x="355" y="662"/>
                      <a:pt x="357" y="661"/>
                      <a:pt x="359" y="661"/>
                    </a:cubicBezTo>
                    <a:cubicBezTo>
                      <a:pt x="363" y="661"/>
                      <a:pt x="369" y="661"/>
                      <a:pt x="372" y="661"/>
                    </a:cubicBezTo>
                    <a:cubicBezTo>
                      <a:pt x="373" y="661"/>
                      <a:pt x="374" y="660"/>
                      <a:pt x="375" y="660"/>
                    </a:cubicBezTo>
                    <a:cubicBezTo>
                      <a:pt x="376" y="660"/>
                      <a:pt x="377" y="660"/>
                      <a:pt x="377" y="660"/>
                    </a:cubicBezTo>
                    <a:cubicBezTo>
                      <a:pt x="378" y="660"/>
                      <a:pt x="379" y="660"/>
                      <a:pt x="380" y="659"/>
                    </a:cubicBezTo>
                    <a:cubicBezTo>
                      <a:pt x="382" y="659"/>
                      <a:pt x="384" y="660"/>
                      <a:pt x="386" y="659"/>
                    </a:cubicBezTo>
                    <a:cubicBezTo>
                      <a:pt x="387" y="659"/>
                      <a:pt x="388" y="658"/>
                      <a:pt x="389" y="658"/>
                    </a:cubicBezTo>
                    <a:cubicBezTo>
                      <a:pt x="391" y="658"/>
                      <a:pt x="392" y="659"/>
                      <a:pt x="393" y="659"/>
                    </a:cubicBezTo>
                    <a:cubicBezTo>
                      <a:pt x="394" y="659"/>
                      <a:pt x="395" y="658"/>
                      <a:pt x="396" y="658"/>
                    </a:cubicBezTo>
                    <a:cubicBezTo>
                      <a:pt x="397" y="658"/>
                      <a:pt x="399" y="658"/>
                      <a:pt x="401" y="657"/>
                    </a:cubicBezTo>
                    <a:cubicBezTo>
                      <a:pt x="402" y="657"/>
                      <a:pt x="402" y="657"/>
                      <a:pt x="402" y="657"/>
                    </a:cubicBezTo>
                    <a:cubicBezTo>
                      <a:pt x="409" y="655"/>
                      <a:pt x="416" y="655"/>
                      <a:pt x="423" y="653"/>
                    </a:cubicBezTo>
                    <a:cubicBezTo>
                      <a:pt x="423" y="653"/>
                      <a:pt x="424" y="652"/>
                      <a:pt x="425" y="652"/>
                    </a:cubicBezTo>
                    <a:cubicBezTo>
                      <a:pt x="426" y="652"/>
                      <a:pt x="426" y="652"/>
                      <a:pt x="427" y="652"/>
                    </a:cubicBezTo>
                    <a:cubicBezTo>
                      <a:pt x="428" y="652"/>
                      <a:pt x="429" y="651"/>
                      <a:pt x="430" y="651"/>
                    </a:cubicBezTo>
                    <a:cubicBezTo>
                      <a:pt x="431" y="650"/>
                      <a:pt x="432" y="651"/>
                      <a:pt x="433" y="650"/>
                    </a:cubicBezTo>
                    <a:cubicBezTo>
                      <a:pt x="434" y="650"/>
                      <a:pt x="435" y="649"/>
                      <a:pt x="436" y="649"/>
                    </a:cubicBezTo>
                    <a:cubicBezTo>
                      <a:pt x="436" y="649"/>
                      <a:pt x="437" y="649"/>
                      <a:pt x="438" y="649"/>
                    </a:cubicBezTo>
                    <a:cubicBezTo>
                      <a:pt x="442" y="648"/>
                      <a:pt x="445" y="645"/>
                      <a:pt x="448" y="647"/>
                    </a:cubicBezTo>
                    <a:cubicBezTo>
                      <a:pt x="450" y="646"/>
                      <a:pt x="452" y="645"/>
                      <a:pt x="453" y="644"/>
                    </a:cubicBezTo>
                    <a:cubicBezTo>
                      <a:pt x="460" y="643"/>
                      <a:pt x="465" y="639"/>
                      <a:pt x="471" y="639"/>
                    </a:cubicBezTo>
                    <a:cubicBezTo>
                      <a:pt x="476" y="636"/>
                      <a:pt x="482" y="635"/>
                      <a:pt x="486" y="632"/>
                    </a:cubicBezTo>
                    <a:cubicBezTo>
                      <a:pt x="492" y="630"/>
                      <a:pt x="496" y="627"/>
                      <a:pt x="502" y="625"/>
                    </a:cubicBezTo>
                    <a:cubicBezTo>
                      <a:pt x="502" y="624"/>
                      <a:pt x="503" y="623"/>
                      <a:pt x="503" y="623"/>
                    </a:cubicBezTo>
                    <a:cubicBezTo>
                      <a:pt x="504" y="623"/>
                      <a:pt x="505" y="623"/>
                      <a:pt x="505" y="623"/>
                    </a:cubicBezTo>
                    <a:cubicBezTo>
                      <a:pt x="507" y="621"/>
                      <a:pt x="509" y="621"/>
                      <a:pt x="511" y="620"/>
                    </a:cubicBezTo>
                    <a:cubicBezTo>
                      <a:pt x="514" y="619"/>
                      <a:pt x="515" y="615"/>
                      <a:pt x="519" y="616"/>
                    </a:cubicBezTo>
                    <a:cubicBezTo>
                      <a:pt x="520" y="616"/>
                      <a:pt x="520" y="614"/>
                      <a:pt x="521" y="614"/>
                    </a:cubicBezTo>
                    <a:cubicBezTo>
                      <a:pt x="523" y="614"/>
                      <a:pt x="523" y="612"/>
                      <a:pt x="525" y="612"/>
                    </a:cubicBezTo>
                    <a:cubicBezTo>
                      <a:pt x="529" y="608"/>
                      <a:pt x="536" y="605"/>
                      <a:pt x="541" y="602"/>
                    </a:cubicBezTo>
                    <a:cubicBezTo>
                      <a:pt x="541" y="601"/>
                      <a:pt x="542" y="601"/>
                      <a:pt x="542" y="601"/>
                    </a:cubicBezTo>
                    <a:cubicBezTo>
                      <a:pt x="543" y="600"/>
                      <a:pt x="543" y="600"/>
                      <a:pt x="543" y="599"/>
                    </a:cubicBezTo>
                    <a:cubicBezTo>
                      <a:pt x="544" y="598"/>
                      <a:pt x="546" y="598"/>
                      <a:pt x="547" y="597"/>
                    </a:cubicBezTo>
                    <a:cubicBezTo>
                      <a:pt x="548" y="597"/>
                      <a:pt x="548" y="596"/>
                      <a:pt x="549" y="595"/>
                    </a:cubicBezTo>
                    <a:cubicBezTo>
                      <a:pt x="549" y="595"/>
                      <a:pt x="550" y="595"/>
                      <a:pt x="550" y="595"/>
                    </a:cubicBezTo>
                    <a:cubicBezTo>
                      <a:pt x="551" y="595"/>
                      <a:pt x="552" y="593"/>
                      <a:pt x="552" y="593"/>
                    </a:cubicBezTo>
                    <a:cubicBezTo>
                      <a:pt x="553" y="592"/>
                      <a:pt x="553" y="592"/>
                      <a:pt x="554" y="591"/>
                    </a:cubicBezTo>
                    <a:cubicBezTo>
                      <a:pt x="556" y="590"/>
                      <a:pt x="559" y="589"/>
                      <a:pt x="560" y="588"/>
                    </a:cubicBezTo>
                    <a:cubicBezTo>
                      <a:pt x="562" y="586"/>
                      <a:pt x="563" y="583"/>
                      <a:pt x="566" y="583"/>
                    </a:cubicBezTo>
                    <a:cubicBezTo>
                      <a:pt x="567" y="583"/>
                      <a:pt x="566" y="582"/>
                      <a:pt x="566" y="581"/>
                    </a:cubicBezTo>
                    <a:cubicBezTo>
                      <a:pt x="567" y="581"/>
                      <a:pt x="568" y="580"/>
                      <a:pt x="569" y="580"/>
                    </a:cubicBezTo>
                    <a:cubicBezTo>
                      <a:pt x="570" y="580"/>
                      <a:pt x="570" y="579"/>
                      <a:pt x="570" y="578"/>
                    </a:cubicBezTo>
                    <a:cubicBezTo>
                      <a:pt x="575" y="574"/>
                      <a:pt x="581" y="569"/>
                      <a:pt x="585" y="564"/>
                    </a:cubicBezTo>
                    <a:cubicBezTo>
                      <a:pt x="589" y="563"/>
                      <a:pt x="588" y="559"/>
                      <a:pt x="592" y="558"/>
                    </a:cubicBezTo>
                    <a:cubicBezTo>
                      <a:pt x="594" y="553"/>
                      <a:pt x="597" y="550"/>
                      <a:pt x="601" y="548"/>
                    </a:cubicBezTo>
                    <a:cubicBezTo>
                      <a:pt x="601" y="547"/>
                      <a:pt x="601" y="546"/>
                      <a:pt x="601" y="546"/>
                    </a:cubicBezTo>
                    <a:cubicBezTo>
                      <a:pt x="603" y="543"/>
                      <a:pt x="606" y="542"/>
                      <a:pt x="607" y="539"/>
                    </a:cubicBezTo>
                    <a:cubicBezTo>
                      <a:pt x="609" y="537"/>
                      <a:pt x="609" y="534"/>
                      <a:pt x="612" y="533"/>
                    </a:cubicBezTo>
                    <a:cubicBezTo>
                      <a:pt x="612" y="531"/>
                      <a:pt x="615" y="530"/>
                      <a:pt x="615" y="527"/>
                    </a:cubicBezTo>
                    <a:cubicBezTo>
                      <a:pt x="615" y="527"/>
                      <a:pt x="616" y="526"/>
                      <a:pt x="617" y="526"/>
                    </a:cubicBezTo>
                    <a:cubicBezTo>
                      <a:pt x="617" y="523"/>
                      <a:pt x="620" y="523"/>
                      <a:pt x="620" y="520"/>
                    </a:cubicBezTo>
                    <a:cubicBezTo>
                      <a:pt x="622" y="518"/>
                      <a:pt x="623" y="516"/>
                      <a:pt x="625" y="515"/>
                    </a:cubicBezTo>
                    <a:cubicBezTo>
                      <a:pt x="625" y="513"/>
                      <a:pt x="627" y="512"/>
                      <a:pt x="627" y="511"/>
                    </a:cubicBezTo>
                    <a:cubicBezTo>
                      <a:pt x="628" y="510"/>
                      <a:pt x="627" y="509"/>
                      <a:pt x="628" y="509"/>
                    </a:cubicBezTo>
                    <a:cubicBezTo>
                      <a:pt x="628" y="507"/>
                      <a:pt x="631" y="506"/>
                      <a:pt x="632" y="504"/>
                    </a:cubicBezTo>
                    <a:cubicBezTo>
                      <a:pt x="632" y="503"/>
                      <a:pt x="632" y="502"/>
                      <a:pt x="632" y="501"/>
                    </a:cubicBezTo>
                    <a:cubicBezTo>
                      <a:pt x="633" y="499"/>
                      <a:pt x="636" y="497"/>
                      <a:pt x="637" y="495"/>
                    </a:cubicBezTo>
                    <a:cubicBezTo>
                      <a:pt x="638" y="493"/>
                      <a:pt x="638" y="491"/>
                      <a:pt x="638" y="489"/>
                    </a:cubicBezTo>
                    <a:cubicBezTo>
                      <a:pt x="639" y="488"/>
                      <a:pt x="640" y="487"/>
                      <a:pt x="641" y="487"/>
                    </a:cubicBezTo>
                    <a:cubicBezTo>
                      <a:pt x="641" y="486"/>
                      <a:pt x="641" y="485"/>
                      <a:pt x="642" y="484"/>
                    </a:cubicBezTo>
                    <a:cubicBezTo>
                      <a:pt x="645" y="480"/>
                      <a:pt x="647" y="474"/>
                      <a:pt x="650" y="469"/>
                    </a:cubicBezTo>
                    <a:cubicBezTo>
                      <a:pt x="650" y="468"/>
                      <a:pt x="650" y="468"/>
                      <a:pt x="650" y="467"/>
                    </a:cubicBezTo>
                    <a:cubicBezTo>
                      <a:pt x="650" y="466"/>
                      <a:pt x="652" y="466"/>
                      <a:pt x="652" y="465"/>
                    </a:cubicBezTo>
                    <a:cubicBezTo>
                      <a:pt x="652" y="465"/>
                      <a:pt x="651" y="464"/>
                      <a:pt x="652" y="464"/>
                    </a:cubicBezTo>
                    <a:cubicBezTo>
                      <a:pt x="653" y="462"/>
                      <a:pt x="653" y="461"/>
                      <a:pt x="654" y="458"/>
                    </a:cubicBezTo>
                    <a:cubicBezTo>
                      <a:pt x="655" y="455"/>
                      <a:pt x="658" y="453"/>
                      <a:pt x="658" y="449"/>
                    </a:cubicBezTo>
                    <a:cubicBezTo>
                      <a:pt x="659" y="446"/>
                      <a:pt x="660" y="443"/>
                      <a:pt x="661" y="439"/>
                    </a:cubicBezTo>
                    <a:cubicBezTo>
                      <a:pt x="662" y="439"/>
                      <a:pt x="663" y="438"/>
                      <a:pt x="663" y="438"/>
                    </a:cubicBezTo>
                    <a:cubicBezTo>
                      <a:pt x="663" y="437"/>
                      <a:pt x="662" y="436"/>
                      <a:pt x="662" y="435"/>
                    </a:cubicBezTo>
                    <a:cubicBezTo>
                      <a:pt x="663" y="434"/>
                      <a:pt x="664" y="433"/>
                      <a:pt x="664" y="431"/>
                    </a:cubicBezTo>
                    <a:cubicBezTo>
                      <a:pt x="665" y="429"/>
                      <a:pt x="665" y="425"/>
                      <a:pt x="666" y="423"/>
                    </a:cubicBezTo>
                    <a:cubicBezTo>
                      <a:pt x="667" y="422"/>
                      <a:pt x="667" y="421"/>
                      <a:pt x="667" y="421"/>
                    </a:cubicBezTo>
                    <a:cubicBezTo>
                      <a:pt x="668" y="419"/>
                      <a:pt x="668" y="418"/>
                      <a:pt x="668" y="416"/>
                    </a:cubicBezTo>
                    <a:cubicBezTo>
                      <a:pt x="668" y="415"/>
                      <a:pt x="669" y="414"/>
                      <a:pt x="669" y="412"/>
                    </a:cubicBezTo>
                    <a:cubicBezTo>
                      <a:pt x="669" y="411"/>
                      <a:pt x="669" y="410"/>
                      <a:pt x="669" y="409"/>
                    </a:cubicBezTo>
                    <a:cubicBezTo>
                      <a:pt x="669" y="408"/>
                      <a:pt x="670" y="407"/>
                      <a:pt x="670" y="406"/>
                    </a:cubicBezTo>
                    <a:cubicBezTo>
                      <a:pt x="671" y="404"/>
                      <a:pt x="671" y="402"/>
                      <a:pt x="671" y="399"/>
                    </a:cubicBezTo>
                    <a:cubicBezTo>
                      <a:pt x="671" y="398"/>
                      <a:pt x="672" y="398"/>
                      <a:pt x="672" y="397"/>
                    </a:cubicBezTo>
                    <a:cubicBezTo>
                      <a:pt x="673" y="394"/>
                      <a:pt x="672" y="390"/>
                      <a:pt x="673" y="387"/>
                    </a:cubicBezTo>
                    <a:cubicBezTo>
                      <a:pt x="673" y="386"/>
                      <a:pt x="674" y="386"/>
                      <a:pt x="674" y="385"/>
                    </a:cubicBezTo>
                    <a:cubicBezTo>
                      <a:pt x="674" y="384"/>
                      <a:pt x="674" y="383"/>
                      <a:pt x="674" y="383"/>
                    </a:cubicBezTo>
                    <a:cubicBezTo>
                      <a:pt x="674" y="380"/>
                      <a:pt x="675" y="377"/>
                      <a:pt x="675" y="374"/>
                    </a:cubicBezTo>
                    <a:cubicBezTo>
                      <a:pt x="675" y="373"/>
                      <a:pt x="675" y="372"/>
                      <a:pt x="675" y="371"/>
                    </a:cubicBezTo>
                    <a:cubicBezTo>
                      <a:pt x="675" y="370"/>
                      <a:pt x="675" y="369"/>
                      <a:pt x="676" y="368"/>
                    </a:cubicBezTo>
                    <a:cubicBezTo>
                      <a:pt x="676" y="366"/>
                      <a:pt x="675" y="364"/>
                      <a:pt x="675" y="363"/>
                    </a:cubicBezTo>
                    <a:cubicBezTo>
                      <a:pt x="675" y="362"/>
                      <a:pt x="676" y="361"/>
                      <a:pt x="676" y="361"/>
                    </a:cubicBezTo>
                    <a:cubicBezTo>
                      <a:pt x="676" y="359"/>
                      <a:pt x="676" y="357"/>
                      <a:pt x="676" y="355"/>
                    </a:cubicBezTo>
                    <a:cubicBezTo>
                      <a:pt x="676" y="352"/>
                      <a:pt x="678" y="351"/>
                      <a:pt x="676" y="350"/>
                    </a:cubicBezTo>
                    <a:cubicBezTo>
                      <a:pt x="678" y="347"/>
                      <a:pt x="676" y="342"/>
                      <a:pt x="676" y="338"/>
                    </a:cubicBezTo>
                    <a:cubicBezTo>
                      <a:pt x="676" y="337"/>
                      <a:pt x="677" y="336"/>
                      <a:pt x="677" y="336"/>
                    </a:cubicBezTo>
                    <a:cubicBezTo>
                      <a:pt x="677" y="335"/>
                      <a:pt x="676" y="334"/>
                      <a:pt x="676" y="333"/>
                    </a:cubicBezTo>
                    <a:cubicBezTo>
                      <a:pt x="676" y="331"/>
                      <a:pt x="677" y="330"/>
                      <a:pt x="677" y="329"/>
                    </a:cubicBezTo>
                    <a:cubicBezTo>
                      <a:pt x="677" y="327"/>
                      <a:pt x="676" y="326"/>
                      <a:pt x="676" y="325"/>
                    </a:cubicBezTo>
                    <a:cubicBezTo>
                      <a:pt x="676" y="324"/>
                      <a:pt x="677" y="323"/>
                      <a:pt x="677" y="322"/>
                    </a:cubicBezTo>
                    <a:cubicBezTo>
                      <a:pt x="677" y="320"/>
                      <a:pt x="676" y="318"/>
                      <a:pt x="676" y="315"/>
                    </a:cubicBezTo>
                    <a:cubicBezTo>
                      <a:pt x="676" y="313"/>
                      <a:pt x="676" y="311"/>
                      <a:pt x="676" y="309"/>
                    </a:cubicBezTo>
                    <a:cubicBezTo>
                      <a:pt x="676" y="308"/>
                      <a:pt x="675" y="307"/>
                      <a:pt x="675" y="306"/>
                    </a:cubicBezTo>
                    <a:cubicBezTo>
                      <a:pt x="675" y="305"/>
                      <a:pt x="675" y="304"/>
                      <a:pt x="675" y="302"/>
                    </a:cubicBezTo>
                    <a:cubicBezTo>
                      <a:pt x="675" y="299"/>
                      <a:pt x="673" y="295"/>
                      <a:pt x="673" y="292"/>
                    </a:cubicBezTo>
                    <a:cubicBezTo>
                      <a:pt x="672" y="289"/>
                      <a:pt x="673" y="286"/>
                      <a:pt x="672" y="283"/>
                    </a:cubicBezTo>
                    <a:cubicBezTo>
                      <a:pt x="672" y="281"/>
                      <a:pt x="671" y="279"/>
                      <a:pt x="670" y="277"/>
                    </a:cubicBezTo>
                    <a:cubicBezTo>
                      <a:pt x="670" y="275"/>
                      <a:pt x="669" y="275"/>
                      <a:pt x="669" y="274"/>
                    </a:cubicBezTo>
                    <a:cubicBezTo>
                      <a:pt x="668" y="269"/>
                      <a:pt x="668" y="264"/>
                      <a:pt x="666" y="260"/>
                    </a:cubicBezTo>
                    <a:cubicBezTo>
                      <a:pt x="666" y="259"/>
                      <a:pt x="665" y="259"/>
                      <a:pt x="665" y="258"/>
                    </a:cubicBezTo>
                    <a:cubicBezTo>
                      <a:pt x="665" y="256"/>
                      <a:pt x="665" y="255"/>
                      <a:pt x="665" y="254"/>
                    </a:cubicBezTo>
                    <a:cubicBezTo>
                      <a:pt x="665" y="253"/>
                      <a:pt x="664" y="252"/>
                      <a:pt x="664" y="252"/>
                    </a:cubicBezTo>
                    <a:cubicBezTo>
                      <a:pt x="662" y="247"/>
                      <a:pt x="661" y="242"/>
                      <a:pt x="659" y="238"/>
                    </a:cubicBezTo>
                    <a:cubicBezTo>
                      <a:pt x="659" y="238"/>
                      <a:pt x="660" y="237"/>
                      <a:pt x="659" y="237"/>
                    </a:cubicBezTo>
                    <a:cubicBezTo>
                      <a:pt x="657" y="236"/>
                      <a:pt x="658" y="233"/>
                      <a:pt x="657" y="231"/>
                    </a:cubicBezTo>
                    <a:cubicBezTo>
                      <a:pt x="656" y="230"/>
                      <a:pt x="655" y="228"/>
                      <a:pt x="655" y="226"/>
                    </a:cubicBezTo>
                    <a:cubicBezTo>
                      <a:pt x="653" y="224"/>
                      <a:pt x="652" y="216"/>
                      <a:pt x="649" y="216"/>
                    </a:cubicBezTo>
                    <a:cubicBezTo>
                      <a:pt x="646" y="216"/>
                      <a:pt x="645" y="219"/>
                      <a:pt x="644" y="221"/>
                    </a:cubicBezTo>
                    <a:cubicBezTo>
                      <a:pt x="643" y="222"/>
                      <a:pt x="641" y="223"/>
                      <a:pt x="641" y="225"/>
                    </a:cubicBezTo>
                    <a:cubicBezTo>
                      <a:pt x="640" y="227"/>
                      <a:pt x="644" y="229"/>
                      <a:pt x="645" y="232"/>
                    </a:cubicBezTo>
                    <a:cubicBezTo>
                      <a:pt x="645" y="234"/>
                      <a:pt x="645" y="236"/>
                      <a:pt x="646" y="238"/>
                    </a:cubicBezTo>
                    <a:cubicBezTo>
                      <a:pt x="646" y="239"/>
                      <a:pt x="645" y="239"/>
                      <a:pt x="645" y="240"/>
                    </a:cubicBezTo>
                    <a:cubicBezTo>
                      <a:pt x="645" y="241"/>
                      <a:pt x="646" y="241"/>
                      <a:pt x="646" y="242"/>
                    </a:cubicBezTo>
                    <a:cubicBezTo>
                      <a:pt x="645" y="243"/>
                      <a:pt x="645" y="245"/>
                      <a:pt x="644" y="246"/>
                    </a:cubicBezTo>
                    <a:cubicBezTo>
                      <a:pt x="642" y="247"/>
                      <a:pt x="640" y="249"/>
                      <a:pt x="639" y="248"/>
                    </a:cubicBezTo>
                    <a:cubicBezTo>
                      <a:pt x="638" y="248"/>
                      <a:pt x="638" y="249"/>
                      <a:pt x="638" y="250"/>
                    </a:cubicBezTo>
                    <a:cubicBezTo>
                      <a:pt x="637" y="250"/>
                      <a:pt x="636" y="249"/>
                      <a:pt x="635" y="250"/>
                    </a:cubicBezTo>
                    <a:cubicBezTo>
                      <a:pt x="631" y="252"/>
                      <a:pt x="626" y="254"/>
                      <a:pt x="620" y="255"/>
                    </a:cubicBezTo>
                    <a:cubicBezTo>
                      <a:pt x="620" y="256"/>
                      <a:pt x="619" y="257"/>
                      <a:pt x="619" y="257"/>
                    </a:cubicBezTo>
                    <a:cubicBezTo>
                      <a:pt x="618" y="261"/>
                      <a:pt x="616" y="263"/>
                      <a:pt x="614" y="265"/>
                    </a:cubicBezTo>
                    <a:cubicBezTo>
                      <a:pt x="613" y="267"/>
                      <a:pt x="611" y="268"/>
                      <a:pt x="610" y="268"/>
                    </a:cubicBezTo>
                    <a:cubicBezTo>
                      <a:pt x="604" y="270"/>
                      <a:pt x="600" y="265"/>
                      <a:pt x="594" y="264"/>
                    </a:cubicBezTo>
                    <a:cubicBezTo>
                      <a:pt x="593" y="264"/>
                      <a:pt x="593" y="264"/>
                      <a:pt x="592" y="264"/>
                    </a:cubicBezTo>
                    <a:cubicBezTo>
                      <a:pt x="590" y="264"/>
                      <a:pt x="589" y="263"/>
                      <a:pt x="587" y="262"/>
                    </a:cubicBezTo>
                    <a:cubicBezTo>
                      <a:pt x="585" y="262"/>
                      <a:pt x="584" y="263"/>
                      <a:pt x="582" y="262"/>
                    </a:cubicBezTo>
                    <a:cubicBezTo>
                      <a:pt x="581" y="263"/>
                      <a:pt x="580" y="265"/>
                      <a:pt x="581" y="266"/>
                    </a:cubicBezTo>
                    <a:cubicBezTo>
                      <a:pt x="581" y="267"/>
                      <a:pt x="582" y="268"/>
                      <a:pt x="583" y="269"/>
                    </a:cubicBezTo>
                    <a:cubicBezTo>
                      <a:pt x="583" y="270"/>
                      <a:pt x="583" y="271"/>
                      <a:pt x="582" y="272"/>
                    </a:cubicBezTo>
                    <a:cubicBezTo>
                      <a:pt x="582" y="273"/>
                      <a:pt x="581" y="273"/>
                      <a:pt x="581" y="274"/>
                    </a:cubicBezTo>
                    <a:cubicBezTo>
                      <a:pt x="580" y="274"/>
                      <a:pt x="580" y="275"/>
                      <a:pt x="580" y="275"/>
                    </a:cubicBezTo>
                    <a:cubicBezTo>
                      <a:pt x="579" y="277"/>
                      <a:pt x="576" y="278"/>
                      <a:pt x="573" y="278"/>
                    </a:cubicBezTo>
                    <a:cubicBezTo>
                      <a:pt x="572" y="277"/>
                      <a:pt x="571" y="276"/>
                      <a:pt x="570" y="276"/>
                    </a:cubicBezTo>
                    <a:cubicBezTo>
                      <a:pt x="567" y="276"/>
                      <a:pt x="563" y="278"/>
                      <a:pt x="562" y="280"/>
                    </a:cubicBezTo>
                    <a:cubicBezTo>
                      <a:pt x="562" y="281"/>
                      <a:pt x="561" y="282"/>
                      <a:pt x="561" y="282"/>
                    </a:cubicBezTo>
                    <a:cubicBezTo>
                      <a:pt x="559" y="285"/>
                      <a:pt x="558" y="286"/>
                      <a:pt x="555" y="287"/>
                    </a:cubicBezTo>
                    <a:cubicBezTo>
                      <a:pt x="555" y="288"/>
                      <a:pt x="554" y="287"/>
                      <a:pt x="554" y="287"/>
                    </a:cubicBezTo>
                    <a:cubicBezTo>
                      <a:pt x="553" y="292"/>
                      <a:pt x="543" y="294"/>
                      <a:pt x="541" y="289"/>
                    </a:cubicBezTo>
                    <a:cubicBezTo>
                      <a:pt x="537" y="288"/>
                      <a:pt x="536" y="285"/>
                      <a:pt x="531" y="285"/>
                    </a:cubicBezTo>
                    <a:cubicBezTo>
                      <a:pt x="531" y="286"/>
                      <a:pt x="531" y="288"/>
                      <a:pt x="530" y="290"/>
                    </a:cubicBezTo>
                    <a:cubicBezTo>
                      <a:pt x="531" y="293"/>
                      <a:pt x="532" y="295"/>
                      <a:pt x="533" y="299"/>
                    </a:cubicBezTo>
                    <a:cubicBezTo>
                      <a:pt x="535" y="302"/>
                      <a:pt x="534" y="305"/>
                      <a:pt x="534" y="309"/>
                    </a:cubicBezTo>
                    <a:cubicBezTo>
                      <a:pt x="534" y="310"/>
                      <a:pt x="535" y="311"/>
                      <a:pt x="535" y="312"/>
                    </a:cubicBezTo>
                    <a:cubicBezTo>
                      <a:pt x="536" y="314"/>
                      <a:pt x="536" y="316"/>
                      <a:pt x="537" y="318"/>
                    </a:cubicBezTo>
                    <a:cubicBezTo>
                      <a:pt x="537" y="320"/>
                      <a:pt x="536" y="323"/>
                      <a:pt x="536" y="326"/>
                    </a:cubicBezTo>
                    <a:cubicBezTo>
                      <a:pt x="536" y="327"/>
                      <a:pt x="537" y="328"/>
                      <a:pt x="537" y="329"/>
                    </a:cubicBezTo>
                    <a:cubicBezTo>
                      <a:pt x="538" y="336"/>
                      <a:pt x="536" y="345"/>
                      <a:pt x="537" y="350"/>
                    </a:cubicBezTo>
                    <a:cubicBezTo>
                      <a:pt x="536" y="351"/>
                      <a:pt x="537" y="353"/>
                      <a:pt x="537" y="355"/>
                    </a:cubicBezTo>
                    <a:cubicBezTo>
                      <a:pt x="537" y="356"/>
                      <a:pt x="536" y="357"/>
                      <a:pt x="536" y="358"/>
                    </a:cubicBezTo>
                    <a:cubicBezTo>
                      <a:pt x="535" y="359"/>
                      <a:pt x="535" y="362"/>
                      <a:pt x="534" y="364"/>
                    </a:cubicBezTo>
                    <a:cubicBezTo>
                      <a:pt x="534" y="366"/>
                      <a:pt x="535" y="367"/>
                      <a:pt x="535" y="369"/>
                    </a:cubicBezTo>
                    <a:cubicBezTo>
                      <a:pt x="535" y="369"/>
                      <a:pt x="534" y="370"/>
                      <a:pt x="534" y="371"/>
                    </a:cubicBezTo>
                    <a:cubicBezTo>
                      <a:pt x="534" y="372"/>
                      <a:pt x="534" y="373"/>
                      <a:pt x="534" y="374"/>
                    </a:cubicBezTo>
                    <a:cubicBezTo>
                      <a:pt x="533" y="377"/>
                      <a:pt x="531" y="379"/>
                      <a:pt x="532" y="382"/>
                    </a:cubicBezTo>
                    <a:cubicBezTo>
                      <a:pt x="532" y="384"/>
                      <a:pt x="530" y="386"/>
                      <a:pt x="530" y="387"/>
                    </a:cubicBezTo>
                    <a:cubicBezTo>
                      <a:pt x="530" y="388"/>
                      <a:pt x="530" y="388"/>
                      <a:pt x="530" y="389"/>
                    </a:cubicBezTo>
                    <a:cubicBezTo>
                      <a:pt x="530" y="391"/>
                      <a:pt x="528" y="392"/>
                      <a:pt x="528" y="394"/>
                    </a:cubicBezTo>
                    <a:cubicBezTo>
                      <a:pt x="527" y="396"/>
                      <a:pt x="526" y="398"/>
                      <a:pt x="525" y="399"/>
                    </a:cubicBezTo>
                    <a:cubicBezTo>
                      <a:pt x="525" y="400"/>
                      <a:pt x="525" y="401"/>
                      <a:pt x="525" y="401"/>
                    </a:cubicBezTo>
                    <a:cubicBezTo>
                      <a:pt x="525" y="403"/>
                      <a:pt x="523" y="405"/>
                      <a:pt x="523" y="407"/>
                    </a:cubicBezTo>
                    <a:cubicBezTo>
                      <a:pt x="522" y="407"/>
                      <a:pt x="523" y="408"/>
                      <a:pt x="523" y="408"/>
                    </a:cubicBezTo>
                    <a:cubicBezTo>
                      <a:pt x="522" y="410"/>
                      <a:pt x="521" y="411"/>
                      <a:pt x="520" y="412"/>
                    </a:cubicBezTo>
                    <a:cubicBezTo>
                      <a:pt x="520" y="413"/>
                      <a:pt x="520" y="414"/>
                      <a:pt x="520" y="415"/>
                    </a:cubicBezTo>
                    <a:cubicBezTo>
                      <a:pt x="519" y="416"/>
                      <a:pt x="517" y="417"/>
                      <a:pt x="518" y="419"/>
                    </a:cubicBezTo>
                    <a:cubicBezTo>
                      <a:pt x="515" y="421"/>
                      <a:pt x="516" y="426"/>
                      <a:pt x="513" y="427"/>
                    </a:cubicBezTo>
                    <a:cubicBezTo>
                      <a:pt x="513" y="431"/>
                      <a:pt x="511" y="432"/>
                      <a:pt x="509" y="435"/>
                    </a:cubicBezTo>
                    <a:cubicBezTo>
                      <a:pt x="508" y="437"/>
                      <a:pt x="507" y="438"/>
                      <a:pt x="506" y="439"/>
                    </a:cubicBezTo>
                    <a:cubicBezTo>
                      <a:pt x="505" y="441"/>
                      <a:pt x="504" y="444"/>
                      <a:pt x="503" y="445"/>
                    </a:cubicBezTo>
                    <a:cubicBezTo>
                      <a:pt x="501" y="447"/>
                      <a:pt x="499" y="449"/>
                      <a:pt x="499" y="451"/>
                    </a:cubicBezTo>
                    <a:cubicBezTo>
                      <a:pt x="498" y="451"/>
                      <a:pt x="497" y="451"/>
                      <a:pt x="497" y="451"/>
                    </a:cubicBezTo>
                    <a:cubicBezTo>
                      <a:pt x="497" y="452"/>
                      <a:pt x="496" y="453"/>
                      <a:pt x="496" y="454"/>
                    </a:cubicBezTo>
                    <a:cubicBezTo>
                      <a:pt x="495" y="455"/>
                      <a:pt x="495" y="456"/>
                      <a:pt x="493" y="456"/>
                    </a:cubicBezTo>
                    <a:cubicBezTo>
                      <a:pt x="492" y="461"/>
                      <a:pt x="488" y="463"/>
                      <a:pt x="485" y="466"/>
                    </a:cubicBezTo>
                    <a:cubicBezTo>
                      <a:pt x="484" y="467"/>
                      <a:pt x="484" y="468"/>
                      <a:pt x="483" y="469"/>
                    </a:cubicBezTo>
                    <a:cubicBezTo>
                      <a:pt x="483" y="469"/>
                      <a:pt x="482" y="469"/>
                      <a:pt x="482" y="470"/>
                    </a:cubicBezTo>
                    <a:cubicBezTo>
                      <a:pt x="480" y="471"/>
                      <a:pt x="480" y="472"/>
                      <a:pt x="479" y="473"/>
                    </a:cubicBezTo>
                    <a:cubicBezTo>
                      <a:pt x="476" y="474"/>
                      <a:pt x="476" y="477"/>
                      <a:pt x="473" y="478"/>
                    </a:cubicBezTo>
                    <a:cubicBezTo>
                      <a:pt x="471" y="478"/>
                      <a:pt x="471" y="479"/>
                      <a:pt x="470" y="479"/>
                    </a:cubicBezTo>
                    <a:cubicBezTo>
                      <a:pt x="469" y="478"/>
                      <a:pt x="467" y="478"/>
                      <a:pt x="467" y="477"/>
                    </a:cubicBezTo>
                    <a:cubicBezTo>
                      <a:pt x="467" y="476"/>
                      <a:pt x="467" y="474"/>
                      <a:pt x="468" y="473"/>
                    </a:cubicBezTo>
                    <a:cubicBezTo>
                      <a:pt x="468" y="472"/>
                      <a:pt x="469" y="472"/>
                      <a:pt x="470" y="472"/>
                    </a:cubicBezTo>
                    <a:cubicBezTo>
                      <a:pt x="471" y="471"/>
                      <a:pt x="471" y="470"/>
                      <a:pt x="472" y="469"/>
                    </a:cubicBezTo>
                    <a:cubicBezTo>
                      <a:pt x="473" y="468"/>
                      <a:pt x="475" y="466"/>
                      <a:pt x="477" y="465"/>
                    </a:cubicBezTo>
                    <a:cubicBezTo>
                      <a:pt x="477" y="463"/>
                      <a:pt x="479" y="463"/>
                      <a:pt x="480" y="462"/>
                    </a:cubicBezTo>
                    <a:cubicBezTo>
                      <a:pt x="480" y="461"/>
                      <a:pt x="480" y="461"/>
                      <a:pt x="480" y="460"/>
                    </a:cubicBezTo>
                    <a:cubicBezTo>
                      <a:pt x="486" y="456"/>
                      <a:pt x="487" y="450"/>
                      <a:pt x="493" y="447"/>
                    </a:cubicBezTo>
                    <a:cubicBezTo>
                      <a:pt x="493" y="445"/>
                      <a:pt x="494" y="443"/>
                      <a:pt x="496" y="442"/>
                    </a:cubicBezTo>
                    <a:cubicBezTo>
                      <a:pt x="496" y="441"/>
                      <a:pt x="496" y="440"/>
                      <a:pt x="496" y="439"/>
                    </a:cubicBezTo>
                    <a:cubicBezTo>
                      <a:pt x="497" y="439"/>
                      <a:pt x="498" y="438"/>
                      <a:pt x="499" y="437"/>
                    </a:cubicBezTo>
                    <a:cubicBezTo>
                      <a:pt x="500" y="436"/>
                      <a:pt x="500" y="434"/>
                      <a:pt x="501" y="432"/>
                    </a:cubicBezTo>
                    <a:cubicBezTo>
                      <a:pt x="502" y="431"/>
                      <a:pt x="503" y="430"/>
                      <a:pt x="504" y="428"/>
                    </a:cubicBezTo>
                    <a:cubicBezTo>
                      <a:pt x="505" y="427"/>
                      <a:pt x="506" y="425"/>
                      <a:pt x="507" y="423"/>
                    </a:cubicBezTo>
                    <a:cubicBezTo>
                      <a:pt x="507" y="423"/>
                      <a:pt x="507" y="422"/>
                      <a:pt x="507" y="421"/>
                    </a:cubicBezTo>
                    <a:cubicBezTo>
                      <a:pt x="508" y="420"/>
                      <a:pt x="508" y="419"/>
                      <a:pt x="509" y="419"/>
                    </a:cubicBezTo>
                    <a:cubicBezTo>
                      <a:pt x="509" y="418"/>
                      <a:pt x="509" y="417"/>
                      <a:pt x="510" y="416"/>
                    </a:cubicBezTo>
                    <a:cubicBezTo>
                      <a:pt x="510" y="415"/>
                      <a:pt x="511" y="414"/>
                      <a:pt x="512" y="413"/>
                    </a:cubicBezTo>
                    <a:cubicBezTo>
                      <a:pt x="512" y="413"/>
                      <a:pt x="512" y="412"/>
                      <a:pt x="512" y="411"/>
                    </a:cubicBezTo>
                    <a:cubicBezTo>
                      <a:pt x="513" y="409"/>
                      <a:pt x="515" y="407"/>
                      <a:pt x="515" y="405"/>
                    </a:cubicBezTo>
                    <a:cubicBezTo>
                      <a:pt x="515" y="404"/>
                      <a:pt x="515" y="404"/>
                      <a:pt x="515" y="403"/>
                    </a:cubicBezTo>
                    <a:cubicBezTo>
                      <a:pt x="516" y="402"/>
                      <a:pt x="516" y="401"/>
                      <a:pt x="517" y="401"/>
                    </a:cubicBezTo>
                    <a:cubicBezTo>
                      <a:pt x="517" y="400"/>
                      <a:pt x="517" y="399"/>
                      <a:pt x="517" y="399"/>
                    </a:cubicBezTo>
                    <a:cubicBezTo>
                      <a:pt x="517" y="398"/>
                      <a:pt x="518" y="398"/>
                      <a:pt x="518" y="397"/>
                    </a:cubicBezTo>
                    <a:cubicBezTo>
                      <a:pt x="519" y="396"/>
                      <a:pt x="518" y="394"/>
                      <a:pt x="519" y="392"/>
                    </a:cubicBezTo>
                    <a:cubicBezTo>
                      <a:pt x="519" y="391"/>
                      <a:pt x="520" y="390"/>
                      <a:pt x="520" y="389"/>
                    </a:cubicBezTo>
                    <a:cubicBezTo>
                      <a:pt x="520" y="389"/>
                      <a:pt x="520" y="388"/>
                      <a:pt x="520" y="387"/>
                    </a:cubicBezTo>
                    <a:cubicBezTo>
                      <a:pt x="520" y="385"/>
                      <a:pt x="522" y="384"/>
                      <a:pt x="523" y="382"/>
                    </a:cubicBezTo>
                    <a:cubicBezTo>
                      <a:pt x="523" y="380"/>
                      <a:pt x="523" y="377"/>
                      <a:pt x="523" y="374"/>
                    </a:cubicBezTo>
                    <a:cubicBezTo>
                      <a:pt x="524" y="373"/>
                      <a:pt x="524" y="372"/>
                      <a:pt x="524" y="370"/>
                    </a:cubicBezTo>
                    <a:cubicBezTo>
                      <a:pt x="525" y="368"/>
                      <a:pt x="526" y="364"/>
                      <a:pt x="526" y="362"/>
                    </a:cubicBezTo>
                    <a:cubicBezTo>
                      <a:pt x="526" y="360"/>
                      <a:pt x="525" y="357"/>
                      <a:pt x="527" y="356"/>
                    </a:cubicBezTo>
                    <a:cubicBezTo>
                      <a:pt x="527" y="355"/>
                      <a:pt x="526" y="355"/>
                      <a:pt x="526" y="354"/>
                    </a:cubicBezTo>
                    <a:cubicBezTo>
                      <a:pt x="526" y="353"/>
                      <a:pt x="527" y="353"/>
                      <a:pt x="527" y="352"/>
                    </a:cubicBezTo>
                    <a:cubicBezTo>
                      <a:pt x="526" y="347"/>
                      <a:pt x="527" y="341"/>
                      <a:pt x="528" y="335"/>
                    </a:cubicBezTo>
                    <a:cubicBezTo>
                      <a:pt x="528" y="331"/>
                      <a:pt x="526" y="327"/>
                      <a:pt x="526" y="322"/>
                    </a:cubicBezTo>
                    <a:cubicBezTo>
                      <a:pt x="526" y="319"/>
                      <a:pt x="526" y="316"/>
                      <a:pt x="526" y="313"/>
                    </a:cubicBezTo>
                    <a:cubicBezTo>
                      <a:pt x="526" y="310"/>
                      <a:pt x="523" y="307"/>
                      <a:pt x="524" y="303"/>
                    </a:cubicBezTo>
                    <a:cubicBezTo>
                      <a:pt x="524" y="302"/>
                      <a:pt x="523" y="300"/>
                      <a:pt x="522" y="298"/>
                    </a:cubicBezTo>
                    <a:cubicBezTo>
                      <a:pt x="522" y="297"/>
                      <a:pt x="522" y="296"/>
                      <a:pt x="522" y="295"/>
                    </a:cubicBezTo>
                    <a:cubicBezTo>
                      <a:pt x="522" y="294"/>
                      <a:pt x="521" y="293"/>
                      <a:pt x="520" y="292"/>
                    </a:cubicBezTo>
                    <a:cubicBezTo>
                      <a:pt x="520" y="291"/>
                      <a:pt x="521" y="290"/>
                      <a:pt x="520" y="290"/>
                    </a:cubicBezTo>
                    <a:cubicBezTo>
                      <a:pt x="520" y="286"/>
                      <a:pt x="518" y="284"/>
                      <a:pt x="517" y="281"/>
                    </a:cubicBezTo>
                    <a:cubicBezTo>
                      <a:pt x="517" y="280"/>
                      <a:pt x="517" y="279"/>
                      <a:pt x="517" y="278"/>
                    </a:cubicBezTo>
                    <a:cubicBezTo>
                      <a:pt x="516" y="275"/>
                      <a:pt x="513" y="273"/>
                      <a:pt x="513" y="270"/>
                    </a:cubicBezTo>
                    <a:cubicBezTo>
                      <a:pt x="511" y="268"/>
                      <a:pt x="511" y="267"/>
                      <a:pt x="510" y="265"/>
                    </a:cubicBezTo>
                    <a:cubicBezTo>
                      <a:pt x="509" y="263"/>
                      <a:pt x="507" y="262"/>
                      <a:pt x="506" y="260"/>
                    </a:cubicBezTo>
                    <a:cubicBezTo>
                      <a:pt x="502" y="260"/>
                      <a:pt x="502" y="264"/>
                      <a:pt x="499" y="265"/>
                    </a:cubicBezTo>
                    <a:cubicBezTo>
                      <a:pt x="497" y="267"/>
                      <a:pt x="496" y="270"/>
                      <a:pt x="494" y="271"/>
                    </a:cubicBezTo>
                    <a:cubicBezTo>
                      <a:pt x="493" y="271"/>
                      <a:pt x="493" y="271"/>
                      <a:pt x="492" y="271"/>
                    </a:cubicBezTo>
                    <a:cubicBezTo>
                      <a:pt x="492" y="272"/>
                      <a:pt x="491" y="273"/>
                      <a:pt x="491" y="273"/>
                    </a:cubicBezTo>
                    <a:cubicBezTo>
                      <a:pt x="488" y="274"/>
                      <a:pt x="487" y="275"/>
                      <a:pt x="484" y="276"/>
                    </a:cubicBezTo>
                    <a:cubicBezTo>
                      <a:pt x="483" y="276"/>
                      <a:pt x="481" y="276"/>
                      <a:pt x="480" y="276"/>
                    </a:cubicBezTo>
                    <a:cubicBezTo>
                      <a:pt x="478" y="277"/>
                      <a:pt x="477" y="278"/>
                      <a:pt x="476" y="278"/>
                    </a:cubicBezTo>
                    <a:cubicBezTo>
                      <a:pt x="474" y="278"/>
                      <a:pt x="472" y="278"/>
                      <a:pt x="469" y="278"/>
                    </a:cubicBezTo>
                    <a:cubicBezTo>
                      <a:pt x="466" y="278"/>
                      <a:pt x="463" y="280"/>
                      <a:pt x="461" y="278"/>
                    </a:cubicBezTo>
                    <a:cubicBezTo>
                      <a:pt x="460" y="278"/>
                      <a:pt x="460" y="279"/>
                      <a:pt x="459" y="279"/>
                    </a:cubicBezTo>
                    <a:cubicBezTo>
                      <a:pt x="458" y="279"/>
                      <a:pt x="457" y="278"/>
                      <a:pt x="456" y="278"/>
                    </a:cubicBezTo>
                    <a:cubicBezTo>
                      <a:pt x="455" y="278"/>
                      <a:pt x="454" y="279"/>
                      <a:pt x="453" y="278"/>
                    </a:cubicBezTo>
                    <a:cubicBezTo>
                      <a:pt x="452" y="278"/>
                      <a:pt x="452" y="279"/>
                      <a:pt x="451" y="279"/>
                    </a:cubicBezTo>
                    <a:cubicBezTo>
                      <a:pt x="446" y="278"/>
                      <a:pt x="445" y="282"/>
                      <a:pt x="443" y="285"/>
                    </a:cubicBezTo>
                    <a:cubicBezTo>
                      <a:pt x="443" y="286"/>
                      <a:pt x="442" y="287"/>
                      <a:pt x="443" y="288"/>
                    </a:cubicBezTo>
                    <a:cubicBezTo>
                      <a:pt x="446" y="292"/>
                      <a:pt x="457" y="289"/>
                      <a:pt x="462" y="291"/>
                    </a:cubicBezTo>
                    <a:cubicBezTo>
                      <a:pt x="465" y="289"/>
                      <a:pt x="472" y="291"/>
                      <a:pt x="475" y="291"/>
                    </a:cubicBezTo>
                    <a:cubicBezTo>
                      <a:pt x="478" y="292"/>
                      <a:pt x="481" y="292"/>
                      <a:pt x="482" y="292"/>
                    </a:cubicBezTo>
                    <a:cubicBezTo>
                      <a:pt x="484" y="295"/>
                      <a:pt x="481" y="297"/>
                      <a:pt x="480" y="299"/>
                    </a:cubicBezTo>
                    <a:cubicBezTo>
                      <a:pt x="480" y="299"/>
                      <a:pt x="480" y="300"/>
                      <a:pt x="480" y="300"/>
                    </a:cubicBezTo>
                    <a:cubicBezTo>
                      <a:pt x="479" y="302"/>
                      <a:pt x="476" y="304"/>
                      <a:pt x="474" y="306"/>
                    </a:cubicBezTo>
                    <a:cubicBezTo>
                      <a:pt x="474" y="307"/>
                      <a:pt x="474" y="308"/>
                      <a:pt x="473" y="308"/>
                    </a:cubicBezTo>
                    <a:cubicBezTo>
                      <a:pt x="472" y="309"/>
                      <a:pt x="471" y="309"/>
                      <a:pt x="470" y="309"/>
                    </a:cubicBezTo>
                    <a:cubicBezTo>
                      <a:pt x="469" y="310"/>
                      <a:pt x="469" y="311"/>
                      <a:pt x="469" y="312"/>
                    </a:cubicBezTo>
                    <a:cubicBezTo>
                      <a:pt x="467" y="312"/>
                      <a:pt x="466" y="313"/>
                      <a:pt x="465" y="313"/>
                    </a:cubicBezTo>
                    <a:cubicBezTo>
                      <a:pt x="464" y="314"/>
                      <a:pt x="462" y="314"/>
                      <a:pt x="461" y="315"/>
                    </a:cubicBezTo>
                    <a:cubicBezTo>
                      <a:pt x="460" y="315"/>
                      <a:pt x="459" y="316"/>
                      <a:pt x="459" y="316"/>
                    </a:cubicBezTo>
                    <a:cubicBezTo>
                      <a:pt x="457" y="316"/>
                      <a:pt x="456" y="315"/>
                      <a:pt x="454" y="315"/>
                    </a:cubicBezTo>
                    <a:cubicBezTo>
                      <a:pt x="453" y="315"/>
                      <a:pt x="451" y="316"/>
                      <a:pt x="449" y="316"/>
                    </a:cubicBezTo>
                    <a:cubicBezTo>
                      <a:pt x="448" y="316"/>
                      <a:pt x="447" y="316"/>
                      <a:pt x="446" y="316"/>
                    </a:cubicBezTo>
                    <a:cubicBezTo>
                      <a:pt x="445" y="316"/>
                      <a:pt x="444" y="316"/>
                      <a:pt x="443" y="316"/>
                    </a:cubicBezTo>
                    <a:cubicBezTo>
                      <a:pt x="440" y="317"/>
                      <a:pt x="437" y="316"/>
                      <a:pt x="435" y="317"/>
                    </a:cubicBezTo>
                    <a:cubicBezTo>
                      <a:pt x="432" y="317"/>
                      <a:pt x="431" y="320"/>
                      <a:pt x="429" y="320"/>
                    </a:cubicBezTo>
                    <a:cubicBezTo>
                      <a:pt x="429" y="323"/>
                      <a:pt x="428" y="324"/>
                      <a:pt x="427" y="326"/>
                    </a:cubicBezTo>
                    <a:cubicBezTo>
                      <a:pt x="427" y="327"/>
                      <a:pt x="428" y="328"/>
                      <a:pt x="429" y="329"/>
                    </a:cubicBezTo>
                    <a:cubicBezTo>
                      <a:pt x="430" y="329"/>
                      <a:pt x="432" y="330"/>
                      <a:pt x="433" y="330"/>
                    </a:cubicBezTo>
                    <a:cubicBezTo>
                      <a:pt x="438" y="330"/>
                      <a:pt x="444" y="329"/>
                      <a:pt x="448" y="329"/>
                    </a:cubicBezTo>
                    <a:cubicBezTo>
                      <a:pt x="449" y="330"/>
                      <a:pt x="450" y="330"/>
                      <a:pt x="451" y="330"/>
                    </a:cubicBezTo>
                    <a:cubicBezTo>
                      <a:pt x="454" y="331"/>
                      <a:pt x="456" y="330"/>
                      <a:pt x="458" y="332"/>
                    </a:cubicBezTo>
                    <a:cubicBezTo>
                      <a:pt x="458" y="333"/>
                      <a:pt x="458" y="335"/>
                      <a:pt x="458" y="336"/>
                    </a:cubicBezTo>
                    <a:cubicBezTo>
                      <a:pt x="455" y="337"/>
                      <a:pt x="454" y="340"/>
                      <a:pt x="452" y="343"/>
                    </a:cubicBezTo>
                    <a:cubicBezTo>
                      <a:pt x="451" y="345"/>
                      <a:pt x="448" y="346"/>
                      <a:pt x="447" y="348"/>
                    </a:cubicBezTo>
                    <a:cubicBezTo>
                      <a:pt x="446" y="349"/>
                      <a:pt x="446" y="348"/>
                      <a:pt x="445" y="348"/>
                    </a:cubicBezTo>
                    <a:cubicBezTo>
                      <a:pt x="445" y="352"/>
                      <a:pt x="441" y="351"/>
                      <a:pt x="439" y="352"/>
                    </a:cubicBezTo>
                    <a:cubicBezTo>
                      <a:pt x="437" y="353"/>
                      <a:pt x="436" y="354"/>
                      <a:pt x="434" y="355"/>
                    </a:cubicBezTo>
                    <a:cubicBezTo>
                      <a:pt x="432" y="354"/>
                      <a:pt x="429" y="356"/>
                      <a:pt x="426" y="356"/>
                    </a:cubicBezTo>
                    <a:cubicBezTo>
                      <a:pt x="425" y="356"/>
                      <a:pt x="425" y="355"/>
                      <a:pt x="424" y="355"/>
                    </a:cubicBezTo>
                    <a:cubicBezTo>
                      <a:pt x="421" y="355"/>
                      <a:pt x="419" y="356"/>
                      <a:pt x="416" y="356"/>
                    </a:cubicBezTo>
                    <a:cubicBezTo>
                      <a:pt x="415" y="358"/>
                      <a:pt x="414" y="360"/>
                      <a:pt x="414" y="364"/>
                    </a:cubicBezTo>
                    <a:cubicBezTo>
                      <a:pt x="417" y="369"/>
                      <a:pt x="427" y="366"/>
                      <a:pt x="434" y="368"/>
                    </a:cubicBezTo>
                    <a:cubicBezTo>
                      <a:pt x="435" y="369"/>
                      <a:pt x="435" y="371"/>
                      <a:pt x="436" y="373"/>
                    </a:cubicBezTo>
                    <a:cubicBezTo>
                      <a:pt x="434" y="375"/>
                      <a:pt x="433" y="378"/>
                      <a:pt x="432" y="380"/>
                    </a:cubicBezTo>
                    <a:cubicBezTo>
                      <a:pt x="431" y="381"/>
                      <a:pt x="430" y="381"/>
                      <a:pt x="429" y="382"/>
                    </a:cubicBezTo>
                    <a:cubicBezTo>
                      <a:pt x="426" y="384"/>
                      <a:pt x="424" y="389"/>
                      <a:pt x="421" y="390"/>
                    </a:cubicBezTo>
                    <a:cubicBezTo>
                      <a:pt x="420" y="391"/>
                      <a:pt x="419" y="390"/>
                      <a:pt x="419" y="391"/>
                    </a:cubicBezTo>
                    <a:cubicBezTo>
                      <a:pt x="417" y="391"/>
                      <a:pt x="416" y="392"/>
                      <a:pt x="414" y="392"/>
                    </a:cubicBezTo>
                    <a:cubicBezTo>
                      <a:pt x="411" y="392"/>
                      <a:pt x="407" y="392"/>
                      <a:pt x="404" y="392"/>
                    </a:cubicBezTo>
                    <a:cubicBezTo>
                      <a:pt x="400" y="393"/>
                      <a:pt x="397" y="398"/>
                      <a:pt x="399" y="403"/>
                    </a:cubicBezTo>
                    <a:cubicBezTo>
                      <a:pt x="400" y="403"/>
                      <a:pt x="401" y="404"/>
                      <a:pt x="403" y="404"/>
                    </a:cubicBezTo>
                    <a:cubicBezTo>
                      <a:pt x="404" y="404"/>
                      <a:pt x="405" y="404"/>
                      <a:pt x="407" y="404"/>
                    </a:cubicBezTo>
                    <a:cubicBezTo>
                      <a:pt x="408" y="404"/>
                      <a:pt x="409" y="405"/>
                      <a:pt x="410" y="405"/>
                    </a:cubicBezTo>
                    <a:cubicBezTo>
                      <a:pt x="414" y="406"/>
                      <a:pt x="413" y="407"/>
                      <a:pt x="413" y="410"/>
                    </a:cubicBezTo>
                    <a:cubicBezTo>
                      <a:pt x="413" y="411"/>
                      <a:pt x="412" y="411"/>
                      <a:pt x="411" y="412"/>
                    </a:cubicBezTo>
                    <a:cubicBezTo>
                      <a:pt x="412" y="415"/>
                      <a:pt x="409" y="415"/>
                      <a:pt x="409" y="418"/>
                    </a:cubicBezTo>
                    <a:cubicBezTo>
                      <a:pt x="405" y="421"/>
                      <a:pt x="402" y="426"/>
                      <a:pt x="396" y="427"/>
                    </a:cubicBezTo>
                    <a:cubicBezTo>
                      <a:pt x="395" y="427"/>
                      <a:pt x="393" y="427"/>
                      <a:pt x="392" y="427"/>
                    </a:cubicBezTo>
                    <a:cubicBezTo>
                      <a:pt x="391" y="427"/>
                      <a:pt x="390" y="428"/>
                      <a:pt x="389" y="428"/>
                    </a:cubicBezTo>
                    <a:cubicBezTo>
                      <a:pt x="386" y="429"/>
                      <a:pt x="384" y="429"/>
                      <a:pt x="382" y="430"/>
                    </a:cubicBezTo>
                    <a:cubicBezTo>
                      <a:pt x="380" y="434"/>
                      <a:pt x="378" y="437"/>
                      <a:pt x="380" y="441"/>
                    </a:cubicBezTo>
                    <a:cubicBezTo>
                      <a:pt x="381" y="442"/>
                      <a:pt x="383" y="443"/>
                      <a:pt x="384" y="444"/>
                    </a:cubicBezTo>
                    <a:cubicBezTo>
                      <a:pt x="384" y="445"/>
                      <a:pt x="385" y="447"/>
                      <a:pt x="386" y="448"/>
                    </a:cubicBezTo>
                    <a:cubicBezTo>
                      <a:pt x="387" y="450"/>
                      <a:pt x="389" y="451"/>
                      <a:pt x="387" y="455"/>
                    </a:cubicBezTo>
                    <a:cubicBezTo>
                      <a:pt x="387" y="457"/>
                      <a:pt x="384" y="459"/>
                      <a:pt x="383" y="461"/>
                    </a:cubicBezTo>
                    <a:cubicBezTo>
                      <a:pt x="383" y="462"/>
                      <a:pt x="383" y="463"/>
                      <a:pt x="382" y="464"/>
                    </a:cubicBezTo>
                    <a:cubicBezTo>
                      <a:pt x="382" y="464"/>
                      <a:pt x="381" y="465"/>
                      <a:pt x="380" y="466"/>
                    </a:cubicBezTo>
                    <a:cubicBezTo>
                      <a:pt x="379" y="468"/>
                      <a:pt x="378" y="470"/>
                      <a:pt x="376" y="472"/>
                    </a:cubicBezTo>
                    <a:cubicBezTo>
                      <a:pt x="376" y="472"/>
                      <a:pt x="376" y="473"/>
                      <a:pt x="376" y="473"/>
                    </a:cubicBezTo>
                    <a:cubicBezTo>
                      <a:pt x="375" y="474"/>
                      <a:pt x="374" y="475"/>
                      <a:pt x="374" y="476"/>
                    </a:cubicBezTo>
                    <a:cubicBezTo>
                      <a:pt x="373" y="477"/>
                      <a:pt x="372" y="478"/>
                      <a:pt x="372" y="480"/>
                    </a:cubicBezTo>
                    <a:cubicBezTo>
                      <a:pt x="372" y="480"/>
                      <a:pt x="371" y="480"/>
                      <a:pt x="370" y="481"/>
                    </a:cubicBezTo>
                    <a:cubicBezTo>
                      <a:pt x="370" y="482"/>
                      <a:pt x="370" y="483"/>
                      <a:pt x="370" y="483"/>
                    </a:cubicBezTo>
                    <a:cubicBezTo>
                      <a:pt x="369" y="484"/>
                      <a:pt x="368" y="484"/>
                      <a:pt x="368" y="484"/>
                    </a:cubicBezTo>
                    <a:cubicBezTo>
                      <a:pt x="366" y="487"/>
                      <a:pt x="365" y="489"/>
                      <a:pt x="364" y="491"/>
                    </a:cubicBezTo>
                    <a:cubicBezTo>
                      <a:pt x="363" y="492"/>
                      <a:pt x="362" y="494"/>
                      <a:pt x="362" y="495"/>
                    </a:cubicBezTo>
                    <a:cubicBezTo>
                      <a:pt x="361" y="496"/>
                      <a:pt x="360" y="496"/>
                      <a:pt x="359" y="498"/>
                    </a:cubicBezTo>
                    <a:cubicBezTo>
                      <a:pt x="359" y="498"/>
                      <a:pt x="359" y="499"/>
                      <a:pt x="358" y="499"/>
                    </a:cubicBezTo>
                    <a:cubicBezTo>
                      <a:pt x="358" y="500"/>
                      <a:pt x="358" y="500"/>
                      <a:pt x="357" y="501"/>
                    </a:cubicBezTo>
                    <a:cubicBezTo>
                      <a:pt x="357" y="501"/>
                      <a:pt x="356" y="502"/>
                      <a:pt x="356" y="503"/>
                    </a:cubicBezTo>
                    <a:cubicBezTo>
                      <a:pt x="356" y="503"/>
                      <a:pt x="354" y="503"/>
                      <a:pt x="354" y="504"/>
                    </a:cubicBezTo>
                    <a:cubicBezTo>
                      <a:pt x="353" y="505"/>
                      <a:pt x="353" y="506"/>
                      <a:pt x="353" y="506"/>
                    </a:cubicBezTo>
                    <a:cubicBezTo>
                      <a:pt x="350" y="508"/>
                      <a:pt x="349" y="505"/>
                      <a:pt x="347" y="504"/>
                    </a:cubicBezTo>
                    <a:cubicBezTo>
                      <a:pt x="346" y="503"/>
                      <a:pt x="344" y="502"/>
                      <a:pt x="344" y="501"/>
                    </a:cubicBezTo>
                    <a:cubicBezTo>
                      <a:pt x="343" y="500"/>
                      <a:pt x="343" y="499"/>
                      <a:pt x="342" y="498"/>
                    </a:cubicBezTo>
                    <a:cubicBezTo>
                      <a:pt x="341" y="496"/>
                      <a:pt x="339" y="494"/>
                      <a:pt x="338" y="492"/>
                    </a:cubicBezTo>
                    <a:cubicBezTo>
                      <a:pt x="336" y="490"/>
                      <a:pt x="334" y="488"/>
                      <a:pt x="333" y="486"/>
                    </a:cubicBezTo>
                    <a:cubicBezTo>
                      <a:pt x="333" y="485"/>
                      <a:pt x="333" y="485"/>
                      <a:pt x="333" y="484"/>
                    </a:cubicBezTo>
                    <a:cubicBezTo>
                      <a:pt x="331" y="483"/>
                      <a:pt x="330" y="482"/>
                      <a:pt x="330" y="480"/>
                    </a:cubicBezTo>
                    <a:cubicBezTo>
                      <a:pt x="329" y="479"/>
                      <a:pt x="328" y="479"/>
                      <a:pt x="327" y="478"/>
                    </a:cubicBezTo>
                    <a:cubicBezTo>
                      <a:pt x="328" y="476"/>
                      <a:pt x="326" y="475"/>
                      <a:pt x="326" y="473"/>
                    </a:cubicBezTo>
                    <a:cubicBezTo>
                      <a:pt x="325" y="473"/>
                      <a:pt x="326" y="472"/>
                      <a:pt x="326" y="471"/>
                    </a:cubicBezTo>
                    <a:cubicBezTo>
                      <a:pt x="325" y="470"/>
                      <a:pt x="324" y="471"/>
                      <a:pt x="323" y="471"/>
                    </a:cubicBezTo>
                    <a:cubicBezTo>
                      <a:pt x="322" y="470"/>
                      <a:pt x="321" y="468"/>
                      <a:pt x="320" y="466"/>
                    </a:cubicBezTo>
                    <a:cubicBezTo>
                      <a:pt x="319" y="465"/>
                      <a:pt x="317" y="463"/>
                      <a:pt x="317" y="462"/>
                    </a:cubicBezTo>
                    <a:cubicBezTo>
                      <a:pt x="316" y="462"/>
                      <a:pt x="317" y="461"/>
                      <a:pt x="316" y="461"/>
                    </a:cubicBezTo>
                    <a:cubicBezTo>
                      <a:pt x="316" y="459"/>
                      <a:pt x="314" y="457"/>
                      <a:pt x="313" y="456"/>
                    </a:cubicBezTo>
                    <a:cubicBezTo>
                      <a:pt x="312" y="453"/>
                      <a:pt x="311" y="449"/>
                      <a:pt x="314" y="449"/>
                    </a:cubicBezTo>
                    <a:cubicBezTo>
                      <a:pt x="314" y="447"/>
                      <a:pt x="316" y="446"/>
                      <a:pt x="317" y="445"/>
                    </a:cubicBezTo>
                    <a:cubicBezTo>
                      <a:pt x="319" y="443"/>
                      <a:pt x="317" y="439"/>
                      <a:pt x="319" y="436"/>
                    </a:cubicBezTo>
                    <a:cubicBezTo>
                      <a:pt x="318" y="434"/>
                      <a:pt x="316" y="433"/>
                      <a:pt x="316" y="431"/>
                    </a:cubicBezTo>
                    <a:cubicBezTo>
                      <a:pt x="314" y="431"/>
                      <a:pt x="313" y="429"/>
                      <a:pt x="311" y="428"/>
                    </a:cubicBezTo>
                    <a:cubicBezTo>
                      <a:pt x="309" y="429"/>
                      <a:pt x="307" y="429"/>
                      <a:pt x="305" y="428"/>
                    </a:cubicBezTo>
                    <a:cubicBezTo>
                      <a:pt x="301" y="427"/>
                      <a:pt x="299" y="427"/>
                      <a:pt x="296" y="426"/>
                    </a:cubicBezTo>
                    <a:cubicBezTo>
                      <a:pt x="296" y="425"/>
                      <a:pt x="295" y="424"/>
                      <a:pt x="295" y="424"/>
                    </a:cubicBezTo>
                    <a:cubicBezTo>
                      <a:pt x="292" y="423"/>
                      <a:pt x="290" y="420"/>
                      <a:pt x="287" y="418"/>
                    </a:cubicBezTo>
                    <a:cubicBezTo>
                      <a:pt x="287" y="417"/>
                      <a:pt x="287" y="416"/>
                      <a:pt x="287" y="416"/>
                    </a:cubicBezTo>
                    <a:cubicBezTo>
                      <a:pt x="284" y="416"/>
                      <a:pt x="285" y="412"/>
                      <a:pt x="284" y="410"/>
                    </a:cubicBezTo>
                    <a:cubicBezTo>
                      <a:pt x="286" y="405"/>
                      <a:pt x="294" y="407"/>
                      <a:pt x="299" y="405"/>
                    </a:cubicBezTo>
                    <a:cubicBezTo>
                      <a:pt x="299" y="402"/>
                      <a:pt x="297" y="397"/>
                      <a:pt x="295" y="396"/>
                    </a:cubicBezTo>
                    <a:cubicBezTo>
                      <a:pt x="294" y="395"/>
                      <a:pt x="293" y="395"/>
                      <a:pt x="291" y="395"/>
                    </a:cubicBezTo>
                    <a:cubicBezTo>
                      <a:pt x="290" y="394"/>
                      <a:pt x="289" y="394"/>
                      <a:pt x="288" y="394"/>
                    </a:cubicBezTo>
                    <a:cubicBezTo>
                      <a:pt x="287" y="393"/>
                      <a:pt x="285" y="394"/>
                      <a:pt x="284" y="394"/>
                    </a:cubicBezTo>
                    <a:cubicBezTo>
                      <a:pt x="277" y="393"/>
                      <a:pt x="274" y="390"/>
                      <a:pt x="269" y="387"/>
                    </a:cubicBezTo>
                    <a:cubicBezTo>
                      <a:pt x="269" y="386"/>
                      <a:pt x="268" y="386"/>
                      <a:pt x="268" y="385"/>
                    </a:cubicBezTo>
                    <a:cubicBezTo>
                      <a:pt x="268" y="385"/>
                      <a:pt x="267" y="385"/>
                      <a:pt x="266" y="384"/>
                    </a:cubicBezTo>
                    <a:cubicBezTo>
                      <a:pt x="264" y="382"/>
                      <a:pt x="257" y="373"/>
                      <a:pt x="264" y="372"/>
                    </a:cubicBezTo>
                    <a:cubicBezTo>
                      <a:pt x="265" y="371"/>
                      <a:pt x="268" y="372"/>
                      <a:pt x="269" y="372"/>
                    </a:cubicBezTo>
                    <a:cubicBezTo>
                      <a:pt x="270" y="372"/>
                      <a:pt x="271" y="371"/>
                      <a:pt x="272" y="370"/>
                    </a:cubicBezTo>
                    <a:cubicBezTo>
                      <a:pt x="275" y="370"/>
                      <a:pt x="277" y="371"/>
                      <a:pt x="279" y="370"/>
                    </a:cubicBezTo>
                    <a:cubicBezTo>
                      <a:pt x="282" y="369"/>
                      <a:pt x="281" y="366"/>
                      <a:pt x="280" y="364"/>
                    </a:cubicBezTo>
                    <a:cubicBezTo>
                      <a:pt x="279" y="362"/>
                      <a:pt x="279" y="360"/>
                      <a:pt x="277" y="359"/>
                    </a:cubicBezTo>
                    <a:cubicBezTo>
                      <a:pt x="275" y="357"/>
                      <a:pt x="270" y="359"/>
                      <a:pt x="267" y="359"/>
                    </a:cubicBezTo>
                    <a:cubicBezTo>
                      <a:pt x="266" y="359"/>
                      <a:pt x="265" y="358"/>
                      <a:pt x="264" y="358"/>
                    </a:cubicBezTo>
                    <a:cubicBezTo>
                      <a:pt x="263" y="358"/>
                      <a:pt x="262" y="358"/>
                      <a:pt x="261" y="358"/>
                    </a:cubicBezTo>
                    <a:cubicBezTo>
                      <a:pt x="258" y="358"/>
                      <a:pt x="256" y="356"/>
                      <a:pt x="252" y="357"/>
                    </a:cubicBezTo>
                    <a:cubicBezTo>
                      <a:pt x="251" y="356"/>
                      <a:pt x="251" y="355"/>
                      <a:pt x="249" y="355"/>
                    </a:cubicBezTo>
                    <a:cubicBezTo>
                      <a:pt x="245" y="351"/>
                      <a:pt x="242" y="348"/>
                      <a:pt x="239" y="344"/>
                    </a:cubicBezTo>
                    <a:cubicBezTo>
                      <a:pt x="237" y="343"/>
                      <a:pt x="235" y="340"/>
                      <a:pt x="235" y="339"/>
                    </a:cubicBezTo>
                    <a:cubicBezTo>
                      <a:pt x="235" y="338"/>
                      <a:pt x="236" y="336"/>
                      <a:pt x="237" y="336"/>
                    </a:cubicBezTo>
                    <a:cubicBezTo>
                      <a:pt x="237" y="336"/>
                      <a:pt x="238" y="336"/>
                      <a:pt x="239" y="336"/>
                    </a:cubicBezTo>
                    <a:cubicBezTo>
                      <a:pt x="239" y="335"/>
                      <a:pt x="239" y="335"/>
                      <a:pt x="240" y="335"/>
                    </a:cubicBezTo>
                    <a:cubicBezTo>
                      <a:pt x="240" y="335"/>
                      <a:pt x="241" y="335"/>
                      <a:pt x="242" y="335"/>
                    </a:cubicBezTo>
                    <a:cubicBezTo>
                      <a:pt x="243" y="335"/>
                      <a:pt x="245" y="335"/>
                      <a:pt x="246" y="335"/>
                    </a:cubicBezTo>
                    <a:cubicBezTo>
                      <a:pt x="247" y="335"/>
                      <a:pt x="249" y="334"/>
                      <a:pt x="250" y="334"/>
                    </a:cubicBezTo>
                    <a:cubicBezTo>
                      <a:pt x="256" y="332"/>
                      <a:pt x="264" y="336"/>
                      <a:pt x="263" y="328"/>
                    </a:cubicBezTo>
                    <a:cubicBezTo>
                      <a:pt x="263" y="327"/>
                      <a:pt x="262" y="327"/>
                      <a:pt x="261" y="326"/>
                    </a:cubicBezTo>
                    <a:cubicBezTo>
                      <a:pt x="261" y="325"/>
                      <a:pt x="261" y="324"/>
                      <a:pt x="261" y="323"/>
                    </a:cubicBezTo>
                    <a:cubicBezTo>
                      <a:pt x="259" y="320"/>
                      <a:pt x="254" y="321"/>
                      <a:pt x="250" y="320"/>
                    </a:cubicBezTo>
                    <a:cubicBezTo>
                      <a:pt x="247" y="320"/>
                      <a:pt x="246" y="321"/>
                      <a:pt x="244" y="321"/>
                    </a:cubicBezTo>
                    <a:cubicBezTo>
                      <a:pt x="242" y="321"/>
                      <a:pt x="240" y="320"/>
                      <a:pt x="238" y="320"/>
                    </a:cubicBezTo>
                    <a:cubicBezTo>
                      <a:pt x="236" y="319"/>
                      <a:pt x="233" y="320"/>
                      <a:pt x="231" y="319"/>
                    </a:cubicBezTo>
                    <a:cubicBezTo>
                      <a:pt x="230" y="319"/>
                      <a:pt x="229" y="318"/>
                      <a:pt x="228" y="318"/>
                    </a:cubicBezTo>
                    <a:cubicBezTo>
                      <a:pt x="228" y="318"/>
                      <a:pt x="227" y="318"/>
                      <a:pt x="226" y="318"/>
                    </a:cubicBezTo>
                    <a:cubicBezTo>
                      <a:pt x="225" y="317"/>
                      <a:pt x="225" y="317"/>
                      <a:pt x="224" y="316"/>
                    </a:cubicBezTo>
                    <a:cubicBezTo>
                      <a:pt x="223" y="315"/>
                      <a:pt x="221" y="315"/>
                      <a:pt x="219" y="314"/>
                    </a:cubicBezTo>
                    <a:cubicBezTo>
                      <a:pt x="218" y="311"/>
                      <a:pt x="215" y="310"/>
                      <a:pt x="213" y="307"/>
                    </a:cubicBezTo>
                    <a:cubicBezTo>
                      <a:pt x="212" y="306"/>
                      <a:pt x="212" y="305"/>
                      <a:pt x="211" y="304"/>
                    </a:cubicBezTo>
                    <a:cubicBezTo>
                      <a:pt x="209" y="301"/>
                      <a:pt x="208" y="299"/>
                      <a:pt x="212" y="298"/>
                    </a:cubicBezTo>
                    <a:cubicBezTo>
                      <a:pt x="217" y="296"/>
                      <a:pt x="227" y="297"/>
                      <a:pt x="233" y="296"/>
                    </a:cubicBezTo>
                    <a:cubicBezTo>
                      <a:pt x="235" y="296"/>
                      <a:pt x="236" y="295"/>
                      <a:pt x="237" y="295"/>
                    </a:cubicBezTo>
                    <a:cubicBezTo>
                      <a:pt x="240" y="295"/>
                      <a:pt x="244" y="296"/>
                      <a:pt x="245" y="293"/>
                    </a:cubicBezTo>
                    <a:cubicBezTo>
                      <a:pt x="245" y="290"/>
                      <a:pt x="244" y="288"/>
                      <a:pt x="242" y="285"/>
                    </a:cubicBezTo>
                    <a:cubicBezTo>
                      <a:pt x="240" y="284"/>
                      <a:pt x="238" y="283"/>
                      <a:pt x="236" y="283"/>
                    </a:cubicBezTo>
                    <a:cubicBezTo>
                      <a:pt x="233" y="282"/>
                      <a:pt x="231" y="283"/>
                      <a:pt x="229" y="283"/>
                    </a:cubicBezTo>
                    <a:cubicBezTo>
                      <a:pt x="226" y="283"/>
                      <a:pt x="222" y="282"/>
                      <a:pt x="219" y="282"/>
                    </a:cubicBezTo>
                    <a:cubicBezTo>
                      <a:pt x="215" y="282"/>
                      <a:pt x="210" y="283"/>
                      <a:pt x="207" y="282"/>
                    </a:cubicBezTo>
                    <a:cubicBezTo>
                      <a:pt x="205" y="281"/>
                      <a:pt x="203" y="280"/>
                      <a:pt x="201" y="279"/>
                    </a:cubicBezTo>
                    <a:cubicBezTo>
                      <a:pt x="200" y="279"/>
                      <a:pt x="199" y="278"/>
                      <a:pt x="198" y="277"/>
                    </a:cubicBezTo>
                    <a:cubicBezTo>
                      <a:pt x="195" y="276"/>
                      <a:pt x="193" y="274"/>
                      <a:pt x="191" y="272"/>
                    </a:cubicBezTo>
                    <a:cubicBezTo>
                      <a:pt x="190" y="271"/>
                      <a:pt x="184" y="266"/>
                      <a:pt x="182" y="266"/>
                    </a:cubicBezTo>
                    <a:cubicBezTo>
                      <a:pt x="179" y="266"/>
                      <a:pt x="179" y="273"/>
                      <a:pt x="177" y="274"/>
                    </a:cubicBezTo>
                    <a:cubicBezTo>
                      <a:pt x="176" y="275"/>
                      <a:pt x="177" y="275"/>
                      <a:pt x="177" y="276"/>
                    </a:cubicBezTo>
                    <a:cubicBezTo>
                      <a:pt x="177" y="276"/>
                      <a:pt x="176" y="276"/>
                      <a:pt x="175" y="277"/>
                    </a:cubicBezTo>
                    <a:cubicBezTo>
                      <a:pt x="176" y="281"/>
                      <a:pt x="174" y="282"/>
                      <a:pt x="173" y="285"/>
                    </a:cubicBezTo>
                    <a:cubicBezTo>
                      <a:pt x="172" y="286"/>
                      <a:pt x="173" y="287"/>
                      <a:pt x="172" y="288"/>
                    </a:cubicBezTo>
                    <a:cubicBezTo>
                      <a:pt x="172" y="290"/>
                      <a:pt x="170" y="294"/>
                      <a:pt x="169" y="296"/>
                    </a:cubicBezTo>
                    <a:cubicBezTo>
                      <a:pt x="169" y="297"/>
                      <a:pt x="169" y="297"/>
                      <a:pt x="169" y="298"/>
                    </a:cubicBezTo>
                    <a:cubicBezTo>
                      <a:pt x="169" y="299"/>
                      <a:pt x="169" y="299"/>
                      <a:pt x="168" y="300"/>
                    </a:cubicBezTo>
                    <a:cubicBezTo>
                      <a:pt x="168" y="301"/>
                      <a:pt x="168" y="301"/>
                      <a:pt x="168" y="302"/>
                    </a:cubicBezTo>
                    <a:cubicBezTo>
                      <a:pt x="168" y="303"/>
                      <a:pt x="167" y="303"/>
                      <a:pt x="167" y="304"/>
                    </a:cubicBezTo>
                    <a:cubicBezTo>
                      <a:pt x="167" y="307"/>
                      <a:pt x="167" y="309"/>
                      <a:pt x="167" y="311"/>
                    </a:cubicBezTo>
                    <a:cubicBezTo>
                      <a:pt x="166" y="312"/>
                      <a:pt x="165" y="312"/>
                      <a:pt x="165" y="313"/>
                    </a:cubicBezTo>
                    <a:cubicBezTo>
                      <a:pt x="165" y="314"/>
                      <a:pt x="166" y="315"/>
                      <a:pt x="166" y="316"/>
                    </a:cubicBezTo>
                    <a:cubicBezTo>
                      <a:pt x="166" y="317"/>
                      <a:pt x="165" y="318"/>
                      <a:pt x="165" y="319"/>
                    </a:cubicBezTo>
                    <a:cubicBezTo>
                      <a:pt x="165" y="323"/>
                      <a:pt x="165" y="326"/>
                      <a:pt x="165" y="330"/>
                    </a:cubicBezTo>
                    <a:cubicBezTo>
                      <a:pt x="165" y="331"/>
                      <a:pt x="164" y="331"/>
                      <a:pt x="164" y="332"/>
                    </a:cubicBezTo>
                    <a:cubicBezTo>
                      <a:pt x="164" y="334"/>
                      <a:pt x="164" y="336"/>
                      <a:pt x="164" y="338"/>
                    </a:cubicBezTo>
                    <a:cubicBezTo>
                      <a:pt x="165" y="341"/>
                      <a:pt x="164" y="344"/>
                      <a:pt x="164" y="347"/>
                    </a:cubicBezTo>
                    <a:cubicBezTo>
                      <a:pt x="164" y="349"/>
                      <a:pt x="165" y="351"/>
                      <a:pt x="165" y="354"/>
                    </a:cubicBezTo>
                    <a:cubicBezTo>
                      <a:pt x="165" y="355"/>
                      <a:pt x="165" y="357"/>
                      <a:pt x="165" y="358"/>
                    </a:cubicBezTo>
                    <a:cubicBezTo>
                      <a:pt x="165" y="359"/>
                      <a:pt x="166" y="360"/>
                      <a:pt x="166" y="361"/>
                    </a:cubicBezTo>
                    <a:cubicBezTo>
                      <a:pt x="166" y="365"/>
                      <a:pt x="166" y="369"/>
                      <a:pt x="167" y="372"/>
                    </a:cubicBezTo>
                    <a:cubicBezTo>
                      <a:pt x="168" y="373"/>
                      <a:pt x="168" y="375"/>
                      <a:pt x="168" y="377"/>
                    </a:cubicBezTo>
                    <a:cubicBezTo>
                      <a:pt x="169" y="381"/>
                      <a:pt x="171" y="384"/>
                      <a:pt x="171" y="387"/>
                    </a:cubicBezTo>
                    <a:cubicBezTo>
                      <a:pt x="172" y="389"/>
                      <a:pt x="172" y="391"/>
                      <a:pt x="173" y="394"/>
                    </a:cubicBezTo>
                    <a:cubicBezTo>
                      <a:pt x="173" y="395"/>
                      <a:pt x="174" y="397"/>
                      <a:pt x="174" y="398"/>
                    </a:cubicBezTo>
                    <a:cubicBezTo>
                      <a:pt x="175" y="400"/>
                      <a:pt x="175" y="402"/>
                      <a:pt x="175" y="403"/>
                    </a:cubicBezTo>
                    <a:cubicBezTo>
                      <a:pt x="176" y="404"/>
                      <a:pt x="177" y="405"/>
                      <a:pt x="177" y="406"/>
                    </a:cubicBezTo>
                    <a:cubicBezTo>
                      <a:pt x="179" y="409"/>
                      <a:pt x="180" y="413"/>
                      <a:pt x="181" y="415"/>
                    </a:cubicBezTo>
                    <a:cubicBezTo>
                      <a:pt x="182" y="416"/>
                      <a:pt x="182" y="417"/>
                      <a:pt x="182" y="417"/>
                    </a:cubicBezTo>
                    <a:cubicBezTo>
                      <a:pt x="183" y="419"/>
                      <a:pt x="184" y="419"/>
                      <a:pt x="185" y="421"/>
                    </a:cubicBezTo>
                    <a:cubicBezTo>
                      <a:pt x="185" y="422"/>
                      <a:pt x="185" y="424"/>
                      <a:pt x="186" y="425"/>
                    </a:cubicBezTo>
                    <a:cubicBezTo>
                      <a:pt x="187" y="428"/>
                      <a:pt x="189" y="430"/>
                      <a:pt x="190" y="432"/>
                    </a:cubicBezTo>
                    <a:cubicBezTo>
                      <a:pt x="190" y="433"/>
                      <a:pt x="190" y="434"/>
                      <a:pt x="191" y="434"/>
                    </a:cubicBezTo>
                    <a:cubicBezTo>
                      <a:pt x="192" y="437"/>
                      <a:pt x="194" y="439"/>
                      <a:pt x="196" y="441"/>
                    </a:cubicBezTo>
                    <a:cubicBezTo>
                      <a:pt x="198" y="443"/>
                      <a:pt x="199" y="445"/>
                      <a:pt x="201" y="447"/>
                    </a:cubicBezTo>
                    <a:cubicBezTo>
                      <a:pt x="201" y="448"/>
                      <a:pt x="200" y="448"/>
                      <a:pt x="200" y="449"/>
                    </a:cubicBezTo>
                    <a:cubicBezTo>
                      <a:pt x="203" y="451"/>
                      <a:pt x="207" y="453"/>
                      <a:pt x="208" y="457"/>
                    </a:cubicBezTo>
                    <a:cubicBezTo>
                      <a:pt x="209" y="458"/>
                      <a:pt x="210" y="459"/>
                      <a:pt x="211" y="461"/>
                    </a:cubicBezTo>
                    <a:cubicBezTo>
                      <a:pt x="212" y="462"/>
                      <a:pt x="213" y="463"/>
                      <a:pt x="215" y="463"/>
                    </a:cubicBezTo>
                    <a:cubicBezTo>
                      <a:pt x="218" y="468"/>
                      <a:pt x="223" y="471"/>
                      <a:pt x="227" y="475"/>
                    </a:cubicBezTo>
                    <a:cubicBezTo>
                      <a:pt x="227" y="476"/>
                      <a:pt x="227" y="476"/>
                      <a:pt x="227" y="476"/>
                    </a:cubicBezTo>
                    <a:cubicBezTo>
                      <a:pt x="228" y="477"/>
                      <a:pt x="230" y="478"/>
                      <a:pt x="231" y="480"/>
                    </a:cubicBezTo>
                    <a:cubicBezTo>
                      <a:pt x="231" y="482"/>
                      <a:pt x="227" y="485"/>
                      <a:pt x="224" y="483"/>
                    </a:cubicBezTo>
                    <a:cubicBezTo>
                      <a:pt x="220" y="480"/>
                      <a:pt x="216" y="477"/>
                      <a:pt x="213" y="473"/>
                    </a:cubicBezTo>
                    <a:cubicBezTo>
                      <a:pt x="212" y="473"/>
                      <a:pt x="211" y="472"/>
                      <a:pt x="211" y="472"/>
                    </a:cubicBezTo>
                    <a:cubicBezTo>
                      <a:pt x="210" y="472"/>
                      <a:pt x="210" y="471"/>
                      <a:pt x="210" y="471"/>
                    </a:cubicBezTo>
                    <a:cubicBezTo>
                      <a:pt x="210" y="470"/>
                      <a:pt x="208" y="471"/>
                      <a:pt x="208" y="470"/>
                    </a:cubicBezTo>
                    <a:cubicBezTo>
                      <a:pt x="207" y="468"/>
                      <a:pt x="205" y="467"/>
                      <a:pt x="204" y="465"/>
                    </a:cubicBezTo>
                    <a:cubicBezTo>
                      <a:pt x="202" y="463"/>
                      <a:pt x="201" y="461"/>
                      <a:pt x="199" y="459"/>
                    </a:cubicBezTo>
                    <a:cubicBezTo>
                      <a:pt x="199" y="458"/>
                      <a:pt x="199" y="458"/>
                      <a:pt x="199" y="458"/>
                    </a:cubicBezTo>
                    <a:cubicBezTo>
                      <a:pt x="198" y="456"/>
                      <a:pt x="195" y="455"/>
                      <a:pt x="194" y="453"/>
                    </a:cubicBezTo>
                    <a:cubicBezTo>
                      <a:pt x="193" y="452"/>
                      <a:pt x="193" y="451"/>
                      <a:pt x="193" y="450"/>
                    </a:cubicBezTo>
                    <a:cubicBezTo>
                      <a:pt x="192" y="450"/>
                      <a:pt x="192" y="449"/>
                      <a:pt x="191" y="449"/>
                    </a:cubicBezTo>
                    <a:cubicBezTo>
                      <a:pt x="190" y="447"/>
                      <a:pt x="189" y="445"/>
                      <a:pt x="188" y="443"/>
                    </a:cubicBezTo>
                    <a:cubicBezTo>
                      <a:pt x="187" y="442"/>
                      <a:pt x="186" y="441"/>
                      <a:pt x="185" y="440"/>
                    </a:cubicBezTo>
                    <a:cubicBezTo>
                      <a:pt x="184" y="439"/>
                      <a:pt x="184" y="437"/>
                      <a:pt x="183" y="436"/>
                    </a:cubicBezTo>
                    <a:cubicBezTo>
                      <a:pt x="183" y="436"/>
                      <a:pt x="183" y="435"/>
                      <a:pt x="183" y="435"/>
                    </a:cubicBezTo>
                    <a:cubicBezTo>
                      <a:pt x="181" y="434"/>
                      <a:pt x="180" y="432"/>
                      <a:pt x="179" y="430"/>
                    </a:cubicBezTo>
                    <a:cubicBezTo>
                      <a:pt x="178" y="429"/>
                      <a:pt x="177" y="427"/>
                      <a:pt x="177" y="425"/>
                    </a:cubicBezTo>
                    <a:cubicBezTo>
                      <a:pt x="176" y="425"/>
                      <a:pt x="177" y="425"/>
                      <a:pt x="177" y="424"/>
                    </a:cubicBezTo>
                    <a:cubicBezTo>
                      <a:pt x="174" y="421"/>
                      <a:pt x="173" y="416"/>
                      <a:pt x="170" y="413"/>
                    </a:cubicBezTo>
                    <a:cubicBezTo>
                      <a:pt x="170" y="412"/>
                      <a:pt x="170" y="412"/>
                      <a:pt x="170" y="411"/>
                    </a:cubicBezTo>
                    <a:cubicBezTo>
                      <a:pt x="168" y="411"/>
                      <a:pt x="169" y="408"/>
                      <a:pt x="168" y="406"/>
                    </a:cubicBezTo>
                    <a:cubicBezTo>
                      <a:pt x="168" y="405"/>
                      <a:pt x="167" y="404"/>
                      <a:pt x="167" y="403"/>
                    </a:cubicBezTo>
                    <a:cubicBezTo>
                      <a:pt x="166" y="401"/>
                      <a:pt x="166" y="399"/>
                      <a:pt x="165" y="397"/>
                    </a:cubicBezTo>
                    <a:cubicBezTo>
                      <a:pt x="164" y="395"/>
                      <a:pt x="163" y="393"/>
                      <a:pt x="162" y="391"/>
                    </a:cubicBezTo>
                    <a:cubicBezTo>
                      <a:pt x="162" y="390"/>
                      <a:pt x="162" y="389"/>
                      <a:pt x="161" y="387"/>
                    </a:cubicBezTo>
                    <a:cubicBezTo>
                      <a:pt x="161" y="387"/>
                      <a:pt x="160" y="386"/>
                      <a:pt x="160" y="385"/>
                    </a:cubicBezTo>
                    <a:cubicBezTo>
                      <a:pt x="160" y="384"/>
                      <a:pt x="160" y="382"/>
                      <a:pt x="160" y="380"/>
                    </a:cubicBezTo>
                    <a:cubicBezTo>
                      <a:pt x="160" y="379"/>
                      <a:pt x="159" y="379"/>
                      <a:pt x="158" y="378"/>
                    </a:cubicBezTo>
                    <a:cubicBezTo>
                      <a:pt x="158" y="375"/>
                      <a:pt x="159" y="373"/>
                      <a:pt x="158" y="370"/>
                    </a:cubicBezTo>
                    <a:cubicBezTo>
                      <a:pt x="158" y="369"/>
                      <a:pt x="157" y="369"/>
                      <a:pt x="157" y="368"/>
                    </a:cubicBezTo>
                    <a:cubicBezTo>
                      <a:pt x="156" y="365"/>
                      <a:pt x="157" y="363"/>
                      <a:pt x="156" y="360"/>
                    </a:cubicBezTo>
                    <a:cubicBezTo>
                      <a:pt x="156" y="358"/>
                      <a:pt x="154" y="356"/>
                      <a:pt x="154" y="354"/>
                    </a:cubicBezTo>
                    <a:cubicBezTo>
                      <a:pt x="154" y="352"/>
                      <a:pt x="155" y="351"/>
                      <a:pt x="155" y="349"/>
                    </a:cubicBezTo>
                    <a:cubicBezTo>
                      <a:pt x="155" y="348"/>
                      <a:pt x="155" y="347"/>
                      <a:pt x="155" y="347"/>
                    </a:cubicBezTo>
                    <a:cubicBezTo>
                      <a:pt x="154" y="342"/>
                      <a:pt x="154" y="335"/>
                      <a:pt x="154" y="331"/>
                    </a:cubicBezTo>
                    <a:cubicBezTo>
                      <a:pt x="154" y="330"/>
                      <a:pt x="155" y="329"/>
                      <a:pt x="155" y="328"/>
                    </a:cubicBezTo>
                    <a:cubicBezTo>
                      <a:pt x="156" y="326"/>
                      <a:pt x="155" y="325"/>
                      <a:pt x="155" y="323"/>
                    </a:cubicBezTo>
                    <a:cubicBezTo>
                      <a:pt x="155" y="321"/>
                      <a:pt x="156" y="319"/>
                      <a:pt x="156" y="317"/>
                    </a:cubicBezTo>
                    <a:cubicBezTo>
                      <a:pt x="156" y="315"/>
                      <a:pt x="155" y="314"/>
                      <a:pt x="156" y="313"/>
                    </a:cubicBezTo>
                    <a:cubicBezTo>
                      <a:pt x="156" y="312"/>
                      <a:pt x="157" y="312"/>
                      <a:pt x="157" y="311"/>
                    </a:cubicBezTo>
                    <a:cubicBezTo>
                      <a:pt x="157" y="309"/>
                      <a:pt x="157" y="307"/>
                      <a:pt x="157" y="305"/>
                    </a:cubicBezTo>
                    <a:cubicBezTo>
                      <a:pt x="157" y="304"/>
                      <a:pt x="158" y="304"/>
                      <a:pt x="158" y="303"/>
                    </a:cubicBezTo>
                    <a:cubicBezTo>
                      <a:pt x="159" y="301"/>
                      <a:pt x="158" y="299"/>
                      <a:pt x="159" y="298"/>
                    </a:cubicBezTo>
                    <a:cubicBezTo>
                      <a:pt x="159" y="297"/>
                      <a:pt x="160" y="296"/>
                      <a:pt x="160" y="295"/>
                    </a:cubicBezTo>
                    <a:cubicBezTo>
                      <a:pt x="160" y="294"/>
                      <a:pt x="160" y="293"/>
                      <a:pt x="160" y="292"/>
                    </a:cubicBezTo>
                    <a:cubicBezTo>
                      <a:pt x="161" y="289"/>
                      <a:pt x="163" y="286"/>
                      <a:pt x="163" y="283"/>
                    </a:cubicBezTo>
                    <a:cubicBezTo>
                      <a:pt x="164" y="282"/>
                      <a:pt x="163" y="281"/>
                      <a:pt x="164" y="280"/>
                    </a:cubicBezTo>
                    <a:cubicBezTo>
                      <a:pt x="164" y="280"/>
                      <a:pt x="165" y="279"/>
                      <a:pt x="165" y="278"/>
                    </a:cubicBezTo>
                    <a:cubicBezTo>
                      <a:pt x="167" y="274"/>
                      <a:pt x="169" y="269"/>
                      <a:pt x="170" y="265"/>
                    </a:cubicBezTo>
                    <a:cubicBezTo>
                      <a:pt x="171" y="263"/>
                      <a:pt x="172" y="261"/>
                      <a:pt x="173" y="260"/>
                    </a:cubicBezTo>
                    <a:cubicBezTo>
                      <a:pt x="173" y="255"/>
                      <a:pt x="177" y="253"/>
                      <a:pt x="178" y="249"/>
                    </a:cubicBezTo>
                    <a:cubicBezTo>
                      <a:pt x="179" y="249"/>
                      <a:pt x="180" y="248"/>
                      <a:pt x="180" y="248"/>
                    </a:cubicBezTo>
                    <a:cubicBezTo>
                      <a:pt x="179" y="245"/>
                      <a:pt x="182" y="246"/>
                      <a:pt x="181" y="243"/>
                    </a:cubicBezTo>
                    <a:cubicBezTo>
                      <a:pt x="183" y="242"/>
                      <a:pt x="185" y="239"/>
                      <a:pt x="185" y="237"/>
                    </a:cubicBezTo>
                    <a:cubicBezTo>
                      <a:pt x="186" y="236"/>
                      <a:pt x="187" y="236"/>
                      <a:pt x="188" y="235"/>
                    </a:cubicBezTo>
                    <a:cubicBezTo>
                      <a:pt x="190" y="231"/>
                      <a:pt x="193" y="226"/>
                      <a:pt x="197" y="223"/>
                    </a:cubicBezTo>
                    <a:cubicBezTo>
                      <a:pt x="197" y="222"/>
                      <a:pt x="198" y="221"/>
                      <a:pt x="199" y="220"/>
                    </a:cubicBezTo>
                    <a:cubicBezTo>
                      <a:pt x="200" y="219"/>
                      <a:pt x="200" y="220"/>
                      <a:pt x="201" y="219"/>
                    </a:cubicBezTo>
                    <a:cubicBezTo>
                      <a:pt x="202" y="218"/>
                      <a:pt x="201" y="218"/>
                      <a:pt x="202" y="217"/>
                    </a:cubicBezTo>
                    <a:cubicBezTo>
                      <a:pt x="203" y="215"/>
                      <a:pt x="205" y="213"/>
                      <a:pt x="207" y="211"/>
                    </a:cubicBezTo>
                    <a:cubicBezTo>
                      <a:pt x="209" y="209"/>
                      <a:pt x="211" y="208"/>
                      <a:pt x="213" y="206"/>
                    </a:cubicBezTo>
                    <a:cubicBezTo>
                      <a:pt x="214" y="204"/>
                      <a:pt x="217" y="202"/>
                      <a:pt x="219" y="200"/>
                    </a:cubicBezTo>
                    <a:cubicBezTo>
                      <a:pt x="220" y="198"/>
                      <a:pt x="221" y="197"/>
                      <a:pt x="222" y="196"/>
                    </a:cubicBezTo>
                    <a:cubicBezTo>
                      <a:pt x="223" y="196"/>
                      <a:pt x="223" y="197"/>
                      <a:pt x="224" y="197"/>
                    </a:cubicBezTo>
                    <a:cubicBezTo>
                      <a:pt x="226" y="195"/>
                      <a:pt x="228" y="190"/>
                      <a:pt x="232" y="191"/>
                    </a:cubicBezTo>
                    <a:cubicBezTo>
                      <a:pt x="233" y="188"/>
                      <a:pt x="235" y="187"/>
                      <a:pt x="238" y="186"/>
                    </a:cubicBezTo>
                    <a:cubicBezTo>
                      <a:pt x="240" y="185"/>
                      <a:pt x="240" y="183"/>
                      <a:pt x="243" y="182"/>
                    </a:cubicBezTo>
                    <a:cubicBezTo>
                      <a:pt x="245" y="179"/>
                      <a:pt x="249" y="178"/>
                      <a:pt x="252" y="177"/>
                    </a:cubicBezTo>
                    <a:cubicBezTo>
                      <a:pt x="253" y="175"/>
                      <a:pt x="254" y="175"/>
                      <a:pt x="256" y="174"/>
                    </a:cubicBezTo>
                    <a:cubicBezTo>
                      <a:pt x="257" y="174"/>
                      <a:pt x="257" y="173"/>
                      <a:pt x="258" y="173"/>
                    </a:cubicBezTo>
                    <a:cubicBezTo>
                      <a:pt x="259" y="172"/>
                      <a:pt x="261" y="172"/>
                      <a:pt x="262" y="172"/>
                    </a:cubicBezTo>
                    <a:cubicBezTo>
                      <a:pt x="263" y="171"/>
                      <a:pt x="263" y="170"/>
                      <a:pt x="264" y="170"/>
                    </a:cubicBezTo>
                    <a:cubicBezTo>
                      <a:pt x="264" y="170"/>
                      <a:pt x="265" y="170"/>
                      <a:pt x="265" y="170"/>
                    </a:cubicBezTo>
                    <a:cubicBezTo>
                      <a:pt x="267" y="169"/>
                      <a:pt x="269" y="168"/>
                      <a:pt x="271" y="167"/>
                    </a:cubicBezTo>
                    <a:cubicBezTo>
                      <a:pt x="272" y="167"/>
                      <a:pt x="273" y="168"/>
                      <a:pt x="273" y="167"/>
                    </a:cubicBezTo>
                    <a:cubicBezTo>
                      <a:pt x="274" y="167"/>
                      <a:pt x="274" y="166"/>
                      <a:pt x="274" y="165"/>
                    </a:cubicBezTo>
                    <a:cubicBezTo>
                      <a:pt x="275" y="165"/>
                      <a:pt x="275" y="166"/>
                      <a:pt x="276" y="166"/>
                    </a:cubicBezTo>
                    <a:cubicBezTo>
                      <a:pt x="277" y="165"/>
                      <a:pt x="277" y="164"/>
                      <a:pt x="278" y="164"/>
                    </a:cubicBezTo>
                    <a:cubicBezTo>
                      <a:pt x="281" y="165"/>
                      <a:pt x="282" y="163"/>
                      <a:pt x="285" y="162"/>
                    </a:cubicBezTo>
                    <a:cubicBezTo>
                      <a:pt x="286" y="162"/>
                      <a:pt x="289" y="162"/>
                      <a:pt x="290" y="161"/>
                    </a:cubicBezTo>
                    <a:cubicBezTo>
                      <a:pt x="292" y="161"/>
                      <a:pt x="293" y="159"/>
                      <a:pt x="295" y="160"/>
                    </a:cubicBezTo>
                    <a:cubicBezTo>
                      <a:pt x="296" y="160"/>
                      <a:pt x="296" y="158"/>
                      <a:pt x="297" y="158"/>
                    </a:cubicBezTo>
                    <a:cubicBezTo>
                      <a:pt x="300" y="158"/>
                      <a:pt x="302" y="157"/>
                      <a:pt x="305" y="156"/>
                    </a:cubicBezTo>
                    <a:cubicBezTo>
                      <a:pt x="307" y="156"/>
                      <a:pt x="309" y="156"/>
                      <a:pt x="310" y="155"/>
                    </a:cubicBezTo>
                    <a:cubicBezTo>
                      <a:pt x="312" y="155"/>
                      <a:pt x="314" y="154"/>
                      <a:pt x="315" y="154"/>
                    </a:cubicBezTo>
                    <a:cubicBezTo>
                      <a:pt x="317" y="154"/>
                      <a:pt x="318" y="154"/>
                      <a:pt x="320" y="154"/>
                    </a:cubicBezTo>
                    <a:cubicBezTo>
                      <a:pt x="322" y="154"/>
                      <a:pt x="323" y="153"/>
                      <a:pt x="325" y="153"/>
                    </a:cubicBezTo>
                    <a:cubicBezTo>
                      <a:pt x="327" y="152"/>
                      <a:pt x="328" y="153"/>
                      <a:pt x="329" y="153"/>
                    </a:cubicBezTo>
                    <a:cubicBezTo>
                      <a:pt x="333" y="152"/>
                      <a:pt x="337" y="151"/>
                      <a:pt x="341" y="152"/>
                    </a:cubicBezTo>
                    <a:cubicBezTo>
                      <a:pt x="343" y="152"/>
                      <a:pt x="344" y="152"/>
                      <a:pt x="346" y="151"/>
                    </a:cubicBezTo>
                    <a:cubicBezTo>
                      <a:pt x="350" y="151"/>
                      <a:pt x="355" y="152"/>
                      <a:pt x="359" y="151"/>
                    </a:cubicBezTo>
                    <a:cubicBezTo>
                      <a:pt x="360" y="152"/>
                      <a:pt x="361" y="152"/>
                      <a:pt x="362" y="152"/>
                    </a:cubicBezTo>
                    <a:cubicBezTo>
                      <a:pt x="363" y="152"/>
                      <a:pt x="365" y="152"/>
                      <a:pt x="366" y="152"/>
                    </a:cubicBezTo>
                    <a:cubicBezTo>
                      <a:pt x="367" y="153"/>
                      <a:pt x="371" y="152"/>
                      <a:pt x="374" y="153"/>
                    </a:cubicBezTo>
                    <a:cubicBezTo>
                      <a:pt x="376" y="153"/>
                      <a:pt x="379" y="155"/>
                      <a:pt x="383" y="154"/>
                    </a:cubicBezTo>
                    <a:cubicBezTo>
                      <a:pt x="386" y="157"/>
                      <a:pt x="392" y="156"/>
                      <a:pt x="396" y="158"/>
                    </a:cubicBezTo>
                    <a:cubicBezTo>
                      <a:pt x="396" y="158"/>
                      <a:pt x="397" y="158"/>
                      <a:pt x="398" y="159"/>
                    </a:cubicBezTo>
                    <a:cubicBezTo>
                      <a:pt x="400" y="160"/>
                      <a:pt x="403" y="160"/>
                      <a:pt x="406" y="160"/>
                    </a:cubicBezTo>
                    <a:cubicBezTo>
                      <a:pt x="407" y="161"/>
                      <a:pt x="409" y="162"/>
                      <a:pt x="410" y="162"/>
                    </a:cubicBezTo>
                    <a:cubicBezTo>
                      <a:pt x="412" y="163"/>
                      <a:pt x="413" y="163"/>
                      <a:pt x="415" y="164"/>
                    </a:cubicBezTo>
                    <a:cubicBezTo>
                      <a:pt x="416" y="164"/>
                      <a:pt x="416" y="165"/>
                      <a:pt x="417" y="165"/>
                    </a:cubicBezTo>
                    <a:cubicBezTo>
                      <a:pt x="418" y="165"/>
                      <a:pt x="419" y="165"/>
                      <a:pt x="419" y="165"/>
                    </a:cubicBezTo>
                    <a:cubicBezTo>
                      <a:pt x="422" y="166"/>
                      <a:pt x="424" y="168"/>
                      <a:pt x="426" y="169"/>
                    </a:cubicBezTo>
                    <a:cubicBezTo>
                      <a:pt x="430" y="171"/>
                      <a:pt x="435" y="172"/>
                      <a:pt x="438" y="175"/>
                    </a:cubicBezTo>
                    <a:cubicBezTo>
                      <a:pt x="438" y="175"/>
                      <a:pt x="439" y="175"/>
                      <a:pt x="439" y="175"/>
                    </a:cubicBezTo>
                    <a:cubicBezTo>
                      <a:pt x="440" y="176"/>
                      <a:pt x="440" y="176"/>
                      <a:pt x="440" y="177"/>
                    </a:cubicBezTo>
                    <a:cubicBezTo>
                      <a:pt x="443" y="177"/>
                      <a:pt x="444" y="178"/>
                      <a:pt x="445" y="179"/>
                    </a:cubicBezTo>
                    <a:cubicBezTo>
                      <a:pt x="445" y="179"/>
                      <a:pt x="446" y="179"/>
                      <a:pt x="447" y="179"/>
                    </a:cubicBezTo>
                    <a:cubicBezTo>
                      <a:pt x="448" y="180"/>
                      <a:pt x="450" y="182"/>
                      <a:pt x="451" y="183"/>
                    </a:cubicBezTo>
                    <a:cubicBezTo>
                      <a:pt x="452" y="183"/>
                      <a:pt x="453" y="183"/>
                      <a:pt x="454" y="184"/>
                    </a:cubicBezTo>
                    <a:cubicBezTo>
                      <a:pt x="454" y="185"/>
                      <a:pt x="454" y="186"/>
                      <a:pt x="455" y="186"/>
                    </a:cubicBezTo>
                    <a:cubicBezTo>
                      <a:pt x="456" y="187"/>
                      <a:pt x="457" y="187"/>
                      <a:pt x="458" y="187"/>
                    </a:cubicBezTo>
                    <a:cubicBezTo>
                      <a:pt x="459" y="188"/>
                      <a:pt x="459" y="190"/>
                      <a:pt x="461" y="190"/>
                    </a:cubicBezTo>
                    <a:cubicBezTo>
                      <a:pt x="461" y="190"/>
                      <a:pt x="462" y="190"/>
                      <a:pt x="462" y="190"/>
                    </a:cubicBezTo>
                    <a:cubicBezTo>
                      <a:pt x="464" y="191"/>
                      <a:pt x="465" y="193"/>
                      <a:pt x="467" y="194"/>
                    </a:cubicBezTo>
                    <a:cubicBezTo>
                      <a:pt x="468" y="195"/>
                      <a:pt x="470" y="197"/>
                      <a:pt x="471" y="199"/>
                    </a:cubicBezTo>
                    <a:cubicBezTo>
                      <a:pt x="474" y="200"/>
                      <a:pt x="476" y="202"/>
                      <a:pt x="478" y="205"/>
                    </a:cubicBezTo>
                    <a:cubicBezTo>
                      <a:pt x="481" y="206"/>
                      <a:pt x="482" y="209"/>
                      <a:pt x="485" y="211"/>
                    </a:cubicBezTo>
                    <a:cubicBezTo>
                      <a:pt x="487" y="213"/>
                      <a:pt x="489" y="214"/>
                      <a:pt x="489" y="216"/>
                    </a:cubicBezTo>
                    <a:cubicBezTo>
                      <a:pt x="491" y="218"/>
                      <a:pt x="493" y="220"/>
                      <a:pt x="494" y="222"/>
                    </a:cubicBezTo>
                    <a:cubicBezTo>
                      <a:pt x="496" y="223"/>
                      <a:pt x="496" y="224"/>
                      <a:pt x="497" y="226"/>
                    </a:cubicBezTo>
                    <a:cubicBezTo>
                      <a:pt x="499" y="227"/>
                      <a:pt x="501" y="229"/>
                      <a:pt x="502" y="232"/>
                    </a:cubicBezTo>
                    <a:cubicBezTo>
                      <a:pt x="504" y="235"/>
                      <a:pt x="507" y="237"/>
                      <a:pt x="508" y="241"/>
                    </a:cubicBezTo>
                    <a:cubicBezTo>
                      <a:pt x="510" y="242"/>
                      <a:pt x="511" y="244"/>
                      <a:pt x="512" y="245"/>
                    </a:cubicBezTo>
                    <a:cubicBezTo>
                      <a:pt x="513" y="247"/>
                      <a:pt x="515" y="249"/>
                      <a:pt x="515" y="252"/>
                    </a:cubicBezTo>
                    <a:cubicBezTo>
                      <a:pt x="516" y="253"/>
                      <a:pt x="518" y="255"/>
                      <a:pt x="520" y="254"/>
                    </a:cubicBezTo>
                    <a:cubicBezTo>
                      <a:pt x="521" y="249"/>
                      <a:pt x="517" y="245"/>
                      <a:pt x="519" y="240"/>
                    </a:cubicBezTo>
                    <a:cubicBezTo>
                      <a:pt x="520" y="240"/>
                      <a:pt x="521" y="238"/>
                      <a:pt x="522" y="238"/>
                    </a:cubicBezTo>
                    <a:cubicBezTo>
                      <a:pt x="526" y="237"/>
                      <a:pt x="528" y="241"/>
                      <a:pt x="531" y="243"/>
                    </a:cubicBezTo>
                    <a:cubicBezTo>
                      <a:pt x="531" y="243"/>
                      <a:pt x="532" y="243"/>
                      <a:pt x="533" y="244"/>
                    </a:cubicBezTo>
                    <a:cubicBezTo>
                      <a:pt x="535" y="245"/>
                      <a:pt x="537" y="246"/>
                      <a:pt x="538" y="247"/>
                    </a:cubicBezTo>
                    <a:cubicBezTo>
                      <a:pt x="539" y="247"/>
                      <a:pt x="541" y="247"/>
                      <a:pt x="542" y="247"/>
                    </a:cubicBezTo>
                    <a:cubicBezTo>
                      <a:pt x="543" y="248"/>
                      <a:pt x="543" y="248"/>
                      <a:pt x="544" y="249"/>
                    </a:cubicBezTo>
                    <a:cubicBezTo>
                      <a:pt x="545" y="249"/>
                      <a:pt x="546" y="248"/>
                      <a:pt x="547" y="249"/>
                    </a:cubicBezTo>
                    <a:cubicBezTo>
                      <a:pt x="548" y="249"/>
                      <a:pt x="549" y="250"/>
                      <a:pt x="549" y="250"/>
                    </a:cubicBezTo>
                    <a:cubicBezTo>
                      <a:pt x="550" y="250"/>
                      <a:pt x="551" y="250"/>
                      <a:pt x="552" y="250"/>
                    </a:cubicBezTo>
                    <a:cubicBezTo>
                      <a:pt x="556" y="252"/>
                      <a:pt x="559" y="254"/>
                      <a:pt x="563" y="253"/>
                    </a:cubicBezTo>
                    <a:cubicBezTo>
                      <a:pt x="566" y="249"/>
                      <a:pt x="560" y="249"/>
                      <a:pt x="557" y="248"/>
                    </a:cubicBezTo>
                    <a:cubicBezTo>
                      <a:pt x="556" y="246"/>
                      <a:pt x="555" y="244"/>
                      <a:pt x="552" y="244"/>
                    </a:cubicBezTo>
                    <a:cubicBezTo>
                      <a:pt x="552" y="241"/>
                      <a:pt x="544" y="237"/>
                      <a:pt x="547" y="234"/>
                    </a:cubicBezTo>
                    <a:cubicBezTo>
                      <a:pt x="551" y="234"/>
                      <a:pt x="554" y="234"/>
                      <a:pt x="558" y="235"/>
                    </a:cubicBezTo>
                    <a:cubicBezTo>
                      <a:pt x="560" y="235"/>
                      <a:pt x="561" y="236"/>
                      <a:pt x="563" y="236"/>
                    </a:cubicBezTo>
                    <a:cubicBezTo>
                      <a:pt x="567" y="236"/>
                      <a:pt x="569" y="238"/>
                      <a:pt x="572" y="238"/>
                    </a:cubicBezTo>
                    <a:cubicBezTo>
                      <a:pt x="573" y="238"/>
                      <a:pt x="574" y="238"/>
                      <a:pt x="575" y="238"/>
                    </a:cubicBezTo>
                    <a:cubicBezTo>
                      <a:pt x="578" y="239"/>
                      <a:pt x="585" y="241"/>
                      <a:pt x="587" y="241"/>
                    </a:cubicBezTo>
                    <a:cubicBezTo>
                      <a:pt x="588" y="241"/>
                      <a:pt x="591" y="239"/>
                      <a:pt x="591" y="238"/>
                    </a:cubicBezTo>
                    <a:cubicBezTo>
                      <a:pt x="591" y="236"/>
                      <a:pt x="590" y="236"/>
                      <a:pt x="588" y="236"/>
                    </a:cubicBezTo>
                    <a:cubicBezTo>
                      <a:pt x="587" y="235"/>
                      <a:pt x="585" y="235"/>
                      <a:pt x="583" y="234"/>
                    </a:cubicBezTo>
                    <a:cubicBezTo>
                      <a:pt x="582" y="234"/>
                      <a:pt x="580" y="232"/>
                      <a:pt x="579" y="231"/>
                    </a:cubicBezTo>
                    <a:cubicBezTo>
                      <a:pt x="577" y="231"/>
                      <a:pt x="575" y="232"/>
                      <a:pt x="573" y="231"/>
                    </a:cubicBezTo>
                    <a:cubicBezTo>
                      <a:pt x="572" y="231"/>
                      <a:pt x="569" y="230"/>
                      <a:pt x="568" y="230"/>
                    </a:cubicBezTo>
                    <a:cubicBezTo>
                      <a:pt x="567" y="229"/>
                      <a:pt x="565" y="225"/>
                      <a:pt x="565" y="223"/>
                    </a:cubicBezTo>
                    <a:cubicBezTo>
                      <a:pt x="566" y="222"/>
                      <a:pt x="568" y="220"/>
                      <a:pt x="570" y="220"/>
                    </a:cubicBezTo>
                    <a:cubicBezTo>
                      <a:pt x="570" y="219"/>
                      <a:pt x="569" y="219"/>
                      <a:pt x="569" y="218"/>
                    </a:cubicBezTo>
                    <a:cubicBezTo>
                      <a:pt x="569" y="217"/>
                      <a:pt x="571" y="217"/>
                      <a:pt x="571" y="217"/>
                    </a:cubicBezTo>
                    <a:cubicBezTo>
                      <a:pt x="572" y="216"/>
                      <a:pt x="571" y="216"/>
                      <a:pt x="571" y="215"/>
                    </a:cubicBezTo>
                    <a:cubicBezTo>
                      <a:pt x="574" y="212"/>
                      <a:pt x="576" y="206"/>
                      <a:pt x="577" y="201"/>
                    </a:cubicBezTo>
                    <a:cubicBezTo>
                      <a:pt x="579" y="198"/>
                      <a:pt x="579" y="194"/>
                      <a:pt x="584" y="194"/>
                    </a:cubicBezTo>
                    <a:cubicBezTo>
                      <a:pt x="588" y="194"/>
                      <a:pt x="587" y="198"/>
                      <a:pt x="589" y="201"/>
                    </a:cubicBezTo>
                    <a:cubicBezTo>
                      <a:pt x="586" y="204"/>
                      <a:pt x="591" y="208"/>
                      <a:pt x="588" y="211"/>
                    </a:cubicBezTo>
                    <a:cubicBezTo>
                      <a:pt x="589" y="213"/>
                      <a:pt x="589" y="217"/>
                      <a:pt x="589" y="219"/>
                    </a:cubicBezTo>
                    <a:cubicBezTo>
                      <a:pt x="588" y="220"/>
                      <a:pt x="587" y="221"/>
                      <a:pt x="588" y="222"/>
                    </a:cubicBezTo>
                    <a:cubicBezTo>
                      <a:pt x="591" y="224"/>
                      <a:pt x="591" y="220"/>
                      <a:pt x="594" y="219"/>
                    </a:cubicBezTo>
                    <a:cubicBezTo>
                      <a:pt x="596" y="219"/>
                      <a:pt x="599" y="220"/>
                      <a:pt x="601" y="219"/>
                    </a:cubicBezTo>
                    <a:cubicBezTo>
                      <a:pt x="602" y="217"/>
                      <a:pt x="604" y="214"/>
                      <a:pt x="602" y="212"/>
                    </a:cubicBezTo>
                    <a:cubicBezTo>
                      <a:pt x="604" y="211"/>
                      <a:pt x="604" y="208"/>
                      <a:pt x="606" y="208"/>
                    </a:cubicBezTo>
                    <a:cubicBezTo>
                      <a:pt x="607" y="207"/>
                      <a:pt x="608" y="208"/>
                      <a:pt x="609" y="207"/>
                    </a:cubicBezTo>
                    <a:cubicBezTo>
                      <a:pt x="611" y="208"/>
                      <a:pt x="612" y="208"/>
                      <a:pt x="614" y="209"/>
                    </a:cubicBezTo>
                    <a:cubicBezTo>
                      <a:pt x="618" y="210"/>
                      <a:pt x="621" y="214"/>
                      <a:pt x="628" y="213"/>
                    </a:cubicBezTo>
                    <a:cubicBezTo>
                      <a:pt x="629" y="211"/>
                      <a:pt x="634" y="212"/>
                      <a:pt x="636" y="210"/>
                    </a:cubicBezTo>
                    <a:cubicBezTo>
                      <a:pt x="637" y="210"/>
                      <a:pt x="637" y="211"/>
                      <a:pt x="638" y="211"/>
                    </a:cubicBezTo>
                    <a:cubicBezTo>
                      <a:pt x="639" y="208"/>
                      <a:pt x="643" y="211"/>
                      <a:pt x="645" y="209"/>
                    </a:cubicBezTo>
                    <a:cubicBezTo>
                      <a:pt x="647" y="208"/>
                      <a:pt x="645" y="205"/>
                      <a:pt x="645" y="204"/>
                    </a:cubicBezTo>
                    <a:cubicBezTo>
                      <a:pt x="644" y="201"/>
                      <a:pt x="644" y="199"/>
                      <a:pt x="642" y="198"/>
                    </a:cubicBezTo>
                    <a:cubicBezTo>
                      <a:pt x="643" y="196"/>
                      <a:pt x="641" y="195"/>
                      <a:pt x="641" y="194"/>
                    </a:cubicBezTo>
                    <a:cubicBezTo>
                      <a:pt x="640" y="193"/>
                      <a:pt x="641" y="192"/>
                      <a:pt x="640" y="191"/>
                    </a:cubicBezTo>
                    <a:cubicBezTo>
                      <a:pt x="640" y="190"/>
                      <a:pt x="638" y="189"/>
                      <a:pt x="637" y="187"/>
                    </a:cubicBezTo>
                    <a:cubicBezTo>
                      <a:pt x="637" y="186"/>
                      <a:pt x="637" y="186"/>
                      <a:pt x="637" y="185"/>
                    </a:cubicBezTo>
                    <a:cubicBezTo>
                      <a:pt x="635" y="182"/>
                      <a:pt x="632" y="179"/>
                      <a:pt x="631" y="176"/>
                    </a:cubicBezTo>
                    <a:cubicBezTo>
                      <a:pt x="629" y="173"/>
                      <a:pt x="628" y="171"/>
                      <a:pt x="627" y="168"/>
                    </a:cubicBezTo>
                    <a:cubicBezTo>
                      <a:pt x="626" y="167"/>
                      <a:pt x="625" y="165"/>
                      <a:pt x="624" y="163"/>
                    </a:cubicBezTo>
                    <a:cubicBezTo>
                      <a:pt x="622" y="161"/>
                      <a:pt x="620" y="159"/>
                      <a:pt x="620" y="157"/>
                    </a:cubicBezTo>
                    <a:cubicBezTo>
                      <a:pt x="619" y="156"/>
                      <a:pt x="618" y="156"/>
                      <a:pt x="618" y="155"/>
                    </a:cubicBezTo>
                    <a:cubicBezTo>
                      <a:pt x="617" y="154"/>
                      <a:pt x="617" y="154"/>
                      <a:pt x="617" y="153"/>
                    </a:cubicBezTo>
                    <a:cubicBezTo>
                      <a:pt x="615" y="152"/>
                      <a:pt x="614" y="150"/>
                      <a:pt x="612" y="148"/>
                    </a:cubicBezTo>
                    <a:cubicBezTo>
                      <a:pt x="612" y="147"/>
                      <a:pt x="611" y="145"/>
                      <a:pt x="610" y="144"/>
                    </a:cubicBezTo>
                    <a:cubicBezTo>
                      <a:pt x="610" y="143"/>
                      <a:pt x="608" y="143"/>
                      <a:pt x="608" y="142"/>
                    </a:cubicBezTo>
                    <a:cubicBezTo>
                      <a:pt x="607" y="140"/>
                      <a:pt x="606" y="138"/>
                      <a:pt x="605" y="137"/>
                    </a:cubicBezTo>
                    <a:cubicBezTo>
                      <a:pt x="604" y="136"/>
                      <a:pt x="602" y="134"/>
                      <a:pt x="601" y="133"/>
                    </a:cubicBezTo>
                    <a:cubicBezTo>
                      <a:pt x="600" y="132"/>
                      <a:pt x="600" y="131"/>
                      <a:pt x="599" y="130"/>
                    </a:cubicBezTo>
                    <a:cubicBezTo>
                      <a:pt x="598" y="128"/>
                      <a:pt x="596" y="127"/>
                      <a:pt x="595" y="125"/>
                    </a:cubicBezTo>
                    <a:cubicBezTo>
                      <a:pt x="591" y="122"/>
                      <a:pt x="588" y="118"/>
                      <a:pt x="586" y="115"/>
                    </a:cubicBezTo>
                    <a:cubicBezTo>
                      <a:pt x="581" y="111"/>
                      <a:pt x="577" y="107"/>
                      <a:pt x="573" y="102"/>
                    </a:cubicBezTo>
                    <a:cubicBezTo>
                      <a:pt x="570" y="101"/>
                      <a:pt x="568" y="99"/>
                      <a:pt x="567" y="96"/>
                    </a:cubicBezTo>
                    <a:cubicBezTo>
                      <a:pt x="566" y="96"/>
                      <a:pt x="565" y="96"/>
                      <a:pt x="565" y="96"/>
                    </a:cubicBezTo>
                    <a:cubicBezTo>
                      <a:pt x="562" y="93"/>
                      <a:pt x="560" y="90"/>
                      <a:pt x="556" y="88"/>
                    </a:cubicBezTo>
                    <a:cubicBezTo>
                      <a:pt x="553" y="85"/>
                      <a:pt x="550" y="83"/>
                      <a:pt x="547" y="81"/>
                    </a:cubicBezTo>
                    <a:cubicBezTo>
                      <a:pt x="546" y="80"/>
                      <a:pt x="546" y="80"/>
                      <a:pt x="546" y="79"/>
                    </a:cubicBezTo>
                    <a:cubicBezTo>
                      <a:pt x="545" y="79"/>
                      <a:pt x="545" y="80"/>
                      <a:pt x="544" y="80"/>
                    </a:cubicBezTo>
                    <a:cubicBezTo>
                      <a:pt x="543" y="79"/>
                      <a:pt x="543" y="78"/>
                      <a:pt x="543" y="78"/>
                    </a:cubicBezTo>
                    <a:close/>
                    <a:moveTo>
                      <a:pt x="492" y="233"/>
                    </a:moveTo>
                    <a:cubicBezTo>
                      <a:pt x="491" y="231"/>
                      <a:pt x="489" y="231"/>
                      <a:pt x="489" y="229"/>
                    </a:cubicBezTo>
                    <a:cubicBezTo>
                      <a:pt x="488" y="228"/>
                      <a:pt x="487" y="228"/>
                      <a:pt x="487" y="226"/>
                    </a:cubicBezTo>
                    <a:cubicBezTo>
                      <a:pt x="486" y="226"/>
                      <a:pt x="486" y="226"/>
                      <a:pt x="486" y="225"/>
                    </a:cubicBezTo>
                    <a:cubicBezTo>
                      <a:pt x="485" y="224"/>
                      <a:pt x="484" y="224"/>
                      <a:pt x="483" y="223"/>
                    </a:cubicBezTo>
                    <a:cubicBezTo>
                      <a:pt x="483" y="222"/>
                      <a:pt x="483" y="221"/>
                      <a:pt x="482" y="221"/>
                    </a:cubicBezTo>
                    <a:cubicBezTo>
                      <a:pt x="482" y="220"/>
                      <a:pt x="481" y="220"/>
                      <a:pt x="481" y="220"/>
                    </a:cubicBezTo>
                    <a:cubicBezTo>
                      <a:pt x="479" y="218"/>
                      <a:pt x="479" y="216"/>
                      <a:pt x="477" y="215"/>
                    </a:cubicBezTo>
                    <a:cubicBezTo>
                      <a:pt x="477" y="215"/>
                      <a:pt x="476" y="214"/>
                      <a:pt x="475" y="214"/>
                    </a:cubicBezTo>
                    <a:cubicBezTo>
                      <a:pt x="474" y="213"/>
                      <a:pt x="472" y="212"/>
                      <a:pt x="471" y="211"/>
                    </a:cubicBezTo>
                    <a:cubicBezTo>
                      <a:pt x="471" y="210"/>
                      <a:pt x="471" y="209"/>
                      <a:pt x="470" y="209"/>
                    </a:cubicBezTo>
                    <a:cubicBezTo>
                      <a:pt x="470" y="208"/>
                      <a:pt x="469" y="208"/>
                      <a:pt x="468" y="208"/>
                    </a:cubicBezTo>
                    <a:cubicBezTo>
                      <a:pt x="468" y="207"/>
                      <a:pt x="467" y="206"/>
                      <a:pt x="467" y="206"/>
                    </a:cubicBezTo>
                    <a:cubicBezTo>
                      <a:pt x="466" y="205"/>
                      <a:pt x="466" y="205"/>
                      <a:pt x="465" y="205"/>
                    </a:cubicBezTo>
                    <a:cubicBezTo>
                      <a:pt x="464" y="204"/>
                      <a:pt x="463" y="203"/>
                      <a:pt x="462" y="202"/>
                    </a:cubicBezTo>
                    <a:cubicBezTo>
                      <a:pt x="460" y="201"/>
                      <a:pt x="459" y="199"/>
                      <a:pt x="458" y="198"/>
                    </a:cubicBezTo>
                    <a:cubicBezTo>
                      <a:pt x="455" y="198"/>
                      <a:pt x="454" y="195"/>
                      <a:pt x="453" y="194"/>
                    </a:cubicBezTo>
                    <a:cubicBezTo>
                      <a:pt x="452" y="194"/>
                      <a:pt x="452" y="194"/>
                      <a:pt x="451" y="194"/>
                    </a:cubicBezTo>
                    <a:cubicBezTo>
                      <a:pt x="451" y="194"/>
                      <a:pt x="450" y="193"/>
                      <a:pt x="450" y="192"/>
                    </a:cubicBezTo>
                    <a:cubicBezTo>
                      <a:pt x="449" y="192"/>
                      <a:pt x="448" y="192"/>
                      <a:pt x="448" y="191"/>
                    </a:cubicBezTo>
                    <a:cubicBezTo>
                      <a:pt x="446" y="191"/>
                      <a:pt x="446" y="189"/>
                      <a:pt x="445" y="188"/>
                    </a:cubicBezTo>
                    <a:cubicBezTo>
                      <a:pt x="444" y="188"/>
                      <a:pt x="444" y="189"/>
                      <a:pt x="443" y="189"/>
                    </a:cubicBezTo>
                    <a:cubicBezTo>
                      <a:pt x="442" y="187"/>
                      <a:pt x="441" y="186"/>
                      <a:pt x="440" y="185"/>
                    </a:cubicBezTo>
                    <a:cubicBezTo>
                      <a:pt x="437" y="186"/>
                      <a:pt x="437" y="184"/>
                      <a:pt x="436" y="183"/>
                    </a:cubicBezTo>
                    <a:cubicBezTo>
                      <a:pt x="435" y="183"/>
                      <a:pt x="434" y="183"/>
                      <a:pt x="434" y="183"/>
                    </a:cubicBezTo>
                    <a:cubicBezTo>
                      <a:pt x="429" y="181"/>
                      <a:pt x="425" y="178"/>
                      <a:pt x="421" y="176"/>
                    </a:cubicBezTo>
                    <a:cubicBezTo>
                      <a:pt x="417" y="176"/>
                      <a:pt x="415" y="173"/>
                      <a:pt x="412" y="173"/>
                    </a:cubicBezTo>
                    <a:cubicBezTo>
                      <a:pt x="412" y="172"/>
                      <a:pt x="411" y="173"/>
                      <a:pt x="410" y="172"/>
                    </a:cubicBezTo>
                    <a:cubicBezTo>
                      <a:pt x="409" y="172"/>
                      <a:pt x="407" y="170"/>
                      <a:pt x="406" y="170"/>
                    </a:cubicBezTo>
                    <a:cubicBezTo>
                      <a:pt x="405" y="169"/>
                      <a:pt x="404" y="170"/>
                      <a:pt x="404" y="170"/>
                    </a:cubicBezTo>
                    <a:cubicBezTo>
                      <a:pt x="403" y="168"/>
                      <a:pt x="401" y="169"/>
                      <a:pt x="399" y="168"/>
                    </a:cubicBezTo>
                    <a:cubicBezTo>
                      <a:pt x="398" y="168"/>
                      <a:pt x="397" y="167"/>
                      <a:pt x="396" y="167"/>
                    </a:cubicBezTo>
                    <a:cubicBezTo>
                      <a:pt x="395" y="166"/>
                      <a:pt x="394" y="167"/>
                      <a:pt x="392" y="167"/>
                    </a:cubicBezTo>
                    <a:cubicBezTo>
                      <a:pt x="391" y="166"/>
                      <a:pt x="390" y="166"/>
                      <a:pt x="389" y="165"/>
                    </a:cubicBezTo>
                    <a:cubicBezTo>
                      <a:pt x="387" y="165"/>
                      <a:pt x="385" y="165"/>
                      <a:pt x="383" y="165"/>
                    </a:cubicBezTo>
                    <a:cubicBezTo>
                      <a:pt x="382" y="164"/>
                      <a:pt x="381" y="164"/>
                      <a:pt x="380" y="164"/>
                    </a:cubicBezTo>
                    <a:cubicBezTo>
                      <a:pt x="379" y="163"/>
                      <a:pt x="378" y="164"/>
                      <a:pt x="377" y="163"/>
                    </a:cubicBezTo>
                    <a:cubicBezTo>
                      <a:pt x="376" y="163"/>
                      <a:pt x="374" y="161"/>
                      <a:pt x="372" y="163"/>
                    </a:cubicBezTo>
                    <a:cubicBezTo>
                      <a:pt x="370" y="162"/>
                      <a:pt x="367" y="162"/>
                      <a:pt x="365" y="161"/>
                    </a:cubicBezTo>
                    <a:cubicBezTo>
                      <a:pt x="363" y="161"/>
                      <a:pt x="361" y="162"/>
                      <a:pt x="360" y="161"/>
                    </a:cubicBezTo>
                    <a:cubicBezTo>
                      <a:pt x="359" y="161"/>
                      <a:pt x="359" y="161"/>
                      <a:pt x="358" y="160"/>
                    </a:cubicBezTo>
                    <a:cubicBezTo>
                      <a:pt x="354" y="160"/>
                      <a:pt x="348" y="160"/>
                      <a:pt x="344" y="160"/>
                    </a:cubicBezTo>
                    <a:cubicBezTo>
                      <a:pt x="340" y="160"/>
                      <a:pt x="335" y="160"/>
                      <a:pt x="331" y="161"/>
                    </a:cubicBezTo>
                    <a:cubicBezTo>
                      <a:pt x="330" y="161"/>
                      <a:pt x="330" y="162"/>
                      <a:pt x="329" y="162"/>
                    </a:cubicBezTo>
                    <a:cubicBezTo>
                      <a:pt x="328" y="162"/>
                      <a:pt x="327" y="161"/>
                      <a:pt x="326" y="161"/>
                    </a:cubicBezTo>
                    <a:cubicBezTo>
                      <a:pt x="325" y="161"/>
                      <a:pt x="324" y="162"/>
                      <a:pt x="323" y="162"/>
                    </a:cubicBezTo>
                    <a:cubicBezTo>
                      <a:pt x="322" y="162"/>
                      <a:pt x="320" y="162"/>
                      <a:pt x="319" y="162"/>
                    </a:cubicBezTo>
                    <a:cubicBezTo>
                      <a:pt x="316" y="162"/>
                      <a:pt x="313" y="164"/>
                      <a:pt x="309" y="164"/>
                    </a:cubicBezTo>
                    <a:cubicBezTo>
                      <a:pt x="308" y="165"/>
                      <a:pt x="306" y="164"/>
                      <a:pt x="304" y="165"/>
                    </a:cubicBezTo>
                    <a:cubicBezTo>
                      <a:pt x="303" y="165"/>
                      <a:pt x="302" y="166"/>
                      <a:pt x="300" y="166"/>
                    </a:cubicBezTo>
                    <a:cubicBezTo>
                      <a:pt x="299" y="167"/>
                      <a:pt x="297" y="166"/>
                      <a:pt x="296" y="167"/>
                    </a:cubicBezTo>
                    <a:cubicBezTo>
                      <a:pt x="295" y="167"/>
                      <a:pt x="294" y="168"/>
                      <a:pt x="293" y="168"/>
                    </a:cubicBezTo>
                    <a:cubicBezTo>
                      <a:pt x="292" y="168"/>
                      <a:pt x="290" y="168"/>
                      <a:pt x="290" y="169"/>
                    </a:cubicBezTo>
                    <a:cubicBezTo>
                      <a:pt x="287" y="170"/>
                      <a:pt x="285" y="172"/>
                      <a:pt x="282" y="172"/>
                    </a:cubicBezTo>
                    <a:cubicBezTo>
                      <a:pt x="281" y="172"/>
                      <a:pt x="280" y="172"/>
                      <a:pt x="280" y="172"/>
                    </a:cubicBezTo>
                    <a:cubicBezTo>
                      <a:pt x="279" y="172"/>
                      <a:pt x="279" y="173"/>
                      <a:pt x="278" y="173"/>
                    </a:cubicBezTo>
                    <a:cubicBezTo>
                      <a:pt x="277" y="173"/>
                      <a:pt x="276" y="173"/>
                      <a:pt x="276" y="173"/>
                    </a:cubicBezTo>
                    <a:cubicBezTo>
                      <a:pt x="275" y="174"/>
                      <a:pt x="275" y="175"/>
                      <a:pt x="275" y="175"/>
                    </a:cubicBezTo>
                    <a:cubicBezTo>
                      <a:pt x="272" y="175"/>
                      <a:pt x="271" y="177"/>
                      <a:pt x="270" y="177"/>
                    </a:cubicBezTo>
                    <a:cubicBezTo>
                      <a:pt x="267" y="178"/>
                      <a:pt x="264" y="179"/>
                      <a:pt x="261" y="180"/>
                    </a:cubicBezTo>
                    <a:cubicBezTo>
                      <a:pt x="260" y="181"/>
                      <a:pt x="260" y="182"/>
                      <a:pt x="259" y="182"/>
                    </a:cubicBezTo>
                    <a:cubicBezTo>
                      <a:pt x="257" y="184"/>
                      <a:pt x="254" y="184"/>
                      <a:pt x="251" y="186"/>
                    </a:cubicBezTo>
                    <a:cubicBezTo>
                      <a:pt x="249" y="187"/>
                      <a:pt x="247" y="189"/>
                      <a:pt x="246" y="190"/>
                    </a:cubicBezTo>
                    <a:cubicBezTo>
                      <a:pt x="243" y="191"/>
                      <a:pt x="242" y="192"/>
                      <a:pt x="241" y="193"/>
                    </a:cubicBezTo>
                    <a:cubicBezTo>
                      <a:pt x="239" y="194"/>
                      <a:pt x="238" y="194"/>
                      <a:pt x="237" y="195"/>
                    </a:cubicBezTo>
                    <a:cubicBezTo>
                      <a:pt x="235" y="197"/>
                      <a:pt x="232" y="200"/>
                      <a:pt x="229" y="201"/>
                    </a:cubicBezTo>
                    <a:cubicBezTo>
                      <a:pt x="227" y="204"/>
                      <a:pt x="225" y="206"/>
                      <a:pt x="222" y="208"/>
                    </a:cubicBezTo>
                    <a:cubicBezTo>
                      <a:pt x="222" y="210"/>
                      <a:pt x="220" y="211"/>
                      <a:pt x="219" y="212"/>
                    </a:cubicBezTo>
                    <a:cubicBezTo>
                      <a:pt x="217" y="214"/>
                      <a:pt x="216" y="217"/>
                      <a:pt x="213" y="217"/>
                    </a:cubicBezTo>
                    <a:cubicBezTo>
                      <a:pt x="212" y="218"/>
                      <a:pt x="212" y="219"/>
                      <a:pt x="212" y="220"/>
                    </a:cubicBezTo>
                    <a:cubicBezTo>
                      <a:pt x="209" y="221"/>
                      <a:pt x="209" y="225"/>
                      <a:pt x="205" y="226"/>
                    </a:cubicBezTo>
                    <a:cubicBezTo>
                      <a:pt x="203" y="229"/>
                      <a:pt x="202" y="232"/>
                      <a:pt x="199" y="234"/>
                    </a:cubicBezTo>
                    <a:cubicBezTo>
                      <a:pt x="197" y="236"/>
                      <a:pt x="197" y="239"/>
                      <a:pt x="195" y="241"/>
                    </a:cubicBezTo>
                    <a:cubicBezTo>
                      <a:pt x="194" y="242"/>
                      <a:pt x="193" y="243"/>
                      <a:pt x="193" y="243"/>
                    </a:cubicBezTo>
                    <a:cubicBezTo>
                      <a:pt x="192" y="244"/>
                      <a:pt x="192" y="245"/>
                      <a:pt x="192" y="246"/>
                    </a:cubicBezTo>
                    <a:cubicBezTo>
                      <a:pt x="191" y="247"/>
                      <a:pt x="191" y="247"/>
                      <a:pt x="190" y="248"/>
                    </a:cubicBezTo>
                    <a:cubicBezTo>
                      <a:pt x="190" y="249"/>
                      <a:pt x="189" y="250"/>
                      <a:pt x="188" y="252"/>
                    </a:cubicBezTo>
                    <a:cubicBezTo>
                      <a:pt x="187" y="254"/>
                      <a:pt x="186" y="256"/>
                      <a:pt x="187" y="259"/>
                    </a:cubicBezTo>
                    <a:cubicBezTo>
                      <a:pt x="190" y="261"/>
                      <a:pt x="193" y="260"/>
                      <a:pt x="195" y="259"/>
                    </a:cubicBezTo>
                    <a:cubicBezTo>
                      <a:pt x="198" y="259"/>
                      <a:pt x="201" y="259"/>
                      <a:pt x="204" y="259"/>
                    </a:cubicBezTo>
                    <a:cubicBezTo>
                      <a:pt x="213" y="259"/>
                      <a:pt x="223" y="259"/>
                      <a:pt x="232" y="259"/>
                    </a:cubicBezTo>
                    <a:cubicBezTo>
                      <a:pt x="234" y="257"/>
                      <a:pt x="237" y="258"/>
                      <a:pt x="240" y="258"/>
                    </a:cubicBezTo>
                    <a:cubicBezTo>
                      <a:pt x="245" y="258"/>
                      <a:pt x="250" y="258"/>
                      <a:pt x="255" y="258"/>
                    </a:cubicBezTo>
                    <a:cubicBezTo>
                      <a:pt x="256" y="258"/>
                      <a:pt x="258" y="257"/>
                      <a:pt x="259" y="257"/>
                    </a:cubicBezTo>
                    <a:cubicBezTo>
                      <a:pt x="260" y="257"/>
                      <a:pt x="261" y="258"/>
                      <a:pt x="262" y="258"/>
                    </a:cubicBezTo>
                    <a:cubicBezTo>
                      <a:pt x="263" y="258"/>
                      <a:pt x="265" y="257"/>
                      <a:pt x="266" y="257"/>
                    </a:cubicBezTo>
                    <a:cubicBezTo>
                      <a:pt x="273" y="257"/>
                      <a:pt x="277" y="257"/>
                      <a:pt x="282" y="258"/>
                    </a:cubicBezTo>
                    <a:cubicBezTo>
                      <a:pt x="285" y="259"/>
                      <a:pt x="288" y="260"/>
                      <a:pt x="290" y="262"/>
                    </a:cubicBezTo>
                    <a:cubicBezTo>
                      <a:pt x="294" y="263"/>
                      <a:pt x="296" y="265"/>
                      <a:pt x="299" y="268"/>
                    </a:cubicBezTo>
                    <a:cubicBezTo>
                      <a:pt x="299" y="270"/>
                      <a:pt x="302" y="272"/>
                      <a:pt x="303" y="274"/>
                    </a:cubicBezTo>
                    <a:cubicBezTo>
                      <a:pt x="304" y="276"/>
                      <a:pt x="305" y="278"/>
                      <a:pt x="306" y="280"/>
                    </a:cubicBezTo>
                    <a:cubicBezTo>
                      <a:pt x="306" y="281"/>
                      <a:pt x="308" y="281"/>
                      <a:pt x="308" y="282"/>
                    </a:cubicBezTo>
                    <a:cubicBezTo>
                      <a:pt x="308" y="283"/>
                      <a:pt x="308" y="284"/>
                      <a:pt x="309" y="284"/>
                    </a:cubicBezTo>
                    <a:cubicBezTo>
                      <a:pt x="309" y="286"/>
                      <a:pt x="312" y="289"/>
                      <a:pt x="314" y="289"/>
                    </a:cubicBezTo>
                    <a:cubicBezTo>
                      <a:pt x="317" y="289"/>
                      <a:pt x="317" y="283"/>
                      <a:pt x="318" y="279"/>
                    </a:cubicBezTo>
                    <a:cubicBezTo>
                      <a:pt x="318" y="278"/>
                      <a:pt x="319" y="277"/>
                      <a:pt x="319" y="276"/>
                    </a:cubicBezTo>
                    <a:cubicBezTo>
                      <a:pt x="320" y="275"/>
                      <a:pt x="319" y="274"/>
                      <a:pt x="319" y="274"/>
                    </a:cubicBezTo>
                    <a:cubicBezTo>
                      <a:pt x="320" y="273"/>
                      <a:pt x="321" y="272"/>
                      <a:pt x="321" y="271"/>
                    </a:cubicBezTo>
                    <a:cubicBezTo>
                      <a:pt x="321" y="270"/>
                      <a:pt x="321" y="268"/>
                      <a:pt x="321" y="267"/>
                    </a:cubicBezTo>
                    <a:cubicBezTo>
                      <a:pt x="322" y="265"/>
                      <a:pt x="324" y="264"/>
                      <a:pt x="323" y="262"/>
                    </a:cubicBezTo>
                    <a:cubicBezTo>
                      <a:pt x="324" y="261"/>
                      <a:pt x="325" y="260"/>
                      <a:pt x="324" y="258"/>
                    </a:cubicBezTo>
                    <a:cubicBezTo>
                      <a:pt x="326" y="256"/>
                      <a:pt x="328" y="256"/>
                      <a:pt x="330" y="254"/>
                    </a:cubicBezTo>
                    <a:cubicBezTo>
                      <a:pt x="331" y="253"/>
                      <a:pt x="331" y="252"/>
                      <a:pt x="332" y="251"/>
                    </a:cubicBezTo>
                    <a:cubicBezTo>
                      <a:pt x="332" y="251"/>
                      <a:pt x="333" y="252"/>
                      <a:pt x="334" y="251"/>
                    </a:cubicBezTo>
                    <a:cubicBezTo>
                      <a:pt x="335" y="251"/>
                      <a:pt x="336" y="250"/>
                      <a:pt x="337" y="250"/>
                    </a:cubicBezTo>
                    <a:cubicBezTo>
                      <a:pt x="340" y="249"/>
                      <a:pt x="343" y="248"/>
                      <a:pt x="347" y="249"/>
                    </a:cubicBezTo>
                    <a:cubicBezTo>
                      <a:pt x="349" y="249"/>
                      <a:pt x="352" y="248"/>
                      <a:pt x="355" y="249"/>
                    </a:cubicBezTo>
                    <a:cubicBezTo>
                      <a:pt x="355" y="249"/>
                      <a:pt x="356" y="249"/>
                      <a:pt x="357" y="249"/>
                    </a:cubicBezTo>
                    <a:cubicBezTo>
                      <a:pt x="359" y="250"/>
                      <a:pt x="362" y="250"/>
                      <a:pt x="364" y="250"/>
                    </a:cubicBezTo>
                    <a:cubicBezTo>
                      <a:pt x="365" y="250"/>
                      <a:pt x="366" y="251"/>
                      <a:pt x="367" y="251"/>
                    </a:cubicBezTo>
                    <a:cubicBezTo>
                      <a:pt x="369" y="252"/>
                      <a:pt x="371" y="252"/>
                      <a:pt x="372" y="253"/>
                    </a:cubicBezTo>
                    <a:cubicBezTo>
                      <a:pt x="377" y="253"/>
                      <a:pt x="379" y="256"/>
                      <a:pt x="383" y="256"/>
                    </a:cubicBezTo>
                    <a:cubicBezTo>
                      <a:pt x="387" y="258"/>
                      <a:pt x="386" y="262"/>
                      <a:pt x="383" y="264"/>
                    </a:cubicBezTo>
                    <a:cubicBezTo>
                      <a:pt x="379" y="266"/>
                      <a:pt x="373" y="267"/>
                      <a:pt x="369" y="270"/>
                    </a:cubicBezTo>
                    <a:cubicBezTo>
                      <a:pt x="366" y="270"/>
                      <a:pt x="364" y="272"/>
                      <a:pt x="364" y="274"/>
                    </a:cubicBezTo>
                    <a:cubicBezTo>
                      <a:pt x="364" y="274"/>
                      <a:pt x="365" y="275"/>
                      <a:pt x="365" y="276"/>
                    </a:cubicBezTo>
                    <a:cubicBezTo>
                      <a:pt x="366" y="277"/>
                      <a:pt x="366" y="278"/>
                      <a:pt x="366" y="279"/>
                    </a:cubicBezTo>
                    <a:cubicBezTo>
                      <a:pt x="366" y="280"/>
                      <a:pt x="367" y="281"/>
                      <a:pt x="368" y="282"/>
                    </a:cubicBezTo>
                    <a:cubicBezTo>
                      <a:pt x="368" y="282"/>
                      <a:pt x="368" y="283"/>
                      <a:pt x="368" y="283"/>
                    </a:cubicBezTo>
                    <a:cubicBezTo>
                      <a:pt x="369" y="284"/>
                      <a:pt x="369" y="285"/>
                      <a:pt x="370" y="285"/>
                    </a:cubicBezTo>
                    <a:cubicBezTo>
                      <a:pt x="371" y="288"/>
                      <a:pt x="372" y="292"/>
                      <a:pt x="374" y="293"/>
                    </a:cubicBezTo>
                    <a:cubicBezTo>
                      <a:pt x="377" y="293"/>
                      <a:pt x="378" y="291"/>
                      <a:pt x="378" y="288"/>
                    </a:cubicBezTo>
                    <a:cubicBezTo>
                      <a:pt x="380" y="286"/>
                      <a:pt x="381" y="284"/>
                      <a:pt x="382" y="282"/>
                    </a:cubicBezTo>
                    <a:cubicBezTo>
                      <a:pt x="384" y="281"/>
                      <a:pt x="384" y="278"/>
                      <a:pt x="384" y="276"/>
                    </a:cubicBezTo>
                    <a:cubicBezTo>
                      <a:pt x="388" y="273"/>
                      <a:pt x="389" y="267"/>
                      <a:pt x="393" y="264"/>
                    </a:cubicBezTo>
                    <a:cubicBezTo>
                      <a:pt x="393" y="264"/>
                      <a:pt x="394" y="264"/>
                      <a:pt x="395" y="264"/>
                    </a:cubicBezTo>
                    <a:cubicBezTo>
                      <a:pt x="397" y="260"/>
                      <a:pt x="402" y="258"/>
                      <a:pt x="407" y="257"/>
                    </a:cubicBezTo>
                    <a:cubicBezTo>
                      <a:pt x="415" y="254"/>
                      <a:pt x="424" y="252"/>
                      <a:pt x="434" y="254"/>
                    </a:cubicBezTo>
                    <a:cubicBezTo>
                      <a:pt x="436" y="252"/>
                      <a:pt x="441" y="254"/>
                      <a:pt x="446" y="254"/>
                    </a:cubicBezTo>
                    <a:cubicBezTo>
                      <a:pt x="448" y="254"/>
                      <a:pt x="449" y="254"/>
                      <a:pt x="450" y="254"/>
                    </a:cubicBezTo>
                    <a:cubicBezTo>
                      <a:pt x="450" y="254"/>
                      <a:pt x="451" y="253"/>
                      <a:pt x="452" y="253"/>
                    </a:cubicBezTo>
                    <a:cubicBezTo>
                      <a:pt x="456" y="253"/>
                      <a:pt x="462" y="253"/>
                      <a:pt x="468" y="253"/>
                    </a:cubicBezTo>
                    <a:cubicBezTo>
                      <a:pt x="469" y="253"/>
                      <a:pt x="470" y="253"/>
                      <a:pt x="471" y="253"/>
                    </a:cubicBezTo>
                    <a:cubicBezTo>
                      <a:pt x="473" y="253"/>
                      <a:pt x="475" y="252"/>
                      <a:pt x="476" y="252"/>
                    </a:cubicBezTo>
                    <a:cubicBezTo>
                      <a:pt x="478" y="252"/>
                      <a:pt x="480" y="253"/>
                      <a:pt x="481" y="253"/>
                    </a:cubicBezTo>
                    <a:cubicBezTo>
                      <a:pt x="482" y="253"/>
                      <a:pt x="483" y="252"/>
                      <a:pt x="484" y="252"/>
                    </a:cubicBezTo>
                    <a:cubicBezTo>
                      <a:pt x="489" y="252"/>
                      <a:pt x="494" y="253"/>
                      <a:pt x="499" y="252"/>
                    </a:cubicBezTo>
                    <a:cubicBezTo>
                      <a:pt x="503" y="247"/>
                      <a:pt x="496" y="242"/>
                      <a:pt x="496" y="237"/>
                    </a:cubicBezTo>
                    <a:cubicBezTo>
                      <a:pt x="494" y="236"/>
                      <a:pt x="493" y="234"/>
                      <a:pt x="492" y="233"/>
                    </a:cubicBezTo>
                    <a:close/>
                    <a:moveTo>
                      <a:pt x="614" y="234"/>
                    </a:moveTo>
                    <a:cubicBezTo>
                      <a:pt x="614" y="237"/>
                      <a:pt x="616" y="237"/>
                      <a:pt x="615" y="240"/>
                    </a:cubicBezTo>
                    <a:cubicBezTo>
                      <a:pt x="616" y="243"/>
                      <a:pt x="620" y="242"/>
                      <a:pt x="621" y="240"/>
                    </a:cubicBezTo>
                    <a:cubicBezTo>
                      <a:pt x="621" y="237"/>
                      <a:pt x="620" y="235"/>
                      <a:pt x="619" y="233"/>
                    </a:cubicBezTo>
                    <a:cubicBezTo>
                      <a:pt x="617" y="233"/>
                      <a:pt x="615" y="232"/>
                      <a:pt x="614" y="234"/>
                    </a:cubicBezTo>
                    <a:close/>
                    <a:moveTo>
                      <a:pt x="536" y="262"/>
                    </a:moveTo>
                    <a:cubicBezTo>
                      <a:pt x="534" y="263"/>
                      <a:pt x="532" y="262"/>
                      <a:pt x="530" y="261"/>
                    </a:cubicBezTo>
                    <a:cubicBezTo>
                      <a:pt x="529" y="261"/>
                      <a:pt x="528" y="261"/>
                      <a:pt x="527" y="261"/>
                    </a:cubicBezTo>
                    <a:cubicBezTo>
                      <a:pt x="525" y="260"/>
                      <a:pt x="524" y="257"/>
                      <a:pt x="522" y="256"/>
                    </a:cubicBezTo>
                    <a:cubicBezTo>
                      <a:pt x="517" y="256"/>
                      <a:pt x="519" y="258"/>
                      <a:pt x="520" y="260"/>
                    </a:cubicBezTo>
                    <a:cubicBezTo>
                      <a:pt x="520" y="261"/>
                      <a:pt x="521" y="263"/>
                      <a:pt x="522" y="265"/>
                    </a:cubicBezTo>
                    <a:cubicBezTo>
                      <a:pt x="524" y="268"/>
                      <a:pt x="525" y="268"/>
                      <a:pt x="528" y="270"/>
                    </a:cubicBezTo>
                    <a:cubicBezTo>
                      <a:pt x="529" y="271"/>
                      <a:pt x="531" y="272"/>
                      <a:pt x="532" y="272"/>
                    </a:cubicBezTo>
                    <a:cubicBezTo>
                      <a:pt x="534" y="273"/>
                      <a:pt x="537" y="273"/>
                      <a:pt x="538" y="274"/>
                    </a:cubicBezTo>
                    <a:cubicBezTo>
                      <a:pt x="540" y="273"/>
                      <a:pt x="542" y="274"/>
                      <a:pt x="543" y="274"/>
                    </a:cubicBezTo>
                    <a:cubicBezTo>
                      <a:pt x="544" y="273"/>
                      <a:pt x="546" y="272"/>
                      <a:pt x="546" y="270"/>
                    </a:cubicBezTo>
                    <a:cubicBezTo>
                      <a:pt x="546" y="269"/>
                      <a:pt x="545" y="268"/>
                      <a:pt x="545" y="266"/>
                    </a:cubicBezTo>
                    <a:cubicBezTo>
                      <a:pt x="543" y="264"/>
                      <a:pt x="539" y="264"/>
                      <a:pt x="536" y="2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6">
                <a:extLst>
                  <a:ext uri="{FF2B5EF4-FFF2-40B4-BE49-F238E27FC236}">
                    <a16:creationId xmlns:a16="http://schemas.microsoft.com/office/drawing/2014/main" id="{E21A915A-72FE-412A-8A0A-974766B7A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1255"/>
                <a:ext cx="73" cy="75"/>
              </a:xfrm>
              <a:custGeom>
                <a:avLst/>
                <a:gdLst>
                  <a:gd name="T0" fmla="*/ 17 w 35"/>
                  <a:gd name="T1" fmla="*/ 35 h 36"/>
                  <a:gd name="T2" fmla="*/ 15 w 35"/>
                  <a:gd name="T3" fmla="*/ 26 h 36"/>
                  <a:gd name="T4" fmla="*/ 11 w 35"/>
                  <a:gd name="T5" fmla="*/ 25 h 36"/>
                  <a:gd name="T6" fmla="*/ 9 w 35"/>
                  <a:gd name="T7" fmla="*/ 26 h 36"/>
                  <a:gd name="T8" fmla="*/ 3 w 35"/>
                  <a:gd name="T9" fmla="*/ 23 h 36"/>
                  <a:gd name="T10" fmla="*/ 0 w 35"/>
                  <a:gd name="T11" fmla="*/ 20 h 36"/>
                  <a:gd name="T12" fmla="*/ 0 w 35"/>
                  <a:gd name="T13" fmla="*/ 15 h 36"/>
                  <a:gd name="T14" fmla="*/ 4 w 35"/>
                  <a:gd name="T15" fmla="*/ 12 h 36"/>
                  <a:gd name="T16" fmla="*/ 6 w 35"/>
                  <a:gd name="T17" fmla="*/ 10 h 36"/>
                  <a:gd name="T18" fmla="*/ 10 w 35"/>
                  <a:gd name="T19" fmla="*/ 8 h 36"/>
                  <a:gd name="T20" fmla="*/ 14 w 35"/>
                  <a:gd name="T21" fmla="*/ 4 h 36"/>
                  <a:gd name="T22" fmla="*/ 15 w 35"/>
                  <a:gd name="T23" fmla="*/ 4 h 36"/>
                  <a:gd name="T24" fmla="*/ 18 w 35"/>
                  <a:gd name="T25" fmla="*/ 1 h 36"/>
                  <a:gd name="T26" fmla="*/ 24 w 35"/>
                  <a:gd name="T27" fmla="*/ 0 h 36"/>
                  <a:gd name="T28" fmla="*/ 33 w 35"/>
                  <a:gd name="T29" fmla="*/ 4 h 36"/>
                  <a:gd name="T30" fmla="*/ 33 w 35"/>
                  <a:gd name="T31" fmla="*/ 6 h 36"/>
                  <a:gd name="T32" fmla="*/ 34 w 35"/>
                  <a:gd name="T33" fmla="*/ 14 h 36"/>
                  <a:gd name="T34" fmla="*/ 33 w 35"/>
                  <a:gd name="T35" fmla="*/ 17 h 36"/>
                  <a:gd name="T36" fmla="*/ 33 w 35"/>
                  <a:gd name="T37" fmla="*/ 18 h 36"/>
                  <a:gd name="T38" fmla="*/ 31 w 35"/>
                  <a:gd name="T39" fmla="*/ 20 h 36"/>
                  <a:gd name="T40" fmla="*/ 30 w 35"/>
                  <a:gd name="T41" fmla="*/ 24 h 36"/>
                  <a:gd name="T42" fmla="*/ 23 w 35"/>
                  <a:gd name="T43" fmla="*/ 31 h 36"/>
                  <a:gd name="T44" fmla="*/ 17 w 35"/>
                  <a:gd name="T45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36">
                    <a:moveTo>
                      <a:pt x="17" y="35"/>
                    </a:moveTo>
                    <a:cubicBezTo>
                      <a:pt x="16" y="32"/>
                      <a:pt x="16" y="29"/>
                      <a:pt x="15" y="26"/>
                    </a:cubicBezTo>
                    <a:cubicBezTo>
                      <a:pt x="14" y="26"/>
                      <a:pt x="13" y="25"/>
                      <a:pt x="11" y="25"/>
                    </a:cubicBezTo>
                    <a:cubicBezTo>
                      <a:pt x="10" y="25"/>
                      <a:pt x="10" y="26"/>
                      <a:pt x="9" y="26"/>
                    </a:cubicBezTo>
                    <a:cubicBezTo>
                      <a:pt x="6" y="26"/>
                      <a:pt x="5" y="24"/>
                      <a:pt x="3" y="23"/>
                    </a:cubicBezTo>
                    <a:cubicBezTo>
                      <a:pt x="2" y="21"/>
                      <a:pt x="1" y="21"/>
                      <a:pt x="0" y="20"/>
                    </a:cubicBezTo>
                    <a:cubicBezTo>
                      <a:pt x="0" y="18"/>
                      <a:pt x="0" y="17"/>
                      <a:pt x="0" y="15"/>
                    </a:cubicBezTo>
                    <a:cubicBezTo>
                      <a:pt x="0" y="13"/>
                      <a:pt x="2" y="13"/>
                      <a:pt x="4" y="12"/>
                    </a:cubicBezTo>
                    <a:cubicBezTo>
                      <a:pt x="5" y="12"/>
                      <a:pt x="5" y="11"/>
                      <a:pt x="6" y="10"/>
                    </a:cubicBezTo>
                    <a:cubicBezTo>
                      <a:pt x="7" y="9"/>
                      <a:pt x="9" y="9"/>
                      <a:pt x="10" y="8"/>
                    </a:cubicBezTo>
                    <a:cubicBezTo>
                      <a:pt x="12" y="7"/>
                      <a:pt x="12" y="5"/>
                      <a:pt x="14" y="4"/>
                    </a:cubicBezTo>
                    <a:cubicBezTo>
                      <a:pt x="14" y="4"/>
                      <a:pt x="15" y="4"/>
                      <a:pt x="15" y="4"/>
                    </a:cubicBezTo>
                    <a:cubicBezTo>
                      <a:pt x="16" y="3"/>
                      <a:pt x="17" y="2"/>
                      <a:pt x="18" y="1"/>
                    </a:cubicBezTo>
                    <a:cubicBezTo>
                      <a:pt x="21" y="1"/>
                      <a:pt x="22" y="0"/>
                      <a:pt x="24" y="0"/>
                    </a:cubicBezTo>
                    <a:cubicBezTo>
                      <a:pt x="28" y="0"/>
                      <a:pt x="31" y="2"/>
                      <a:pt x="33" y="4"/>
                    </a:cubicBezTo>
                    <a:cubicBezTo>
                      <a:pt x="33" y="5"/>
                      <a:pt x="33" y="5"/>
                      <a:pt x="33" y="6"/>
                    </a:cubicBezTo>
                    <a:cubicBezTo>
                      <a:pt x="35" y="8"/>
                      <a:pt x="35" y="11"/>
                      <a:pt x="34" y="14"/>
                    </a:cubicBezTo>
                    <a:cubicBezTo>
                      <a:pt x="34" y="14"/>
                      <a:pt x="33" y="15"/>
                      <a:pt x="33" y="17"/>
                    </a:cubicBezTo>
                    <a:cubicBezTo>
                      <a:pt x="33" y="17"/>
                      <a:pt x="33" y="18"/>
                      <a:pt x="33" y="18"/>
                    </a:cubicBezTo>
                    <a:cubicBezTo>
                      <a:pt x="32" y="19"/>
                      <a:pt x="32" y="19"/>
                      <a:pt x="31" y="20"/>
                    </a:cubicBezTo>
                    <a:cubicBezTo>
                      <a:pt x="31" y="21"/>
                      <a:pt x="31" y="23"/>
                      <a:pt x="30" y="24"/>
                    </a:cubicBezTo>
                    <a:cubicBezTo>
                      <a:pt x="29" y="26"/>
                      <a:pt x="25" y="29"/>
                      <a:pt x="23" y="31"/>
                    </a:cubicBezTo>
                    <a:cubicBezTo>
                      <a:pt x="23" y="34"/>
                      <a:pt x="20" y="36"/>
                      <a:pt x="17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7">
                <a:extLst>
                  <a:ext uri="{FF2B5EF4-FFF2-40B4-BE49-F238E27FC236}">
                    <a16:creationId xmlns:a16="http://schemas.microsoft.com/office/drawing/2014/main" id="{F182158E-ED2E-4EC0-AC3A-F130D3F10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7" y="1255"/>
                <a:ext cx="44" cy="48"/>
              </a:xfrm>
              <a:custGeom>
                <a:avLst/>
                <a:gdLst>
                  <a:gd name="T0" fmla="*/ 17 w 21"/>
                  <a:gd name="T1" fmla="*/ 5 h 23"/>
                  <a:gd name="T2" fmla="*/ 20 w 21"/>
                  <a:gd name="T3" fmla="*/ 9 h 23"/>
                  <a:gd name="T4" fmla="*/ 19 w 21"/>
                  <a:gd name="T5" fmla="*/ 16 h 23"/>
                  <a:gd name="T6" fmla="*/ 18 w 21"/>
                  <a:gd name="T7" fmla="*/ 17 h 23"/>
                  <a:gd name="T8" fmla="*/ 16 w 21"/>
                  <a:gd name="T9" fmla="*/ 18 h 23"/>
                  <a:gd name="T10" fmla="*/ 11 w 21"/>
                  <a:gd name="T11" fmla="*/ 21 h 23"/>
                  <a:gd name="T12" fmla="*/ 7 w 21"/>
                  <a:gd name="T13" fmla="*/ 22 h 23"/>
                  <a:gd name="T14" fmla="*/ 6 w 21"/>
                  <a:gd name="T15" fmla="*/ 20 h 23"/>
                  <a:gd name="T16" fmla="*/ 4 w 21"/>
                  <a:gd name="T17" fmla="*/ 18 h 23"/>
                  <a:gd name="T18" fmla="*/ 3 w 21"/>
                  <a:gd name="T19" fmla="*/ 16 h 23"/>
                  <a:gd name="T20" fmla="*/ 2 w 21"/>
                  <a:gd name="T21" fmla="*/ 14 h 23"/>
                  <a:gd name="T22" fmla="*/ 1 w 21"/>
                  <a:gd name="T23" fmla="*/ 4 h 23"/>
                  <a:gd name="T24" fmla="*/ 11 w 21"/>
                  <a:gd name="T25" fmla="*/ 3 h 23"/>
                  <a:gd name="T26" fmla="*/ 12 w 21"/>
                  <a:gd name="T27" fmla="*/ 3 h 23"/>
                  <a:gd name="T28" fmla="*/ 14 w 21"/>
                  <a:gd name="T29" fmla="*/ 5 h 23"/>
                  <a:gd name="T30" fmla="*/ 17 w 21"/>
                  <a:gd name="T31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23">
                    <a:moveTo>
                      <a:pt x="17" y="5"/>
                    </a:moveTo>
                    <a:cubicBezTo>
                      <a:pt x="19" y="6"/>
                      <a:pt x="20" y="7"/>
                      <a:pt x="20" y="9"/>
                    </a:cubicBezTo>
                    <a:cubicBezTo>
                      <a:pt x="21" y="11"/>
                      <a:pt x="20" y="15"/>
                      <a:pt x="19" y="16"/>
                    </a:cubicBezTo>
                    <a:cubicBezTo>
                      <a:pt x="19" y="16"/>
                      <a:pt x="18" y="16"/>
                      <a:pt x="18" y="17"/>
                    </a:cubicBezTo>
                    <a:cubicBezTo>
                      <a:pt x="17" y="17"/>
                      <a:pt x="17" y="18"/>
                      <a:pt x="16" y="18"/>
                    </a:cubicBezTo>
                    <a:cubicBezTo>
                      <a:pt x="15" y="20"/>
                      <a:pt x="13" y="20"/>
                      <a:pt x="11" y="21"/>
                    </a:cubicBezTo>
                    <a:cubicBezTo>
                      <a:pt x="10" y="22"/>
                      <a:pt x="9" y="23"/>
                      <a:pt x="7" y="22"/>
                    </a:cubicBezTo>
                    <a:cubicBezTo>
                      <a:pt x="6" y="22"/>
                      <a:pt x="6" y="21"/>
                      <a:pt x="6" y="20"/>
                    </a:cubicBezTo>
                    <a:cubicBezTo>
                      <a:pt x="5" y="19"/>
                      <a:pt x="4" y="19"/>
                      <a:pt x="4" y="18"/>
                    </a:cubicBezTo>
                    <a:cubicBezTo>
                      <a:pt x="4" y="17"/>
                      <a:pt x="3" y="16"/>
                      <a:pt x="3" y="16"/>
                    </a:cubicBezTo>
                    <a:cubicBezTo>
                      <a:pt x="3" y="15"/>
                      <a:pt x="2" y="14"/>
                      <a:pt x="2" y="14"/>
                    </a:cubicBezTo>
                    <a:cubicBezTo>
                      <a:pt x="0" y="11"/>
                      <a:pt x="1" y="7"/>
                      <a:pt x="1" y="4"/>
                    </a:cubicBezTo>
                    <a:cubicBezTo>
                      <a:pt x="2" y="1"/>
                      <a:pt x="8" y="0"/>
                      <a:pt x="11" y="3"/>
                    </a:cubicBezTo>
                    <a:cubicBezTo>
                      <a:pt x="12" y="3"/>
                      <a:pt x="12" y="2"/>
                      <a:pt x="12" y="3"/>
                    </a:cubicBezTo>
                    <a:cubicBezTo>
                      <a:pt x="13" y="3"/>
                      <a:pt x="13" y="4"/>
                      <a:pt x="14" y="5"/>
                    </a:cubicBezTo>
                    <a:cubicBezTo>
                      <a:pt x="15" y="5"/>
                      <a:pt x="16" y="5"/>
                      <a:pt x="1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8">
                <a:extLst>
                  <a:ext uri="{FF2B5EF4-FFF2-40B4-BE49-F238E27FC236}">
                    <a16:creationId xmlns:a16="http://schemas.microsoft.com/office/drawing/2014/main" id="{01744B54-57AF-4D9A-A772-A4B9B0278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7" y="1312"/>
                <a:ext cx="200" cy="153"/>
              </a:xfrm>
              <a:custGeom>
                <a:avLst/>
                <a:gdLst>
                  <a:gd name="T0" fmla="*/ 82 w 96"/>
                  <a:gd name="T1" fmla="*/ 2 h 74"/>
                  <a:gd name="T2" fmla="*/ 84 w 96"/>
                  <a:gd name="T3" fmla="*/ 5 h 74"/>
                  <a:gd name="T4" fmla="*/ 84 w 96"/>
                  <a:gd name="T5" fmla="*/ 7 h 74"/>
                  <a:gd name="T6" fmla="*/ 88 w 96"/>
                  <a:gd name="T7" fmla="*/ 11 h 74"/>
                  <a:gd name="T8" fmla="*/ 88 w 96"/>
                  <a:gd name="T9" fmla="*/ 13 h 74"/>
                  <a:gd name="T10" fmla="*/ 89 w 96"/>
                  <a:gd name="T11" fmla="*/ 15 h 74"/>
                  <a:gd name="T12" fmla="*/ 88 w 96"/>
                  <a:gd name="T13" fmla="*/ 22 h 74"/>
                  <a:gd name="T14" fmla="*/ 81 w 96"/>
                  <a:gd name="T15" fmla="*/ 28 h 74"/>
                  <a:gd name="T16" fmla="*/ 81 w 96"/>
                  <a:gd name="T17" fmla="*/ 30 h 74"/>
                  <a:gd name="T18" fmla="*/ 78 w 96"/>
                  <a:gd name="T19" fmla="*/ 33 h 74"/>
                  <a:gd name="T20" fmla="*/ 78 w 96"/>
                  <a:gd name="T21" fmla="*/ 36 h 74"/>
                  <a:gd name="T22" fmla="*/ 76 w 96"/>
                  <a:gd name="T23" fmla="*/ 42 h 74"/>
                  <a:gd name="T24" fmla="*/ 94 w 96"/>
                  <a:gd name="T25" fmla="*/ 43 h 74"/>
                  <a:gd name="T26" fmla="*/ 94 w 96"/>
                  <a:gd name="T27" fmla="*/ 49 h 74"/>
                  <a:gd name="T28" fmla="*/ 88 w 96"/>
                  <a:gd name="T29" fmla="*/ 51 h 74"/>
                  <a:gd name="T30" fmla="*/ 86 w 96"/>
                  <a:gd name="T31" fmla="*/ 52 h 74"/>
                  <a:gd name="T32" fmla="*/ 82 w 96"/>
                  <a:gd name="T33" fmla="*/ 52 h 74"/>
                  <a:gd name="T34" fmla="*/ 69 w 96"/>
                  <a:gd name="T35" fmla="*/ 53 h 74"/>
                  <a:gd name="T36" fmla="*/ 59 w 96"/>
                  <a:gd name="T37" fmla="*/ 64 h 74"/>
                  <a:gd name="T38" fmla="*/ 53 w 96"/>
                  <a:gd name="T39" fmla="*/ 69 h 74"/>
                  <a:gd name="T40" fmla="*/ 46 w 96"/>
                  <a:gd name="T41" fmla="*/ 72 h 74"/>
                  <a:gd name="T42" fmla="*/ 40 w 96"/>
                  <a:gd name="T43" fmla="*/ 74 h 74"/>
                  <a:gd name="T44" fmla="*/ 38 w 96"/>
                  <a:gd name="T45" fmla="*/ 74 h 74"/>
                  <a:gd name="T46" fmla="*/ 25 w 96"/>
                  <a:gd name="T47" fmla="*/ 74 h 74"/>
                  <a:gd name="T48" fmla="*/ 19 w 96"/>
                  <a:gd name="T49" fmla="*/ 71 h 74"/>
                  <a:gd name="T50" fmla="*/ 29 w 96"/>
                  <a:gd name="T51" fmla="*/ 67 h 74"/>
                  <a:gd name="T52" fmla="*/ 36 w 96"/>
                  <a:gd name="T53" fmla="*/ 65 h 74"/>
                  <a:gd name="T54" fmla="*/ 40 w 96"/>
                  <a:gd name="T55" fmla="*/ 62 h 74"/>
                  <a:gd name="T56" fmla="*/ 35 w 96"/>
                  <a:gd name="T57" fmla="*/ 58 h 74"/>
                  <a:gd name="T58" fmla="*/ 26 w 96"/>
                  <a:gd name="T59" fmla="*/ 58 h 74"/>
                  <a:gd name="T60" fmla="*/ 23 w 96"/>
                  <a:gd name="T61" fmla="*/ 58 h 74"/>
                  <a:gd name="T62" fmla="*/ 19 w 96"/>
                  <a:gd name="T63" fmla="*/ 58 h 74"/>
                  <a:gd name="T64" fmla="*/ 14 w 96"/>
                  <a:gd name="T65" fmla="*/ 57 h 74"/>
                  <a:gd name="T66" fmla="*/ 4 w 96"/>
                  <a:gd name="T67" fmla="*/ 50 h 74"/>
                  <a:gd name="T68" fmla="*/ 4 w 96"/>
                  <a:gd name="T69" fmla="*/ 49 h 74"/>
                  <a:gd name="T70" fmla="*/ 0 w 96"/>
                  <a:gd name="T71" fmla="*/ 45 h 74"/>
                  <a:gd name="T72" fmla="*/ 2 w 96"/>
                  <a:gd name="T73" fmla="*/ 40 h 74"/>
                  <a:gd name="T74" fmla="*/ 8 w 96"/>
                  <a:gd name="T75" fmla="*/ 41 h 74"/>
                  <a:gd name="T76" fmla="*/ 11 w 96"/>
                  <a:gd name="T77" fmla="*/ 42 h 74"/>
                  <a:gd name="T78" fmla="*/ 14 w 96"/>
                  <a:gd name="T79" fmla="*/ 43 h 74"/>
                  <a:gd name="T80" fmla="*/ 27 w 96"/>
                  <a:gd name="T81" fmla="*/ 43 h 74"/>
                  <a:gd name="T82" fmla="*/ 32 w 96"/>
                  <a:gd name="T83" fmla="*/ 43 h 74"/>
                  <a:gd name="T84" fmla="*/ 55 w 96"/>
                  <a:gd name="T85" fmla="*/ 42 h 74"/>
                  <a:gd name="T86" fmla="*/ 59 w 96"/>
                  <a:gd name="T87" fmla="*/ 38 h 74"/>
                  <a:gd name="T88" fmla="*/ 63 w 96"/>
                  <a:gd name="T89" fmla="*/ 30 h 74"/>
                  <a:gd name="T90" fmla="*/ 65 w 96"/>
                  <a:gd name="T91" fmla="*/ 24 h 74"/>
                  <a:gd name="T92" fmla="*/ 66 w 96"/>
                  <a:gd name="T93" fmla="*/ 19 h 74"/>
                  <a:gd name="T94" fmla="*/ 71 w 96"/>
                  <a:gd name="T95" fmla="*/ 12 h 74"/>
                  <a:gd name="T96" fmla="*/ 72 w 96"/>
                  <a:gd name="T97" fmla="*/ 7 h 74"/>
                  <a:gd name="T98" fmla="*/ 73 w 96"/>
                  <a:gd name="T99" fmla="*/ 5 h 74"/>
                  <a:gd name="T100" fmla="*/ 74 w 96"/>
                  <a:gd name="T101" fmla="*/ 3 h 74"/>
                  <a:gd name="T102" fmla="*/ 82 w 96"/>
                  <a:gd name="T103" fmla="*/ 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6" h="74">
                    <a:moveTo>
                      <a:pt x="82" y="2"/>
                    </a:moveTo>
                    <a:cubicBezTo>
                      <a:pt x="82" y="3"/>
                      <a:pt x="84" y="4"/>
                      <a:pt x="84" y="5"/>
                    </a:cubicBezTo>
                    <a:cubicBezTo>
                      <a:pt x="84" y="6"/>
                      <a:pt x="84" y="6"/>
                      <a:pt x="84" y="7"/>
                    </a:cubicBezTo>
                    <a:cubicBezTo>
                      <a:pt x="85" y="8"/>
                      <a:pt x="87" y="9"/>
                      <a:pt x="88" y="11"/>
                    </a:cubicBezTo>
                    <a:cubicBezTo>
                      <a:pt x="88" y="11"/>
                      <a:pt x="88" y="12"/>
                      <a:pt x="88" y="13"/>
                    </a:cubicBezTo>
                    <a:cubicBezTo>
                      <a:pt x="89" y="14"/>
                      <a:pt x="89" y="15"/>
                      <a:pt x="89" y="15"/>
                    </a:cubicBezTo>
                    <a:cubicBezTo>
                      <a:pt x="90" y="18"/>
                      <a:pt x="88" y="19"/>
                      <a:pt x="88" y="22"/>
                    </a:cubicBezTo>
                    <a:cubicBezTo>
                      <a:pt x="86" y="23"/>
                      <a:pt x="82" y="25"/>
                      <a:pt x="81" y="28"/>
                    </a:cubicBezTo>
                    <a:cubicBezTo>
                      <a:pt x="81" y="29"/>
                      <a:pt x="81" y="29"/>
                      <a:pt x="81" y="30"/>
                    </a:cubicBezTo>
                    <a:cubicBezTo>
                      <a:pt x="81" y="31"/>
                      <a:pt x="79" y="32"/>
                      <a:pt x="78" y="33"/>
                    </a:cubicBezTo>
                    <a:cubicBezTo>
                      <a:pt x="78" y="34"/>
                      <a:pt x="78" y="35"/>
                      <a:pt x="78" y="36"/>
                    </a:cubicBezTo>
                    <a:cubicBezTo>
                      <a:pt x="77" y="38"/>
                      <a:pt x="76" y="39"/>
                      <a:pt x="76" y="42"/>
                    </a:cubicBezTo>
                    <a:cubicBezTo>
                      <a:pt x="80" y="46"/>
                      <a:pt x="88" y="42"/>
                      <a:pt x="94" y="43"/>
                    </a:cubicBezTo>
                    <a:cubicBezTo>
                      <a:pt x="96" y="45"/>
                      <a:pt x="95" y="48"/>
                      <a:pt x="94" y="49"/>
                    </a:cubicBezTo>
                    <a:cubicBezTo>
                      <a:pt x="93" y="50"/>
                      <a:pt x="90" y="50"/>
                      <a:pt x="88" y="51"/>
                    </a:cubicBezTo>
                    <a:cubicBezTo>
                      <a:pt x="87" y="51"/>
                      <a:pt x="86" y="52"/>
                      <a:pt x="86" y="52"/>
                    </a:cubicBezTo>
                    <a:cubicBezTo>
                      <a:pt x="84" y="52"/>
                      <a:pt x="83" y="52"/>
                      <a:pt x="82" y="52"/>
                    </a:cubicBezTo>
                    <a:cubicBezTo>
                      <a:pt x="77" y="52"/>
                      <a:pt x="73" y="52"/>
                      <a:pt x="69" y="53"/>
                    </a:cubicBezTo>
                    <a:cubicBezTo>
                      <a:pt x="65" y="57"/>
                      <a:pt x="63" y="60"/>
                      <a:pt x="59" y="64"/>
                    </a:cubicBezTo>
                    <a:cubicBezTo>
                      <a:pt x="57" y="66"/>
                      <a:pt x="55" y="68"/>
                      <a:pt x="53" y="69"/>
                    </a:cubicBezTo>
                    <a:cubicBezTo>
                      <a:pt x="50" y="70"/>
                      <a:pt x="47" y="69"/>
                      <a:pt x="46" y="72"/>
                    </a:cubicBezTo>
                    <a:cubicBezTo>
                      <a:pt x="44" y="71"/>
                      <a:pt x="42" y="74"/>
                      <a:pt x="40" y="74"/>
                    </a:cubicBezTo>
                    <a:cubicBezTo>
                      <a:pt x="40" y="74"/>
                      <a:pt x="39" y="74"/>
                      <a:pt x="38" y="74"/>
                    </a:cubicBezTo>
                    <a:cubicBezTo>
                      <a:pt x="34" y="74"/>
                      <a:pt x="29" y="74"/>
                      <a:pt x="25" y="74"/>
                    </a:cubicBezTo>
                    <a:cubicBezTo>
                      <a:pt x="23" y="74"/>
                      <a:pt x="20" y="72"/>
                      <a:pt x="19" y="71"/>
                    </a:cubicBezTo>
                    <a:cubicBezTo>
                      <a:pt x="20" y="68"/>
                      <a:pt x="26" y="69"/>
                      <a:pt x="29" y="67"/>
                    </a:cubicBezTo>
                    <a:cubicBezTo>
                      <a:pt x="32" y="67"/>
                      <a:pt x="33" y="65"/>
                      <a:pt x="36" y="65"/>
                    </a:cubicBezTo>
                    <a:cubicBezTo>
                      <a:pt x="37" y="64"/>
                      <a:pt x="38" y="63"/>
                      <a:pt x="40" y="62"/>
                    </a:cubicBezTo>
                    <a:cubicBezTo>
                      <a:pt x="41" y="59"/>
                      <a:pt x="38" y="57"/>
                      <a:pt x="35" y="58"/>
                    </a:cubicBezTo>
                    <a:cubicBezTo>
                      <a:pt x="33" y="56"/>
                      <a:pt x="29" y="59"/>
                      <a:pt x="26" y="58"/>
                    </a:cubicBezTo>
                    <a:cubicBezTo>
                      <a:pt x="25" y="58"/>
                      <a:pt x="24" y="58"/>
                      <a:pt x="23" y="58"/>
                    </a:cubicBezTo>
                    <a:cubicBezTo>
                      <a:pt x="21" y="58"/>
                      <a:pt x="20" y="58"/>
                      <a:pt x="19" y="58"/>
                    </a:cubicBezTo>
                    <a:cubicBezTo>
                      <a:pt x="17" y="58"/>
                      <a:pt x="15" y="58"/>
                      <a:pt x="14" y="57"/>
                    </a:cubicBezTo>
                    <a:cubicBezTo>
                      <a:pt x="10" y="56"/>
                      <a:pt x="7" y="53"/>
                      <a:pt x="4" y="50"/>
                    </a:cubicBezTo>
                    <a:cubicBezTo>
                      <a:pt x="4" y="50"/>
                      <a:pt x="3" y="50"/>
                      <a:pt x="4" y="49"/>
                    </a:cubicBezTo>
                    <a:cubicBezTo>
                      <a:pt x="2" y="48"/>
                      <a:pt x="1" y="47"/>
                      <a:pt x="0" y="45"/>
                    </a:cubicBezTo>
                    <a:cubicBezTo>
                      <a:pt x="1" y="44"/>
                      <a:pt x="1" y="41"/>
                      <a:pt x="2" y="40"/>
                    </a:cubicBezTo>
                    <a:cubicBezTo>
                      <a:pt x="4" y="39"/>
                      <a:pt x="6" y="41"/>
                      <a:pt x="8" y="41"/>
                    </a:cubicBezTo>
                    <a:cubicBezTo>
                      <a:pt x="9" y="41"/>
                      <a:pt x="10" y="41"/>
                      <a:pt x="11" y="42"/>
                    </a:cubicBezTo>
                    <a:cubicBezTo>
                      <a:pt x="12" y="42"/>
                      <a:pt x="13" y="42"/>
                      <a:pt x="14" y="43"/>
                    </a:cubicBezTo>
                    <a:cubicBezTo>
                      <a:pt x="17" y="44"/>
                      <a:pt x="23" y="43"/>
                      <a:pt x="27" y="43"/>
                    </a:cubicBezTo>
                    <a:cubicBezTo>
                      <a:pt x="29" y="43"/>
                      <a:pt x="30" y="43"/>
                      <a:pt x="32" y="43"/>
                    </a:cubicBezTo>
                    <a:cubicBezTo>
                      <a:pt x="40" y="43"/>
                      <a:pt x="48" y="45"/>
                      <a:pt x="55" y="42"/>
                    </a:cubicBezTo>
                    <a:cubicBezTo>
                      <a:pt x="56" y="41"/>
                      <a:pt x="57" y="39"/>
                      <a:pt x="59" y="38"/>
                    </a:cubicBezTo>
                    <a:cubicBezTo>
                      <a:pt x="59" y="35"/>
                      <a:pt x="61" y="32"/>
                      <a:pt x="63" y="30"/>
                    </a:cubicBezTo>
                    <a:cubicBezTo>
                      <a:pt x="62" y="27"/>
                      <a:pt x="64" y="26"/>
                      <a:pt x="65" y="24"/>
                    </a:cubicBezTo>
                    <a:cubicBezTo>
                      <a:pt x="66" y="22"/>
                      <a:pt x="66" y="21"/>
                      <a:pt x="66" y="19"/>
                    </a:cubicBezTo>
                    <a:cubicBezTo>
                      <a:pt x="67" y="17"/>
                      <a:pt x="70" y="14"/>
                      <a:pt x="71" y="12"/>
                    </a:cubicBezTo>
                    <a:cubicBezTo>
                      <a:pt x="71" y="10"/>
                      <a:pt x="71" y="8"/>
                      <a:pt x="72" y="7"/>
                    </a:cubicBezTo>
                    <a:cubicBezTo>
                      <a:pt x="72" y="6"/>
                      <a:pt x="73" y="6"/>
                      <a:pt x="73" y="5"/>
                    </a:cubicBezTo>
                    <a:cubicBezTo>
                      <a:pt x="74" y="4"/>
                      <a:pt x="73" y="3"/>
                      <a:pt x="74" y="3"/>
                    </a:cubicBezTo>
                    <a:cubicBezTo>
                      <a:pt x="75" y="0"/>
                      <a:pt x="79" y="1"/>
                      <a:pt x="8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9">
                <a:extLst>
                  <a:ext uri="{FF2B5EF4-FFF2-40B4-BE49-F238E27FC236}">
                    <a16:creationId xmlns:a16="http://schemas.microsoft.com/office/drawing/2014/main" id="{4AD50437-A66B-48CB-B4C1-E678D60DB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322"/>
                <a:ext cx="61" cy="56"/>
              </a:xfrm>
              <a:custGeom>
                <a:avLst/>
                <a:gdLst>
                  <a:gd name="T0" fmla="*/ 14 w 29"/>
                  <a:gd name="T1" fmla="*/ 27 h 27"/>
                  <a:gd name="T2" fmla="*/ 4 w 29"/>
                  <a:gd name="T3" fmla="*/ 22 h 27"/>
                  <a:gd name="T4" fmla="*/ 2 w 29"/>
                  <a:gd name="T5" fmla="*/ 22 h 27"/>
                  <a:gd name="T6" fmla="*/ 2 w 29"/>
                  <a:gd name="T7" fmla="*/ 20 h 27"/>
                  <a:gd name="T8" fmla="*/ 0 w 29"/>
                  <a:gd name="T9" fmla="*/ 19 h 27"/>
                  <a:gd name="T10" fmla="*/ 2 w 29"/>
                  <a:gd name="T11" fmla="*/ 16 h 27"/>
                  <a:gd name="T12" fmla="*/ 15 w 29"/>
                  <a:gd name="T13" fmla="*/ 6 h 27"/>
                  <a:gd name="T14" fmla="*/ 17 w 29"/>
                  <a:gd name="T15" fmla="*/ 6 h 27"/>
                  <a:gd name="T16" fmla="*/ 28 w 29"/>
                  <a:gd name="T17" fmla="*/ 4 h 27"/>
                  <a:gd name="T18" fmla="*/ 29 w 29"/>
                  <a:gd name="T19" fmla="*/ 5 h 27"/>
                  <a:gd name="T20" fmla="*/ 28 w 29"/>
                  <a:gd name="T21" fmla="*/ 12 h 27"/>
                  <a:gd name="T22" fmla="*/ 26 w 29"/>
                  <a:gd name="T23" fmla="*/ 14 h 27"/>
                  <a:gd name="T24" fmla="*/ 24 w 29"/>
                  <a:gd name="T25" fmla="*/ 19 h 27"/>
                  <a:gd name="T26" fmla="*/ 23 w 29"/>
                  <a:gd name="T27" fmla="*/ 19 h 27"/>
                  <a:gd name="T28" fmla="*/ 21 w 29"/>
                  <a:gd name="T29" fmla="*/ 22 h 27"/>
                  <a:gd name="T30" fmla="*/ 18 w 29"/>
                  <a:gd name="T31" fmla="*/ 25 h 27"/>
                  <a:gd name="T32" fmla="*/ 14 w 29"/>
                  <a:gd name="T3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27">
                    <a:moveTo>
                      <a:pt x="14" y="27"/>
                    </a:moveTo>
                    <a:cubicBezTo>
                      <a:pt x="10" y="26"/>
                      <a:pt x="5" y="26"/>
                      <a:pt x="4" y="22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1"/>
                      <a:pt x="2" y="21"/>
                      <a:pt x="2" y="20"/>
                    </a:cubicBezTo>
                    <a:cubicBezTo>
                      <a:pt x="2" y="20"/>
                      <a:pt x="0" y="20"/>
                      <a:pt x="0" y="19"/>
                    </a:cubicBezTo>
                    <a:cubicBezTo>
                      <a:pt x="0" y="18"/>
                      <a:pt x="2" y="18"/>
                      <a:pt x="2" y="16"/>
                    </a:cubicBezTo>
                    <a:cubicBezTo>
                      <a:pt x="6" y="12"/>
                      <a:pt x="13" y="12"/>
                      <a:pt x="15" y="6"/>
                    </a:cubicBezTo>
                    <a:cubicBezTo>
                      <a:pt x="16" y="6"/>
                      <a:pt x="17" y="6"/>
                      <a:pt x="17" y="6"/>
                    </a:cubicBezTo>
                    <a:cubicBezTo>
                      <a:pt x="20" y="4"/>
                      <a:pt x="26" y="0"/>
                      <a:pt x="28" y="4"/>
                    </a:cubicBezTo>
                    <a:cubicBezTo>
                      <a:pt x="28" y="5"/>
                      <a:pt x="29" y="5"/>
                      <a:pt x="29" y="5"/>
                    </a:cubicBezTo>
                    <a:cubicBezTo>
                      <a:pt x="28" y="7"/>
                      <a:pt x="29" y="10"/>
                      <a:pt x="28" y="12"/>
                    </a:cubicBezTo>
                    <a:cubicBezTo>
                      <a:pt x="27" y="13"/>
                      <a:pt x="26" y="13"/>
                      <a:pt x="26" y="14"/>
                    </a:cubicBezTo>
                    <a:cubicBezTo>
                      <a:pt x="25" y="16"/>
                      <a:pt x="25" y="17"/>
                      <a:pt x="24" y="19"/>
                    </a:cubicBezTo>
                    <a:cubicBezTo>
                      <a:pt x="24" y="19"/>
                      <a:pt x="23" y="19"/>
                      <a:pt x="23" y="19"/>
                    </a:cubicBezTo>
                    <a:cubicBezTo>
                      <a:pt x="22" y="20"/>
                      <a:pt x="22" y="21"/>
                      <a:pt x="21" y="22"/>
                    </a:cubicBezTo>
                    <a:cubicBezTo>
                      <a:pt x="20" y="23"/>
                      <a:pt x="18" y="24"/>
                      <a:pt x="18" y="25"/>
                    </a:cubicBezTo>
                    <a:cubicBezTo>
                      <a:pt x="16" y="25"/>
                      <a:pt x="15" y="26"/>
                      <a:pt x="1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10">
                <a:extLst>
                  <a:ext uri="{FF2B5EF4-FFF2-40B4-BE49-F238E27FC236}">
                    <a16:creationId xmlns:a16="http://schemas.microsoft.com/office/drawing/2014/main" id="{E4C4AAA6-ED91-4014-98DD-128A5A231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1" y="1326"/>
                <a:ext cx="48" cy="48"/>
              </a:xfrm>
              <a:custGeom>
                <a:avLst/>
                <a:gdLst>
                  <a:gd name="T0" fmla="*/ 17 w 23"/>
                  <a:gd name="T1" fmla="*/ 4 h 23"/>
                  <a:gd name="T2" fmla="*/ 17 w 23"/>
                  <a:gd name="T3" fmla="*/ 6 h 23"/>
                  <a:gd name="T4" fmla="*/ 19 w 23"/>
                  <a:gd name="T5" fmla="*/ 6 h 23"/>
                  <a:gd name="T6" fmla="*/ 20 w 23"/>
                  <a:gd name="T7" fmla="*/ 14 h 23"/>
                  <a:gd name="T8" fmla="*/ 16 w 23"/>
                  <a:gd name="T9" fmla="*/ 20 h 23"/>
                  <a:gd name="T10" fmla="*/ 11 w 23"/>
                  <a:gd name="T11" fmla="*/ 23 h 23"/>
                  <a:gd name="T12" fmla="*/ 6 w 23"/>
                  <a:gd name="T13" fmla="*/ 21 h 23"/>
                  <a:gd name="T14" fmla="*/ 2 w 23"/>
                  <a:gd name="T15" fmla="*/ 15 h 23"/>
                  <a:gd name="T16" fmla="*/ 2 w 23"/>
                  <a:gd name="T17" fmla="*/ 11 h 23"/>
                  <a:gd name="T18" fmla="*/ 1 w 23"/>
                  <a:gd name="T19" fmla="*/ 5 h 23"/>
                  <a:gd name="T20" fmla="*/ 5 w 23"/>
                  <a:gd name="T21" fmla="*/ 2 h 23"/>
                  <a:gd name="T22" fmla="*/ 15 w 23"/>
                  <a:gd name="T23" fmla="*/ 4 h 23"/>
                  <a:gd name="T24" fmla="*/ 17 w 23"/>
                  <a:gd name="T25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3">
                    <a:moveTo>
                      <a:pt x="17" y="4"/>
                    </a:moveTo>
                    <a:cubicBezTo>
                      <a:pt x="17" y="5"/>
                      <a:pt x="17" y="5"/>
                      <a:pt x="17" y="6"/>
                    </a:cubicBezTo>
                    <a:cubicBezTo>
                      <a:pt x="17" y="7"/>
                      <a:pt x="18" y="5"/>
                      <a:pt x="19" y="6"/>
                    </a:cubicBezTo>
                    <a:cubicBezTo>
                      <a:pt x="18" y="9"/>
                      <a:pt x="23" y="11"/>
                      <a:pt x="20" y="14"/>
                    </a:cubicBezTo>
                    <a:cubicBezTo>
                      <a:pt x="22" y="18"/>
                      <a:pt x="18" y="18"/>
                      <a:pt x="16" y="20"/>
                    </a:cubicBezTo>
                    <a:cubicBezTo>
                      <a:pt x="14" y="21"/>
                      <a:pt x="12" y="23"/>
                      <a:pt x="11" y="23"/>
                    </a:cubicBezTo>
                    <a:cubicBezTo>
                      <a:pt x="9" y="23"/>
                      <a:pt x="8" y="22"/>
                      <a:pt x="6" y="21"/>
                    </a:cubicBezTo>
                    <a:cubicBezTo>
                      <a:pt x="6" y="19"/>
                      <a:pt x="3" y="17"/>
                      <a:pt x="2" y="15"/>
                    </a:cubicBezTo>
                    <a:cubicBezTo>
                      <a:pt x="2" y="14"/>
                      <a:pt x="2" y="12"/>
                      <a:pt x="2" y="11"/>
                    </a:cubicBezTo>
                    <a:cubicBezTo>
                      <a:pt x="1" y="10"/>
                      <a:pt x="0" y="6"/>
                      <a:pt x="1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9" y="0"/>
                      <a:pt x="13" y="1"/>
                      <a:pt x="15" y="4"/>
                    </a:cubicBezTo>
                    <a:cubicBezTo>
                      <a:pt x="16" y="4"/>
                      <a:pt x="17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11">
                <a:extLst>
                  <a:ext uri="{FF2B5EF4-FFF2-40B4-BE49-F238E27FC236}">
                    <a16:creationId xmlns:a16="http://schemas.microsoft.com/office/drawing/2014/main" id="{218FA21E-91DE-4B5D-A3A3-AE5186A46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1355"/>
                <a:ext cx="92" cy="154"/>
              </a:xfrm>
              <a:custGeom>
                <a:avLst/>
                <a:gdLst>
                  <a:gd name="T0" fmla="*/ 43 w 44"/>
                  <a:gd name="T1" fmla="*/ 1 h 74"/>
                  <a:gd name="T2" fmla="*/ 43 w 44"/>
                  <a:gd name="T3" fmla="*/ 6 h 74"/>
                  <a:gd name="T4" fmla="*/ 41 w 44"/>
                  <a:gd name="T5" fmla="*/ 8 h 74"/>
                  <a:gd name="T6" fmla="*/ 40 w 44"/>
                  <a:gd name="T7" fmla="*/ 10 h 74"/>
                  <a:gd name="T8" fmla="*/ 39 w 44"/>
                  <a:gd name="T9" fmla="*/ 13 h 74"/>
                  <a:gd name="T10" fmla="*/ 39 w 44"/>
                  <a:gd name="T11" fmla="*/ 15 h 74"/>
                  <a:gd name="T12" fmla="*/ 38 w 44"/>
                  <a:gd name="T13" fmla="*/ 18 h 74"/>
                  <a:gd name="T14" fmla="*/ 36 w 44"/>
                  <a:gd name="T15" fmla="*/ 25 h 74"/>
                  <a:gd name="T16" fmla="*/ 35 w 44"/>
                  <a:gd name="T17" fmla="*/ 32 h 74"/>
                  <a:gd name="T18" fmla="*/ 35 w 44"/>
                  <a:gd name="T19" fmla="*/ 34 h 74"/>
                  <a:gd name="T20" fmla="*/ 33 w 44"/>
                  <a:gd name="T21" fmla="*/ 41 h 74"/>
                  <a:gd name="T22" fmla="*/ 31 w 44"/>
                  <a:gd name="T23" fmla="*/ 46 h 74"/>
                  <a:gd name="T24" fmla="*/ 29 w 44"/>
                  <a:gd name="T25" fmla="*/ 49 h 74"/>
                  <a:gd name="T26" fmla="*/ 27 w 44"/>
                  <a:gd name="T27" fmla="*/ 54 h 74"/>
                  <a:gd name="T28" fmla="*/ 24 w 44"/>
                  <a:gd name="T29" fmla="*/ 64 h 74"/>
                  <a:gd name="T30" fmla="*/ 22 w 44"/>
                  <a:gd name="T31" fmla="*/ 66 h 74"/>
                  <a:gd name="T32" fmla="*/ 22 w 44"/>
                  <a:gd name="T33" fmla="*/ 69 h 74"/>
                  <a:gd name="T34" fmla="*/ 18 w 44"/>
                  <a:gd name="T35" fmla="*/ 73 h 74"/>
                  <a:gd name="T36" fmla="*/ 13 w 44"/>
                  <a:gd name="T37" fmla="*/ 73 h 74"/>
                  <a:gd name="T38" fmla="*/ 10 w 44"/>
                  <a:gd name="T39" fmla="*/ 71 h 74"/>
                  <a:gd name="T40" fmla="*/ 8 w 44"/>
                  <a:gd name="T41" fmla="*/ 71 h 74"/>
                  <a:gd name="T42" fmla="*/ 7 w 44"/>
                  <a:gd name="T43" fmla="*/ 69 h 74"/>
                  <a:gd name="T44" fmla="*/ 4 w 44"/>
                  <a:gd name="T45" fmla="*/ 68 h 74"/>
                  <a:gd name="T46" fmla="*/ 0 w 44"/>
                  <a:gd name="T47" fmla="*/ 63 h 74"/>
                  <a:gd name="T48" fmla="*/ 3 w 44"/>
                  <a:gd name="T49" fmla="*/ 56 h 74"/>
                  <a:gd name="T50" fmla="*/ 6 w 44"/>
                  <a:gd name="T51" fmla="*/ 55 h 74"/>
                  <a:gd name="T52" fmla="*/ 6 w 44"/>
                  <a:gd name="T53" fmla="*/ 53 h 74"/>
                  <a:gd name="T54" fmla="*/ 8 w 44"/>
                  <a:gd name="T55" fmla="*/ 52 h 74"/>
                  <a:gd name="T56" fmla="*/ 11 w 44"/>
                  <a:gd name="T57" fmla="*/ 46 h 74"/>
                  <a:gd name="T58" fmla="*/ 16 w 44"/>
                  <a:gd name="T59" fmla="*/ 40 h 74"/>
                  <a:gd name="T60" fmla="*/ 19 w 44"/>
                  <a:gd name="T61" fmla="*/ 39 h 74"/>
                  <a:gd name="T62" fmla="*/ 19 w 44"/>
                  <a:gd name="T63" fmla="*/ 37 h 74"/>
                  <a:gd name="T64" fmla="*/ 22 w 44"/>
                  <a:gd name="T65" fmla="*/ 34 h 74"/>
                  <a:gd name="T66" fmla="*/ 26 w 44"/>
                  <a:gd name="T67" fmla="*/ 29 h 74"/>
                  <a:gd name="T68" fmla="*/ 26 w 44"/>
                  <a:gd name="T69" fmla="*/ 27 h 74"/>
                  <a:gd name="T70" fmla="*/ 31 w 44"/>
                  <a:gd name="T71" fmla="*/ 18 h 74"/>
                  <a:gd name="T72" fmla="*/ 31 w 44"/>
                  <a:gd name="T73" fmla="*/ 16 h 74"/>
                  <a:gd name="T74" fmla="*/ 33 w 44"/>
                  <a:gd name="T75" fmla="*/ 12 h 74"/>
                  <a:gd name="T76" fmla="*/ 35 w 44"/>
                  <a:gd name="T77" fmla="*/ 6 h 74"/>
                  <a:gd name="T78" fmla="*/ 36 w 44"/>
                  <a:gd name="T79" fmla="*/ 4 h 74"/>
                  <a:gd name="T80" fmla="*/ 37 w 44"/>
                  <a:gd name="T81" fmla="*/ 3 h 74"/>
                  <a:gd name="T82" fmla="*/ 38 w 44"/>
                  <a:gd name="T83" fmla="*/ 3 h 74"/>
                  <a:gd name="T84" fmla="*/ 40 w 44"/>
                  <a:gd name="T85" fmla="*/ 0 h 74"/>
                  <a:gd name="T86" fmla="*/ 43 w 44"/>
                  <a:gd name="T87" fmla="*/ 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4" h="74">
                    <a:moveTo>
                      <a:pt x="43" y="1"/>
                    </a:moveTo>
                    <a:cubicBezTo>
                      <a:pt x="43" y="3"/>
                      <a:pt x="44" y="4"/>
                      <a:pt x="43" y="6"/>
                    </a:cubicBezTo>
                    <a:cubicBezTo>
                      <a:pt x="42" y="7"/>
                      <a:pt x="41" y="7"/>
                      <a:pt x="41" y="8"/>
                    </a:cubicBezTo>
                    <a:cubicBezTo>
                      <a:pt x="41" y="9"/>
                      <a:pt x="41" y="10"/>
                      <a:pt x="40" y="10"/>
                    </a:cubicBezTo>
                    <a:cubicBezTo>
                      <a:pt x="40" y="11"/>
                      <a:pt x="39" y="12"/>
                      <a:pt x="39" y="13"/>
                    </a:cubicBezTo>
                    <a:cubicBezTo>
                      <a:pt x="39" y="14"/>
                      <a:pt x="39" y="15"/>
                      <a:pt x="39" y="15"/>
                    </a:cubicBezTo>
                    <a:cubicBezTo>
                      <a:pt x="39" y="16"/>
                      <a:pt x="38" y="17"/>
                      <a:pt x="38" y="18"/>
                    </a:cubicBezTo>
                    <a:cubicBezTo>
                      <a:pt x="37" y="20"/>
                      <a:pt x="38" y="23"/>
                      <a:pt x="36" y="25"/>
                    </a:cubicBezTo>
                    <a:cubicBezTo>
                      <a:pt x="37" y="28"/>
                      <a:pt x="36" y="29"/>
                      <a:pt x="35" y="32"/>
                    </a:cubicBezTo>
                    <a:cubicBezTo>
                      <a:pt x="35" y="32"/>
                      <a:pt x="35" y="33"/>
                      <a:pt x="35" y="34"/>
                    </a:cubicBezTo>
                    <a:cubicBezTo>
                      <a:pt x="34" y="36"/>
                      <a:pt x="34" y="38"/>
                      <a:pt x="33" y="41"/>
                    </a:cubicBezTo>
                    <a:cubicBezTo>
                      <a:pt x="33" y="42"/>
                      <a:pt x="30" y="44"/>
                      <a:pt x="31" y="46"/>
                    </a:cubicBezTo>
                    <a:cubicBezTo>
                      <a:pt x="30" y="47"/>
                      <a:pt x="29" y="48"/>
                      <a:pt x="29" y="49"/>
                    </a:cubicBezTo>
                    <a:cubicBezTo>
                      <a:pt x="30" y="52"/>
                      <a:pt x="28" y="53"/>
                      <a:pt x="27" y="54"/>
                    </a:cubicBezTo>
                    <a:cubicBezTo>
                      <a:pt x="26" y="57"/>
                      <a:pt x="25" y="62"/>
                      <a:pt x="24" y="64"/>
                    </a:cubicBezTo>
                    <a:cubicBezTo>
                      <a:pt x="24" y="65"/>
                      <a:pt x="23" y="65"/>
                      <a:pt x="22" y="66"/>
                    </a:cubicBezTo>
                    <a:cubicBezTo>
                      <a:pt x="22" y="67"/>
                      <a:pt x="22" y="68"/>
                      <a:pt x="22" y="69"/>
                    </a:cubicBezTo>
                    <a:cubicBezTo>
                      <a:pt x="21" y="71"/>
                      <a:pt x="19" y="72"/>
                      <a:pt x="18" y="73"/>
                    </a:cubicBezTo>
                    <a:cubicBezTo>
                      <a:pt x="17" y="73"/>
                      <a:pt x="14" y="74"/>
                      <a:pt x="13" y="73"/>
                    </a:cubicBezTo>
                    <a:cubicBezTo>
                      <a:pt x="12" y="73"/>
                      <a:pt x="11" y="72"/>
                      <a:pt x="10" y="71"/>
                    </a:cubicBezTo>
                    <a:cubicBezTo>
                      <a:pt x="9" y="71"/>
                      <a:pt x="9" y="71"/>
                      <a:pt x="8" y="71"/>
                    </a:cubicBezTo>
                    <a:cubicBezTo>
                      <a:pt x="8" y="71"/>
                      <a:pt x="7" y="70"/>
                      <a:pt x="7" y="69"/>
                    </a:cubicBezTo>
                    <a:cubicBezTo>
                      <a:pt x="6" y="69"/>
                      <a:pt x="4" y="68"/>
                      <a:pt x="4" y="68"/>
                    </a:cubicBezTo>
                    <a:cubicBezTo>
                      <a:pt x="2" y="67"/>
                      <a:pt x="0" y="64"/>
                      <a:pt x="0" y="63"/>
                    </a:cubicBezTo>
                    <a:cubicBezTo>
                      <a:pt x="0" y="62"/>
                      <a:pt x="2" y="58"/>
                      <a:pt x="3" y="56"/>
                    </a:cubicBezTo>
                    <a:cubicBezTo>
                      <a:pt x="4" y="56"/>
                      <a:pt x="5" y="56"/>
                      <a:pt x="6" y="55"/>
                    </a:cubicBezTo>
                    <a:cubicBezTo>
                      <a:pt x="5" y="54"/>
                      <a:pt x="6" y="54"/>
                      <a:pt x="6" y="53"/>
                    </a:cubicBezTo>
                    <a:cubicBezTo>
                      <a:pt x="7" y="52"/>
                      <a:pt x="7" y="52"/>
                      <a:pt x="8" y="52"/>
                    </a:cubicBezTo>
                    <a:cubicBezTo>
                      <a:pt x="9" y="50"/>
                      <a:pt x="11" y="49"/>
                      <a:pt x="11" y="46"/>
                    </a:cubicBezTo>
                    <a:cubicBezTo>
                      <a:pt x="13" y="44"/>
                      <a:pt x="16" y="43"/>
                      <a:pt x="16" y="40"/>
                    </a:cubicBezTo>
                    <a:cubicBezTo>
                      <a:pt x="18" y="40"/>
                      <a:pt x="18" y="39"/>
                      <a:pt x="19" y="39"/>
                    </a:cubicBezTo>
                    <a:cubicBezTo>
                      <a:pt x="20" y="38"/>
                      <a:pt x="19" y="37"/>
                      <a:pt x="19" y="37"/>
                    </a:cubicBezTo>
                    <a:cubicBezTo>
                      <a:pt x="20" y="36"/>
                      <a:pt x="21" y="35"/>
                      <a:pt x="22" y="34"/>
                    </a:cubicBezTo>
                    <a:cubicBezTo>
                      <a:pt x="22" y="32"/>
                      <a:pt x="24" y="31"/>
                      <a:pt x="26" y="29"/>
                    </a:cubicBezTo>
                    <a:cubicBezTo>
                      <a:pt x="26" y="28"/>
                      <a:pt x="25" y="28"/>
                      <a:pt x="26" y="27"/>
                    </a:cubicBezTo>
                    <a:cubicBezTo>
                      <a:pt x="28" y="25"/>
                      <a:pt x="29" y="21"/>
                      <a:pt x="31" y="18"/>
                    </a:cubicBezTo>
                    <a:cubicBezTo>
                      <a:pt x="31" y="17"/>
                      <a:pt x="31" y="17"/>
                      <a:pt x="31" y="16"/>
                    </a:cubicBezTo>
                    <a:cubicBezTo>
                      <a:pt x="32" y="15"/>
                      <a:pt x="33" y="14"/>
                      <a:pt x="33" y="12"/>
                    </a:cubicBezTo>
                    <a:cubicBezTo>
                      <a:pt x="34" y="10"/>
                      <a:pt x="34" y="8"/>
                      <a:pt x="35" y="6"/>
                    </a:cubicBezTo>
                    <a:cubicBezTo>
                      <a:pt x="35" y="6"/>
                      <a:pt x="36" y="5"/>
                      <a:pt x="36" y="4"/>
                    </a:cubicBezTo>
                    <a:cubicBezTo>
                      <a:pt x="37" y="4"/>
                      <a:pt x="37" y="3"/>
                      <a:pt x="37" y="3"/>
                    </a:cubicBezTo>
                    <a:cubicBezTo>
                      <a:pt x="37" y="3"/>
                      <a:pt x="38" y="3"/>
                      <a:pt x="38" y="3"/>
                    </a:cubicBezTo>
                    <a:cubicBezTo>
                      <a:pt x="39" y="2"/>
                      <a:pt x="38" y="1"/>
                      <a:pt x="40" y="0"/>
                    </a:cubicBezTo>
                    <a:cubicBezTo>
                      <a:pt x="41" y="0"/>
                      <a:pt x="42" y="0"/>
                      <a:pt x="4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12">
                <a:extLst>
                  <a:ext uri="{FF2B5EF4-FFF2-40B4-BE49-F238E27FC236}">
                    <a16:creationId xmlns:a16="http://schemas.microsoft.com/office/drawing/2014/main" id="{30A4022A-10CB-4A79-BDEF-188A14E1B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0" y="1478"/>
                <a:ext cx="44" cy="50"/>
              </a:xfrm>
              <a:custGeom>
                <a:avLst/>
                <a:gdLst>
                  <a:gd name="T0" fmla="*/ 20 w 21"/>
                  <a:gd name="T1" fmla="*/ 19 h 24"/>
                  <a:gd name="T2" fmla="*/ 16 w 21"/>
                  <a:gd name="T3" fmla="*/ 22 h 24"/>
                  <a:gd name="T4" fmla="*/ 12 w 21"/>
                  <a:gd name="T5" fmla="*/ 23 h 24"/>
                  <a:gd name="T6" fmla="*/ 7 w 21"/>
                  <a:gd name="T7" fmla="*/ 22 h 24"/>
                  <a:gd name="T8" fmla="*/ 1 w 21"/>
                  <a:gd name="T9" fmla="*/ 19 h 24"/>
                  <a:gd name="T10" fmla="*/ 0 w 21"/>
                  <a:gd name="T11" fmla="*/ 16 h 24"/>
                  <a:gd name="T12" fmla="*/ 1 w 21"/>
                  <a:gd name="T13" fmla="*/ 10 h 24"/>
                  <a:gd name="T14" fmla="*/ 1 w 21"/>
                  <a:gd name="T15" fmla="*/ 4 h 24"/>
                  <a:gd name="T16" fmla="*/ 4 w 21"/>
                  <a:gd name="T17" fmla="*/ 1 h 24"/>
                  <a:gd name="T18" fmla="*/ 12 w 21"/>
                  <a:gd name="T19" fmla="*/ 1 h 24"/>
                  <a:gd name="T20" fmla="*/ 17 w 21"/>
                  <a:gd name="T21" fmla="*/ 4 h 24"/>
                  <a:gd name="T22" fmla="*/ 20 w 21"/>
                  <a:gd name="T23" fmla="*/ 11 h 24"/>
                  <a:gd name="T24" fmla="*/ 21 w 21"/>
                  <a:gd name="T25" fmla="*/ 13 h 24"/>
                  <a:gd name="T26" fmla="*/ 20 w 21"/>
                  <a:gd name="T27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4">
                    <a:moveTo>
                      <a:pt x="20" y="19"/>
                    </a:moveTo>
                    <a:cubicBezTo>
                      <a:pt x="19" y="21"/>
                      <a:pt x="17" y="21"/>
                      <a:pt x="16" y="22"/>
                    </a:cubicBezTo>
                    <a:cubicBezTo>
                      <a:pt x="14" y="21"/>
                      <a:pt x="14" y="23"/>
                      <a:pt x="12" y="23"/>
                    </a:cubicBezTo>
                    <a:cubicBezTo>
                      <a:pt x="11" y="24"/>
                      <a:pt x="9" y="22"/>
                      <a:pt x="7" y="22"/>
                    </a:cubicBezTo>
                    <a:cubicBezTo>
                      <a:pt x="5" y="21"/>
                      <a:pt x="2" y="22"/>
                      <a:pt x="1" y="19"/>
                    </a:cubicBezTo>
                    <a:cubicBezTo>
                      <a:pt x="2" y="18"/>
                      <a:pt x="1" y="17"/>
                      <a:pt x="0" y="16"/>
                    </a:cubicBezTo>
                    <a:cubicBezTo>
                      <a:pt x="0" y="14"/>
                      <a:pt x="1" y="12"/>
                      <a:pt x="1" y="10"/>
                    </a:cubicBezTo>
                    <a:cubicBezTo>
                      <a:pt x="2" y="8"/>
                      <a:pt x="1" y="6"/>
                      <a:pt x="1" y="4"/>
                    </a:cubicBezTo>
                    <a:cubicBezTo>
                      <a:pt x="2" y="3"/>
                      <a:pt x="4" y="2"/>
                      <a:pt x="4" y="1"/>
                    </a:cubicBezTo>
                    <a:cubicBezTo>
                      <a:pt x="7" y="0"/>
                      <a:pt x="10" y="0"/>
                      <a:pt x="12" y="1"/>
                    </a:cubicBezTo>
                    <a:cubicBezTo>
                      <a:pt x="14" y="2"/>
                      <a:pt x="15" y="4"/>
                      <a:pt x="17" y="4"/>
                    </a:cubicBezTo>
                    <a:cubicBezTo>
                      <a:pt x="19" y="6"/>
                      <a:pt x="19" y="9"/>
                      <a:pt x="20" y="11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5"/>
                      <a:pt x="20" y="17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13">
                <a:extLst>
                  <a:ext uri="{FF2B5EF4-FFF2-40B4-BE49-F238E27FC236}">
                    <a16:creationId xmlns:a16="http://schemas.microsoft.com/office/drawing/2014/main" id="{16A57F32-A380-4ECF-813F-7652F27BD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1499"/>
                <a:ext cx="196" cy="326"/>
              </a:xfrm>
              <a:custGeom>
                <a:avLst/>
                <a:gdLst>
                  <a:gd name="T0" fmla="*/ 62 w 94"/>
                  <a:gd name="T1" fmla="*/ 17 h 157"/>
                  <a:gd name="T2" fmla="*/ 81 w 94"/>
                  <a:gd name="T3" fmla="*/ 29 h 157"/>
                  <a:gd name="T4" fmla="*/ 89 w 94"/>
                  <a:gd name="T5" fmla="*/ 35 h 157"/>
                  <a:gd name="T6" fmla="*/ 92 w 94"/>
                  <a:gd name="T7" fmla="*/ 42 h 157"/>
                  <a:gd name="T8" fmla="*/ 89 w 94"/>
                  <a:gd name="T9" fmla="*/ 53 h 157"/>
                  <a:gd name="T10" fmla="*/ 84 w 94"/>
                  <a:gd name="T11" fmla="*/ 52 h 157"/>
                  <a:gd name="T12" fmla="*/ 76 w 94"/>
                  <a:gd name="T13" fmla="*/ 47 h 157"/>
                  <a:gd name="T14" fmla="*/ 70 w 94"/>
                  <a:gd name="T15" fmla="*/ 42 h 157"/>
                  <a:gd name="T16" fmla="*/ 63 w 94"/>
                  <a:gd name="T17" fmla="*/ 42 h 157"/>
                  <a:gd name="T18" fmla="*/ 71 w 94"/>
                  <a:gd name="T19" fmla="*/ 57 h 157"/>
                  <a:gd name="T20" fmla="*/ 48 w 94"/>
                  <a:gd name="T21" fmla="*/ 54 h 157"/>
                  <a:gd name="T22" fmla="*/ 39 w 94"/>
                  <a:gd name="T23" fmla="*/ 53 h 157"/>
                  <a:gd name="T24" fmla="*/ 43 w 94"/>
                  <a:gd name="T25" fmla="*/ 68 h 157"/>
                  <a:gd name="T26" fmla="*/ 44 w 94"/>
                  <a:gd name="T27" fmla="*/ 71 h 157"/>
                  <a:gd name="T28" fmla="*/ 51 w 94"/>
                  <a:gd name="T29" fmla="*/ 82 h 157"/>
                  <a:gd name="T30" fmla="*/ 59 w 94"/>
                  <a:gd name="T31" fmla="*/ 104 h 157"/>
                  <a:gd name="T32" fmla="*/ 45 w 94"/>
                  <a:gd name="T33" fmla="*/ 98 h 157"/>
                  <a:gd name="T34" fmla="*/ 42 w 94"/>
                  <a:gd name="T35" fmla="*/ 109 h 157"/>
                  <a:gd name="T36" fmla="*/ 39 w 94"/>
                  <a:gd name="T37" fmla="*/ 118 h 157"/>
                  <a:gd name="T38" fmla="*/ 43 w 94"/>
                  <a:gd name="T39" fmla="*/ 127 h 157"/>
                  <a:gd name="T40" fmla="*/ 46 w 94"/>
                  <a:gd name="T41" fmla="*/ 131 h 157"/>
                  <a:gd name="T42" fmla="*/ 53 w 94"/>
                  <a:gd name="T43" fmla="*/ 139 h 157"/>
                  <a:gd name="T44" fmla="*/ 60 w 94"/>
                  <a:gd name="T45" fmla="*/ 148 h 157"/>
                  <a:gd name="T46" fmla="*/ 57 w 94"/>
                  <a:gd name="T47" fmla="*/ 157 h 157"/>
                  <a:gd name="T48" fmla="*/ 52 w 94"/>
                  <a:gd name="T49" fmla="*/ 157 h 157"/>
                  <a:gd name="T50" fmla="*/ 43 w 94"/>
                  <a:gd name="T51" fmla="*/ 152 h 157"/>
                  <a:gd name="T52" fmla="*/ 36 w 94"/>
                  <a:gd name="T53" fmla="*/ 137 h 157"/>
                  <a:gd name="T54" fmla="*/ 30 w 94"/>
                  <a:gd name="T55" fmla="*/ 125 h 157"/>
                  <a:gd name="T56" fmla="*/ 26 w 94"/>
                  <a:gd name="T57" fmla="*/ 115 h 157"/>
                  <a:gd name="T58" fmla="*/ 24 w 94"/>
                  <a:gd name="T59" fmla="*/ 111 h 157"/>
                  <a:gd name="T60" fmla="*/ 29 w 94"/>
                  <a:gd name="T61" fmla="*/ 104 h 157"/>
                  <a:gd name="T62" fmla="*/ 30 w 94"/>
                  <a:gd name="T63" fmla="*/ 98 h 157"/>
                  <a:gd name="T64" fmla="*/ 29 w 94"/>
                  <a:gd name="T65" fmla="*/ 81 h 157"/>
                  <a:gd name="T66" fmla="*/ 14 w 94"/>
                  <a:gd name="T67" fmla="*/ 82 h 157"/>
                  <a:gd name="T68" fmla="*/ 10 w 94"/>
                  <a:gd name="T69" fmla="*/ 65 h 157"/>
                  <a:gd name="T70" fmla="*/ 9 w 94"/>
                  <a:gd name="T71" fmla="*/ 49 h 157"/>
                  <a:gd name="T72" fmla="*/ 21 w 94"/>
                  <a:gd name="T73" fmla="*/ 50 h 157"/>
                  <a:gd name="T74" fmla="*/ 27 w 94"/>
                  <a:gd name="T75" fmla="*/ 56 h 157"/>
                  <a:gd name="T76" fmla="*/ 28 w 94"/>
                  <a:gd name="T77" fmla="*/ 45 h 157"/>
                  <a:gd name="T78" fmla="*/ 24 w 94"/>
                  <a:gd name="T79" fmla="*/ 35 h 157"/>
                  <a:gd name="T80" fmla="*/ 16 w 94"/>
                  <a:gd name="T81" fmla="*/ 24 h 157"/>
                  <a:gd name="T82" fmla="*/ 21 w 94"/>
                  <a:gd name="T83" fmla="*/ 17 h 157"/>
                  <a:gd name="T84" fmla="*/ 30 w 94"/>
                  <a:gd name="T85" fmla="*/ 9 h 157"/>
                  <a:gd name="T86" fmla="*/ 38 w 94"/>
                  <a:gd name="T87" fmla="*/ 5 h 157"/>
                  <a:gd name="T88" fmla="*/ 41 w 94"/>
                  <a:gd name="T89" fmla="*/ 12 h 157"/>
                  <a:gd name="T90" fmla="*/ 58 w 94"/>
                  <a:gd name="T9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4" h="157">
                    <a:moveTo>
                      <a:pt x="58" y="6"/>
                    </a:moveTo>
                    <a:cubicBezTo>
                      <a:pt x="60" y="9"/>
                      <a:pt x="61" y="13"/>
                      <a:pt x="62" y="17"/>
                    </a:cubicBezTo>
                    <a:cubicBezTo>
                      <a:pt x="67" y="22"/>
                      <a:pt x="73" y="25"/>
                      <a:pt x="79" y="29"/>
                    </a:cubicBezTo>
                    <a:cubicBezTo>
                      <a:pt x="80" y="29"/>
                      <a:pt x="81" y="29"/>
                      <a:pt x="81" y="29"/>
                    </a:cubicBezTo>
                    <a:cubicBezTo>
                      <a:pt x="82" y="30"/>
                      <a:pt x="84" y="31"/>
                      <a:pt x="84" y="33"/>
                    </a:cubicBezTo>
                    <a:cubicBezTo>
                      <a:pt x="87" y="32"/>
                      <a:pt x="87" y="35"/>
                      <a:pt x="89" y="35"/>
                    </a:cubicBezTo>
                    <a:cubicBezTo>
                      <a:pt x="89" y="37"/>
                      <a:pt x="90" y="38"/>
                      <a:pt x="90" y="40"/>
                    </a:cubicBezTo>
                    <a:cubicBezTo>
                      <a:pt x="90" y="41"/>
                      <a:pt x="92" y="41"/>
                      <a:pt x="92" y="42"/>
                    </a:cubicBezTo>
                    <a:cubicBezTo>
                      <a:pt x="92" y="45"/>
                      <a:pt x="94" y="47"/>
                      <a:pt x="93" y="49"/>
                    </a:cubicBezTo>
                    <a:cubicBezTo>
                      <a:pt x="93" y="51"/>
                      <a:pt x="90" y="53"/>
                      <a:pt x="89" y="53"/>
                    </a:cubicBezTo>
                    <a:cubicBezTo>
                      <a:pt x="88" y="53"/>
                      <a:pt x="88" y="53"/>
                      <a:pt x="86" y="52"/>
                    </a:cubicBezTo>
                    <a:cubicBezTo>
                      <a:pt x="85" y="52"/>
                      <a:pt x="84" y="52"/>
                      <a:pt x="84" y="52"/>
                    </a:cubicBezTo>
                    <a:cubicBezTo>
                      <a:pt x="82" y="51"/>
                      <a:pt x="81" y="49"/>
                      <a:pt x="78" y="48"/>
                    </a:cubicBezTo>
                    <a:cubicBezTo>
                      <a:pt x="78" y="47"/>
                      <a:pt x="77" y="47"/>
                      <a:pt x="76" y="47"/>
                    </a:cubicBezTo>
                    <a:cubicBezTo>
                      <a:pt x="76" y="46"/>
                      <a:pt x="75" y="45"/>
                      <a:pt x="74" y="45"/>
                    </a:cubicBezTo>
                    <a:cubicBezTo>
                      <a:pt x="73" y="44"/>
                      <a:pt x="71" y="43"/>
                      <a:pt x="70" y="42"/>
                    </a:cubicBezTo>
                    <a:cubicBezTo>
                      <a:pt x="69" y="42"/>
                      <a:pt x="69" y="42"/>
                      <a:pt x="68" y="42"/>
                    </a:cubicBezTo>
                    <a:cubicBezTo>
                      <a:pt x="68" y="40"/>
                      <a:pt x="63" y="39"/>
                      <a:pt x="63" y="42"/>
                    </a:cubicBezTo>
                    <a:cubicBezTo>
                      <a:pt x="63" y="44"/>
                      <a:pt x="66" y="47"/>
                      <a:pt x="67" y="50"/>
                    </a:cubicBezTo>
                    <a:cubicBezTo>
                      <a:pt x="68" y="52"/>
                      <a:pt x="70" y="56"/>
                      <a:pt x="71" y="57"/>
                    </a:cubicBezTo>
                    <a:cubicBezTo>
                      <a:pt x="67" y="60"/>
                      <a:pt x="62" y="66"/>
                      <a:pt x="57" y="62"/>
                    </a:cubicBezTo>
                    <a:cubicBezTo>
                      <a:pt x="55" y="58"/>
                      <a:pt x="52" y="55"/>
                      <a:pt x="48" y="54"/>
                    </a:cubicBezTo>
                    <a:cubicBezTo>
                      <a:pt x="47" y="53"/>
                      <a:pt x="45" y="50"/>
                      <a:pt x="43" y="50"/>
                    </a:cubicBezTo>
                    <a:cubicBezTo>
                      <a:pt x="42" y="50"/>
                      <a:pt x="40" y="51"/>
                      <a:pt x="39" y="53"/>
                    </a:cubicBezTo>
                    <a:cubicBezTo>
                      <a:pt x="39" y="54"/>
                      <a:pt x="40" y="55"/>
                      <a:pt x="41" y="57"/>
                    </a:cubicBezTo>
                    <a:cubicBezTo>
                      <a:pt x="41" y="61"/>
                      <a:pt x="41" y="66"/>
                      <a:pt x="43" y="68"/>
                    </a:cubicBezTo>
                    <a:cubicBezTo>
                      <a:pt x="43" y="69"/>
                      <a:pt x="43" y="69"/>
                      <a:pt x="43" y="70"/>
                    </a:cubicBezTo>
                    <a:cubicBezTo>
                      <a:pt x="43" y="71"/>
                      <a:pt x="44" y="70"/>
                      <a:pt x="44" y="71"/>
                    </a:cubicBezTo>
                    <a:cubicBezTo>
                      <a:pt x="45" y="74"/>
                      <a:pt x="46" y="76"/>
                      <a:pt x="48" y="78"/>
                    </a:cubicBezTo>
                    <a:cubicBezTo>
                      <a:pt x="49" y="79"/>
                      <a:pt x="50" y="81"/>
                      <a:pt x="51" y="82"/>
                    </a:cubicBezTo>
                    <a:cubicBezTo>
                      <a:pt x="53" y="84"/>
                      <a:pt x="55" y="85"/>
                      <a:pt x="56" y="88"/>
                    </a:cubicBezTo>
                    <a:cubicBezTo>
                      <a:pt x="59" y="91"/>
                      <a:pt x="64" y="100"/>
                      <a:pt x="59" y="104"/>
                    </a:cubicBezTo>
                    <a:cubicBezTo>
                      <a:pt x="53" y="103"/>
                      <a:pt x="52" y="98"/>
                      <a:pt x="48" y="95"/>
                    </a:cubicBezTo>
                    <a:cubicBezTo>
                      <a:pt x="47" y="96"/>
                      <a:pt x="46" y="97"/>
                      <a:pt x="45" y="98"/>
                    </a:cubicBezTo>
                    <a:cubicBezTo>
                      <a:pt x="45" y="101"/>
                      <a:pt x="45" y="105"/>
                      <a:pt x="42" y="107"/>
                    </a:cubicBezTo>
                    <a:cubicBezTo>
                      <a:pt x="42" y="108"/>
                      <a:pt x="42" y="108"/>
                      <a:pt x="42" y="109"/>
                    </a:cubicBezTo>
                    <a:cubicBezTo>
                      <a:pt x="39" y="108"/>
                      <a:pt x="36" y="114"/>
                      <a:pt x="36" y="116"/>
                    </a:cubicBezTo>
                    <a:cubicBezTo>
                      <a:pt x="37" y="117"/>
                      <a:pt x="38" y="117"/>
                      <a:pt x="39" y="118"/>
                    </a:cubicBezTo>
                    <a:cubicBezTo>
                      <a:pt x="39" y="119"/>
                      <a:pt x="39" y="120"/>
                      <a:pt x="40" y="121"/>
                    </a:cubicBezTo>
                    <a:cubicBezTo>
                      <a:pt x="41" y="124"/>
                      <a:pt x="43" y="124"/>
                      <a:pt x="43" y="127"/>
                    </a:cubicBezTo>
                    <a:cubicBezTo>
                      <a:pt x="43" y="128"/>
                      <a:pt x="45" y="128"/>
                      <a:pt x="45" y="128"/>
                    </a:cubicBezTo>
                    <a:cubicBezTo>
                      <a:pt x="46" y="129"/>
                      <a:pt x="46" y="130"/>
                      <a:pt x="46" y="131"/>
                    </a:cubicBezTo>
                    <a:cubicBezTo>
                      <a:pt x="48" y="132"/>
                      <a:pt x="50" y="134"/>
                      <a:pt x="51" y="136"/>
                    </a:cubicBezTo>
                    <a:cubicBezTo>
                      <a:pt x="52" y="137"/>
                      <a:pt x="52" y="138"/>
                      <a:pt x="53" y="139"/>
                    </a:cubicBezTo>
                    <a:cubicBezTo>
                      <a:pt x="55" y="142"/>
                      <a:pt x="58" y="143"/>
                      <a:pt x="60" y="146"/>
                    </a:cubicBezTo>
                    <a:cubicBezTo>
                      <a:pt x="60" y="146"/>
                      <a:pt x="60" y="147"/>
                      <a:pt x="60" y="148"/>
                    </a:cubicBezTo>
                    <a:cubicBezTo>
                      <a:pt x="61" y="149"/>
                      <a:pt x="62" y="150"/>
                      <a:pt x="62" y="151"/>
                    </a:cubicBezTo>
                    <a:cubicBezTo>
                      <a:pt x="62" y="153"/>
                      <a:pt x="58" y="156"/>
                      <a:pt x="57" y="157"/>
                    </a:cubicBezTo>
                    <a:cubicBezTo>
                      <a:pt x="56" y="157"/>
                      <a:pt x="56" y="156"/>
                      <a:pt x="54" y="156"/>
                    </a:cubicBezTo>
                    <a:cubicBezTo>
                      <a:pt x="54" y="156"/>
                      <a:pt x="53" y="157"/>
                      <a:pt x="52" y="157"/>
                    </a:cubicBezTo>
                    <a:cubicBezTo>
                      <a:pt x="49" y="156"/>
                      <a:pt x="45" y="154"/>
                      <a:pt x="43" y="153"/>
                    </a:cubicBezTo>
                    <a:cubicBezTo>
                      <a:pt x="42" y="153"/>
                      <a:pt x="43" y="153"/>
                      <a:pt x="43" y="152"/>
                    </a:cubicBezTo>
                    <a:cubicBezTo>
                      <a:pt x="41" y="152"/>
                      <a:pt x="41" y="151"/>
                      <a:pt x="40" y="150"/>
                    </a:cubicBezTo>
                    <a:cubicBezTo>
                      <a:pt x="39" y="146"/>
                      <a:pt x="37" y="141"/>
                      <a:pt x="36" y="137"/>
                    </a:cubicBezTo>
                    <a:cubicBezTo>
                      <a:pt x="35" y="135"/>
                      <a:pt x="34" y="133"/>
                      <a:pt x="33" y="132"/>
                    </a:cubicBezTo>
                    <a:cubicBezTo>
                      <a:pt x="32" y="129"/>
                      <a:pt x="32" y="127"/>
                      <a:pt x="30" y="125"/>
                    </a:cubicBezTo>
                    <a:cubicBezTo>
                      <a:pt x="30" y="123"/>
                      <a:pt x="28" y="122"/>
                      <a:pt x="29" y="119"/>
                    </a:cubicBezTo>
                    <a:cubicBezTo>
                      <a:pt x="27" y="118"/>
                      <a:pt x="27" y="117"/>
                      <a:pt x="26" y="115"/>
                    </a:cubicBezTo>
                    <a:cubicBezTo>
                      <a:pt x="26" y="114"/>
                      <a:pt x="25" y="113"/>
                      <a:pt x="24" y="112"/>
                    </a:cubicBezTo>
                    <a:cubicBezTo>
                      <a:pt x="24" y="112"/>
                      <a:pt x="24" y="111"/>
                      <a:pt x="24" y="111"/>
                    </a:cubicBezTo>
                    <a:cubicBezTo>
                      <a:pt x="23" y="109"/>
                      <a:pt x="21" y="108"/>
                      <a:pt x="23" y="105"/>
                    </a:cubicBezTo>
                    <a:cubicBezTo>
                      <a:pt x="25" y="104"/>
                      <a:pt x="28" y="105"/>
                      <a:pt x="29" y="104"/>
                    </a:cubicBezTo>
                    <a:cubicBezTo>
                      <a:pt x="30" y="103"/>
                      <a:pt x="31" y="101"/>
                      <a:pt x="30" y="100"/>
                    </a:cubicBezTo>
                    <a:cubicBezTo>
                      <a:pt x="30" y="99"/>
                      <a:pt x="30" y="98"/>
                      <a:pt x="30" y="98"/>
                    </a:cubicBezTo>
                    <a:cubicBezTo>
                      <a:pt x="30" y="96"/>
                      <a:pt x="30" y="94"/>
                      <a:pt x="30" y="93"/>
                    </a:cubicBezTo>
                    <a:cubicBezTo>
                      <a:pt x="30" y="89"/>
                      <a:pt x="29" y="85"/>
                      <a:pt x="29" y="81"/>
                    </a:cubicBezTo>
                    <a:cubicBezTo>
                      <a:pt x="27" y="78"/>
                      <a:pt x="21" y="78"/>
                      <a:pt x="21" y="82"/>
                    </a:cubicBezTo>
                    <a:cubicBezTo>
                      <a:pt x="19" y="84"/>
                      <a:pt x="15" y="86"/>
                      <a:pt x="14" y="82"/>
                    </a:cubicBezTo>
                    <a:cubicBezTo>
                      <a:pt x="13" y="80"/>
                      <a:pt x="14" y="78"/>
                      <a:pt x="13" y="75"/>
                    </a:cubicBezTo>
                    <a:cubicBezTo>
                      <a:pt x="13" y="71"/>
                      <a:pt x="11" y="67"/>
                      <a:pt x="10" y="65"/>
                    </a:cubicBezTo>
                    <a:cubicBezTo>
                      <a:pt x="7" y="63"/>
                      <a:pt x="5" y="60"/>
                      <a:pt x="2" y="59"/>
                    </a:cubicBezTo>
                    <a:cubicBezTo>
                      <a:pt x="0" y="54"/>
                      <a:pt x="5" y="50"/>
                      <a:pt x="9" y="49"/>
                    </a:cubicBezTo>
                    <a:cubicBezTo>
                      <a:pt x="10" y="49"/>
                      <a:pt x="11" y="50"/>
                      <a:pt x="12" y="50"/>
                    </a:cubicBezTo>
                    <a:cubicBezTo>
                      <a:pt x="15" y="50"/>
                      <a:pt x="19" y="49"/>
                      <a:pt x="21" y="50"/>
                    </a:cubicBezTo>
                    <a:cubicBezTo>
                      <a:pt x="23" y="50"/>
                      <a:pt x="24" y="52"/>
                      <a:pt x="25" y="54"/>
                    </a:cubicBezTo>
                    <a:cubicBezTo>
                      <a:pt x="25" y="55"/>
                      <a:pt x="26" y="56"/>
                      <a:pt x="27" y="56"/>
                    </a:cubicBezTo>
                    <a:cubicBezTo>
                      <a:pt x="29" y="56"/>
                      <a:pt x="29" y="52"/>
                      <a:pt x="29" y="51"/>
                    </a:cubicBezTo>
                    <a:cubicBezTo>
                      <a:pt x="29" y="49"/>
                      <a:pt x="29" y="47"/>
                      <a:pt x="28" y="45"/>
                    </a:cubicBezTo>
                    <a:cubicBezTo>
                      <a:pt x="28" y="43"/>
                      <a:pt x="28" y="41"/>
                      <a:pt x="28" y="40"/>
                    </a:cubicBezTo>
                    <a:cubicBezTo>
                      <a:pt x="27" y="38"/>
                      <a:pt x="25" y="38"/>
                      <a:pt x="24" y="35"/>
                    </a:cubicBezTo>
                    <a:cubicBezTo>
                      <a:pt x="24" y="35"/>
                      <a:pt x="23" y="35"/>
                      <a:pt x="23" y="35"/>
                    </a:cubicBezTo>
                    <a:cubicBezTo>
                      <a:pt x="21" y="31"/>
                      <a:pt x="16" y="28"/>
                      <a:pt x="16" y="24"/>
                    </a:cubicBezTo>
                    <a:cubicBezTo>
                      <a:pt x="15" y="21"/>
                      <a:pt x="19" y="20"/>
                      <a:pt x="19" y="17"/>
                    </a:cubicBezTo>
                    <a:cubicBezTo>
                      <a:pt x="19" y="17"/>
                      <a:pt x="20" y="17"/>
                      <a:pt x="21" y="17"/>
                    </a:cubicBezTo>
                    <a:cubicBezTo>
                      <a:pt x="23" y="15"/>
                      <a:pt x="26" y="14"/>
                      <a:pt x="28" y="13"/>
                    </a:cubicBezTo>
                    <a:cubicBezTo>
                      <a:pt x="28" y="11"/>
                      <a:pt x="29" y="11"/>
                      <a:pt x="30" y="9"/>
                    </a:cubicBezTo>
                    <a:cubicBezTo>
                      <a:pt x="30" y="5"/>
                      <a:pt x="29" y="0"/>
                      <a:pt x="34" y="1"/>
                    </a:cubicBezTo>
                    <a:cubicBezTo>
                      <a:pt x="36" y="2"/>
                      <a:pt x="38" y="2"/>
                      <a:pt x="38" y="5"/>
                    </a:cubicBezTo>
                    <a:cubicBezTo>
                      <a:pt x="38" y="5"/>
                      <a:pt x="38" y="6"/>
                      <a:pt x="38" y="7"/>
                    </a:cubicBezTo>
                    <a:cubicBezTo>
                      <a:pt x="38" y="9"/>
                      <a:pt x="40" y="12"/>
                      <a:pt x="41" y="12"/>
                    </a:cubicBezTo>
                    <a:cubicBezTo>
                      <a:pt x="45" y="13"/>
                      <a:pt x="48" y="7"/>
                      <a:pt x="51" y="6"/>
                    </a:cubicBezTo>
                    <a:cubicBezTo>
                      <a:pt x="53" y="5"/>
                      <a:pt x="55" y="6"/>
                      <a:pt x="5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14">
                <a:extLst>
                  <a:ext uri="{FF2B5EF4-FFF2-40B4-BE49-F238E27FC236}">
                    <a16:creationId xmlns:a16="http://schemas.microsoft.com/office/drawing/2014/main" id="{EDBA4AEB-9AFA-4DE4-BB70-B4E993F12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" y="1597"/>
                <a:ext cx="33" cy="41"/>
              </a:xfrm>
              <a:custGeom>
                <a:avLst/>
                <a:gdLst>
                  <a:gd name="T0" fmla="*/ 16 w 16"/>
                  <a:gd name="T1" fmla="*/ 9 h 20"/>
                  <a:gd name="T2" fmla="*/ 15 w 16"/>
                  <a:gd name="T3" fmla="*/ 14 h 20"/>
                  <a:gd name="T4" fmla="*/ 5 w 16"/>
                  <a:gd name="T5" fmla="*/ 18 h 20"/>
                  <a:gd name="T6" fmla="*/ 3 w 16"/>
                  <a:gd name="T7" fmla="*/ 16 h 20"/>
                  <a:gd name="T8" fmla="*/ 0 w 16"/>
                  <a:gd name="T9" fmla="*/ 14 h 20"/>
                  <a:gd name="T10" fmla="*/ 3 w 16"/>
                  <a:gd name="T11" fmla="*/ 7 h 20"/>
                  <a:gd name="T12" fmla="*/ 12 w 16"/>
                  <a:gd name="T13" fmla="*/ 1 h 20"/>
                  <a:gd name="T14" fmla="*/ 16 w 16"/>
                  <a:gd name="T15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20">
                    <a:moveTo>
                      <a:pt x="16" y="9"/>
                    </a:moveTo>
                    <a:cubicBezTo>
                      <a:pt x="15" y="9"/>
                      <a:pt x="14" y="12"/>
                      <a:pt x="15" y="14"/>
                    </a:cubicBezTo>
                    <a:cubicBezTo>
                      <a:pt x="13" y="16"/>
                      <a:pt x="10" y="20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2" y="15"/>
                      <a:pt x="1" y="16"/>
                      <a:pt x="0" y="14"/>
                    </a:cubicBezTo>
                    <a:cubicBezTo>
                      <a:pt x="0" y="13"/>
                      <a:pt x="2" y="9"/>
                      <a:pt x="3" y="7"/>
                    </a:cubicBezTo>
                    <a:cubicBezTo>
                      <a:pt x="5" y="4"/>
                      <a:pt x="8" y="0"/>
                      <a:pt x="12" y="1"/>
                    </a:cubicBezTo>
                    <a:cubicBezTo>
                      <a:pt x="15" y="2"/>
                      <a:pt x="16" y="5"/>
                      <a:pt x="1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15">
                <a:extLst>
                  <a:ext uri="{FF2B5EF4-FFF2-40B4-BE49-F238E27FC236}">
                    <a16:creationId xmlns:a16="http://schemas.microsoft.com/office/drawing/2014/main" id="{48CFBC03-7B8E-45FF-89CD-5C774CCFA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1649"/>
                <a:ext cx="54" cy="41"/>
              </a:xfrm>
              <a:custGeom>
                <a:avLst/>
                <a:gdLst>
                  <a:gd name="T0" fmla="*/ 25 w 26"/>
                  <a:gd name="T1" fmla="*/ 4 h 20"/>
                  <a:gd name="T2" fmla="*/ 17 w 26"/>
                  <a:gd name="T3" fmla="*/ 16 h 20"/>
                  <a:gd name="T4" fmla="*/ 10 w 26"/>
                  <a:gd name="T5" fmla="*/ 16 h 20"/>
                  <a:gd name="T6" fmla="*/ 4 w 26"/>
                  <a:gd name="T7" fmla="*/ 12 h 20"/>
                  <a:gd name="T8" fmla="*/ 0 w 26"/>
                  <a:gd name="T9" fmla="*/ 5 h 20"/>
                  <a:gd name="T10" fmla="*/ 7 w 26"/>
                  <a:gd name="T11" fmla="*/ 2 h 20"/>
                  <a:gd name="T12" fmla="*/ 13 w 26"/>
                  <a:gd name="T13" fmla="*/ 0 h 20"/>
                  <a:gd name="T14" fmla="*/ 21 w 26"/>
                  <a:gd name="T15" fmla="*/ 1 h 20"/>
                  <a:gd name="T16" fmla="*/ 25 w 26"/>
                  <a:gd name="T1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0">
                    <a:moveTo>
                      <a:pt x="25" y="4"/>
                    </a:moveTo>
                    <a:cubicBezTo>
                      <a:pt x="26" y="10"/>
                      <a:pt x="24" y="20"/>
                      <a:pt x="17" y="16"/>
                    </a:cubicBezTo>
                    <a:cubicBezTo>
                      <a:pt x="14" y="17"/>
                      <a:pt x="13" y="15"/>
                      <a:pt x="10" y="16"/>
                    </a:cubicBezTo>
                    <a:cubicBezTo>
                      <a:pt x="8" y="15"/>
                      <a:pt x="6" y="13"/>
                      <a:pt x="4" y="12"/>
                    </a:cubicBezTo>
                    <a:cubicBezTo>
                      <a:pt x="4" y="9"/>
                      <a:pt x="0" y="8"/>
                      <a:pt x="0" y="5"/>
                    </a:cubicBezTo>
                    <a:cubicBezTo>
                      <a:pt x="1" y="3"/>
                      <a:pt x="4" y="1"/>
                      <a:pt x="7" y="2"/>
                    </a:cubicBezTo>
                    <a:cubicBezTo>
                      <a:pt x="8" y="2"/>
                      <a:pt x="11" y="1"/>
                      <a:pt x="13" y="0"/>
                    </a:cubicBezTo>
                    <a:cubicBezTo>
                      <a:pt x="14" y="0"/>
                      <a:pt x="20" y="0"/>
                      <a:pt x="21" y="1"/>
                    </a:cubicBezTo>
                    <a:cubicBezTo>
                      <a:pt x="23" y="1"/>
                      <a:pt x="23" y="3"/>
                      <a:pt x="2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16">
                <a:extLst>
                  <a:ext uri="{FF2B5EF4-FFF2-40B4-BE49-F238E27FC236}">
                    <a16:creationId xmlns:a16="http://schemas.microsoft.com/office/drawing/2014/main" id="{68764A3D-4D81-4CFE-80DE-B867ED22F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1692"/>
                <a:ext cx="54" cy="38"/>
              </a:xfrm>
              <a:custGeom>
                <a:avLst/>
                <a:gdLst>
                  <a:gd name="T0" fmla="*/ 1 w 26"/>
                  <a:gd name="T1" fmla="*/ 3 h 18"/>
                  <a:gd name="T2" fmla="*/ 19 w 26"/>
                  <a:gd name="T3" fmla="*/ 0 h 18"/>
                  <a:gd name="T4" fmla="*/ 23 w 26"/>
                  <a:gd name="T5" fmla="*/ 3 h 18"/>
                  <a:gd name="T6" fmla="*/ 26 w 26"/>
                  <a:gd name="T7" fmla="*/ 9 h 18"/>
                  <a:gd name="T8" fmla="*/ 21 w 26"/>
                  <a:gd name="T9" fmla="*/ 17 h 18"/>
                  <a:gd name="T10" fmla="*/ 17 w 26"/>
                  <a:gd name="T11" fmla="*/ 15 h 18"/>
                  <a:gd name="T12" fmla="*/ 10 w 26"/>
                  <a:gd name="T13" fmla="*/ 12 h 18"/>
                  <a:gd name="T14" fmla="*/ 4 w 26"/>
                  <a:gd name="T15" fmla="*/ 10 h 18"/>
                  <a:gd name="T16" fmla="*/ 1 w 26"/>
                  <a:gd name="T17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18">
                    <a:moveTo>
                      <a:pt x="1" y="3"/>
                    </a:moveTo>
                    <a:cubicBezTo>
                      <a:pt x="6" y="0"/>
                      <a:pt x="13" y="1"/>
                      <a:pt x="19" y="0"/>
                    </a:cubicBezTo>
                    <a:cubicBezTo>
                      <a:pt x="20" y="0"/>
                      <a:pt x="23" y="2"/>
                      <a:pt x="23" y="3"/>
                    </a:cubicBezTo>
                    <a:cubicBezTo>
                      <a:pt x="24" y="5"/>
                      <a:pt x="25" y="7"/>
                      <a:pt x="26" y="9"/>
                    </a:cubicBezTo>
                    <a:cubicBezTo>
                      <a:pt x="25" y="12"/>
                      <a:pt x="25" y="18"/>
                      <a:pt x="21" y="17"/>
                    </a:cubicBezTo>
                    <a:cubicBezTo>
                      <a:pt x="19" y="17"/>
                      <a:pt x="19" y="16"/>
                      <a:pt x="17" y="15"/>
                    </a:cubicBezTo>
                    <a:cubicBezTo>
                      <a:pt x="14" y="14"/>
                      <a:pt x="11" y="14"/>
                      <a:pt x="10" y="12"/>
                    </a:cubicBezTo>
                    <a:cubicBezTo>
                      <a:pt x="7" y="12"/>
                      <a:pt x="6" y="11"/>
                      <a:pt x="4" y="10"/>
                    </a:cubicBezTo>
                    <a:cubicBezTo>
                      <a:pt x="2" y="8"/>
                      <a:pt x="0" y="7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17">
                <a:extLst>
                  <a:ext uri="{FF2B5EF4-FFF2-40B4-BE49-F238E27FC236}">
                    <a16:creationId xmlns:a16="http://schemas.microsoft.com/office/drawing/2014/main" id="{CA1E60C7-18B0-4EFC-AAAF-52B2B433D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1983"/>
                <a:ext cx="142" cy="86"/>
              </a:xfrm>
              <a:custGeom>
                <a:avLst/>
                <a:gdLst>
                  <a:gd name="T0" fmla="*/ 64 w 68"/>
                  <a:gd name="T1" fmla="*/ 41 h 41"/>
                  <a:gd name="T2" fmla="*/ 61 w 68"/>
                  <a:gd name="T3" fmla="*/ 41 h 41"/>
                  <a:gd name="T4" fmla="*/ 57 w 68"/>
                  <a:gd name="T5" fmla="*/ 40 h 41"/>
                  <a:gd name="T6" fmla="*/ 56 w 68"/>
                  <a:gd name="T7" fmla="*/ 39 h 41"/>
                  <a:gd name="T8" fmla="*/ 52 w 68"/>
                  <a:gd name="T9" fmla="*/ 38 h 41"/>
                  <a:gd name="T10" fmla="*/ 45 w 68"/>
                  <a:gd name="T11" fmla="*/ 35 h 41"/>
                  <a:gd name="T12" fmla="*/ 41 w 68"/>
                  <a:gd name="T13" fmla="*/ 35 h 41"/>
                  <a:gd name="T14" fmla="*/ 34 w 68"/>
                  <a:gd name="T15" fmla="*/ 34 h 41"/>
                  <a:gd name="T16" fmla="*/ 19 w 68"/>
                  <a:gd name="T17" fmla="*/ 34 h 41"/>
                  <a:gd name="T18" fmla="*/ 2 w 68"/>
                  <a:gd name="T19" fmla="*/ 34 h 41"/>
                  <a:gd name="T20" fmla="*/ 0 w 68"/>
                  <a:gd name="T21" fmla="*/ 30 h 41"/>
                  <a:gd name="T22" fmla="*/ 4 w 68"/>
                  <a:gd name="T23" fmla="*/ 26 h 41"/>
                  <a:gd name="T24" fmla="*/ 19 w 68"/>
                  <a:gd name="T25" fmla="*/ 26 h 41"/>
                  <a:gd name="T26" fmla="*/ 22 w 68"/>
                  <a:gd name="T27" fmla="*/ 25 h 41"/>
                  <a:gd name="T28" fmla="*/ 24 w 68"/>
                  <a:gd name="T29" fmla="*/ 25 h 41"/>
                  <a:gd name="T30" fmla="*/ 29 w 68"/>
                  <a:gd name="T31" fmla="*/ 25 h 41"/>
                  <a:gd name="T32" fmla="*/ 26 w 68"/>
                  <a:gd name="T33" fmla="*/ 17 h 41"/>
                  <a:gd name="T34" fmla="*/ 21 w 68"/>
                  <a:gd name="T35" fmla="*/ 13 h 41"/>
                  <a:gd name="T36" fmla="*/ 19 w 68"/>
                  <a:gd name="T37" fmla="*/ 13 h 41"/>
                  <a:gd name="T38" fmla="*/ 16 w 68"/>
                  <a:gd name="T39" fmla="*/ 9 h 41"/>
                  <a:gd name="T40" fmla="*/ 15 w 68"/>
                  <a:gd name="T41" fmla="*/ 0 h 41"/>
                  <a:gd name="T42" fmla="*/ 18 w 68"/>
                  <a:gd name="T43" fmla="*/ 2 h 41"/>
                  <a:gd name="T44" fmla="*/ 20 w 68"/>
                  <a:gd name="T45" fmla="*/ 2 h 41"/>
                  <a:gd name="T46" fmla="*/ 23 w 68"/>
                  <a:gd name="T47" fmla="*/ 6 h 41"/>
                  <a:gd name="T48" fmla="*/ 29 w 68"/>
                  <a:gd name="T49" fmla="*/ 11 h 41"/>
                  <a:gd name="T50" fmla="*/ 31 w 68"/>
                  <a:gd name="T51" fmla="*/ 12 h 41"/>
                  <a:gd name="T52" fmla="*/ 32 w 68"/>
                  <a:gd name="T53" fmla="*/ 14 h 41"/>
                  <a:gd name="T54" fmla="*/ 43 w 68"/>
                  <a:gd name="T55" fmla="*/ 23 h 41"/>
                  <a:gd name="T56" fmla="*/ 48 w 68"/>
                  <a:gd name="T57" fmla="*/ 27 h 41"/>
                  <a:gd name="T58" fmla="*/ 56 w 68"/>
                  <a:gd name="T59" fmla="*/ 31 h 41"/>
                  <a:gd name="T60" fmla="*/ 60 w 68"/>
                  <a:gd name="T61" fmla="*/ 31 h 41"/>
                  <a:gd name="T62" fmla="*/ 62 w 68"/>
                  <a:gd name="T63" fmla="*/ 33 h 41"/>
                  <a:gd name="T64" fmla="*/ 64 w 68"/>
                  <a:gd name="T65" fmla="*/ 33 h 41"/>
                  <a:gd name="T66" fmla="*/ 64 w 68"/>
                  <a:gd name="T6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" h="41">
                    <a:moveTo>
                      <a:pt x="64" y="41"/>
                    </a:moveTo>
                    <a:cubicBezTo>
                      <a:pt x="62" y="41"/>
                      <a:pt x="62" y="41"/>
                      <a:pt x="61" y="41"/>
                    </a:cubicBezTo>
                    <a:cubicBezTo>
                      <a:pt x="60" y="40"/>
                      <a:pt x="58" y="40"/>
                      <a:pt x="57" y="40"/>
                    </a:cubicBezTo>
                    <a:cubicBezTo>
                      <a:pt x="57" y="40"/>
                      <a:pt x="56" y="39"/>
                      <a:pt x="56" y="39"/>
                    </a:cubicBezTo>
                    <a:cubicBezTo>
                      <a:pt x="54" y="38"/>
                      <a:pt x="53" y="38"/>
                      <a:pt x="52" y="38"/>
                    </a:cubicBezTo>
                    <a:cubicBezTo>
                      <a:pt x="50" y="37"/>
                      <a:pt x="48" y="36"/>
                      <a:pt x="45" y="35"/>
                    </a:cubicBezTo>
                    <a:cubicBezTo>
                      <a:pt x="44" y="35"/>
                      <a:pt x="43" y="35"/>
                      <a:pt x="41" y="35"/>
                    </a:cubicBezTo>
                    <a:cubicBezTo>
                      <a:pt x="39" y="35"/>
                      <a:pt x="37" y="34"/>
                      <a:pt x="34" y="34"/>
                    </a:cubicBezTo>
                    <a:cubicBezTo>
                      <a:pt x="30" y="34"/>
                      <a:pt x="24" y="34"/>
                      <a:pt x="19" y="34"/>
                    </a:cubicBezTo>
                    <a:cubicBezTo>
                      <a:pt x="13" y="34"/>
                      <a:pt x="7" y="34"/>
                      <a:pt x="2" y="34"/>
                    </a:cubicBezTo>
                    <a:cubicBezTo>
                      <a:pt x="1" y="33"/>
                      <a:pt x="1" y="31"/>
                      <a:pt x="0" y="30"/>
                    </a:cubicBezTo>
                    <a:cubicBezTo>
                      <a:pt x="2" y="29"/>
                      <a:pt x="2" y="27"/>
                      <a:pt x="4" y="26"/>
                    </a:cubicBezTo>
                    <a:cubicBezTo>
                      <a:pt x="7" y="24"/>
                      <a:pt x="14" y="26"/>
                      <a:pt x="19" y="26"/>
                    </a:cubicBezTo>
                    <a:cubicBezTo>
                      <a:pt x="20" y="25"/>
                      <a:pt x="21" y="25"/>
                      <a:pt x="22" y="25"/>
                    </a:cubicBezTo>
                    <a:cubicBezTo>
                      <a:pt x="22" y="25"/>
                      <a:pt x="23" y="25"/>
                      <a:pt x="24" y="25"/>
                    </a:cubicBezTo>
                    <a:cubicBezTo>
                      <a:pt x="26" y="25"/>
                      <a:pt x="27" y="24"/>
                      <a:pt x="29" y="25"/>
                    </a:cubicBezTo>
                    <a:cubicBezTo>
                      <a:pt x="30" y="21"/>
                      <a:pt x="27" y="20"/>
                      <a:pt x="26" y="17"/>
                    </a:cubicBezTo>
                    <a:cubicBezTo>
                      <a:pt x="24" y="16"/>
                      <a:pt x="22" y="15"/>
                      <a:pt x="21" y="13"/>
                    </a:cubicBezTo>
                    <a:cubicBezTo>
                      <a:pt x="21" y="12"/>
                      <a:pt x="20" y="13"/>
                      <a:pt x="19" y="13"/>
                    </a:cubicBezTo>
                    <a:cubicBezTo>
                      <a:pt x="19" y="11"/>
                      <a:pt x="16" y="11"/>
                      <a:pt x="16" y="9"/>
                    </a:cubicBezTo>
                    <a:cubicBezTo>
                      <a:pt x="12" y="8"/>
                      <a:pt x="9" y="0"/>
                      <a:pt x="15" y="0"/>
                    </a:cubicBezTo>
                    <a:cubicBezTo>
                      <a:pt x="16" y="0"/>
                      <a:pt x="17" y="1"/>
                      <a:pt x="18" y="2"/>
                    </a:cubicBezTo>
                    <a:cubicBezTo>
                      <a:pt x="19" y="2"/>
                      <a:pt x="20" y="2"/>
                      <a:pt x="20" y="2"/>
                    </a:cubicBezTo>
                    <a:cubicBezTo>
                      <a:pt x="22" y="3"/>
                      <a:pt x="23" y="5"/>
                      <a:pt x="23" y="6"/>
                    </a:cubicBezTo>
                    <a:cubicBezTo>
                      <a:pt x="25" y="8"/>
                      <a:pt x="28" y="9"/>
                      <a:pt x="29" y="11"/>
                    </a:cubicBezTo>
                    <a:cubicBezTo>
                      <a:pt x="29" y="11"/>
                      <a:pt x="30" y="11"/>
                      <a:pt x="31" y="12"/>
                    </a:cubicBezTo>
                    <a:cubicBezTo>
                      <a:pt x="31" y="13"/>
                      <a:pt x="32" y="13"/>
                      <a:pt x="32" y="14"/>
                    </a:cubicBezTo>
                    <a:cubicBezTo>
                      <a:pt x="37" y="16"/>
                      <a:pt x="39" y="21"/>
                      <a:pt x="43" y="23"/>
                    </a:cubicBezTo>
                    <a:cubicBezTo>
                      <a:pt x="45" y="24"/>
                      <a:pt x="47" y="25"/>
                      <a:pt x="48" y="27"/>
                    </a:cubicBezTo>
                    <a:cubicBezTo>
                      <a:pt x="51" y="27"/>
                      <a:pt x="53" y="30"/>
                      <a:pt x="56" y="31"/>
                    </a:cubicBezTo>
                    <a:cubicBezTo>
                      <a:pt x="57" y="31"/>
                      <a:pt x="59" y="30"/>
                      <a:pt x="60" y="31"/>
                    </a:cubicBezTo>
                    <a:cubicBezTo>
                      <a:pt x="61" y="31"/>
                      <a:pt x="61" y="32"/>
                      <a:pt x="62" y="33"/>
                    </a:cubicBezTo>
                    <a:cubicBezTo>
                      <a:pt x="63" y="33"/>
                      <a:pt x="63" y="33"/>
                      <a:pt x="64" y="33"/>
                    </a:cubicBezTo>
                    <a:cubicBezTo>
                      <a:pt x="68" y="34"/>
                      <a:pt x="68" y="39"/>
                      <a:pt x="64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18">
                <a:extLst>
                  <a:ext uri="{FF2B5EF4-FFF2-40B4-BE49-F238E27FC236}">
                    <a16:creationId xmlns:a16="http://schemas.microsoft.com/office/drawing/2014/main" id="{092497A4-735A-44D1-99B0-3EB34CB08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7" y="2004"/>
                <a:ext cx="164" cy="119"/>
              </a:xfrm>
              <a:custGeom>
                <a:avLst/>
                <a:gdLst>
                  <a:gd name="T0" fmla="*/ 67 w 79"/>
                  <a:gd name="T1" fmla="*/ 1 h 57"/>
                  <a:gd name="T2" fmla="*/ 70 w 79"/>
                  <a:gd name="T3" fmla="*/ 7 h 57"/>
                  <a:gd name="T4" fmla="*/ 71 w 79"/>
                  <a:gd name="T5" fmla="*/ 10 h 57"/>
                  <a:gd name="T6" fmla="*/ 74 w 79"/>
                  <a:gd name="T7" fmla="*/ 16 h 57"/>
                  <a:gd name="T8" fmla="*/ 74 w 79"/>
                  <a:gd name="T9" fmla="*/ 20 h 57"/>
                  <a:gd name="T10" fmla="*/ 78 w 79"/>
                  <a:gd name="T11" fmla="*/ 32 h 57"/>
                  <a:gd name="T12" fmla="*/ 75 w 79"/>
                  <a:gd name="T13" fmla="*/ 36 h 57"/>
                  <a:gd name="T14" fmla="*/ 65 w 79"/>
                  <a:gd name="T15" fmla="*/ 35 h 57"/>
                  <a:gd name="T16" fmla="*/ 63 w 79"/>
                  <a:gd name="T17" fmla="*/ 35 h 57"/>
                  <a:gd name="T18" fmla="*/ 60 w 79"/>
                  <a:gd name="T19" fmla="*/ 35 h 57"/>
                  <a:gd name="T20" fmla="*/ 57 w 79"/>
                  <a:gd name="T21" fmla="*/ 33 h 57"/>
                  <a:gd name="T22" fmla="*/ 51 w 79"/>
                  <a:gd name="T23" fmla="*/ 32 h 57"/>
                  <a:gd name="T24" fmla="*/ 41 w 79"/>
                  <a:gd name="T25" fmla="*/ 31 h 57"/>
                  <a:gd name="T26" fmla="*/ 38 w 79"/>
                  <a:gd name="T27" fmla="*/ 31 h 57"/>
                  <a:gd name="T28" fmla="*/ 32 w 79"/>
                  <a:gd name="T29" fmla="*/ 30 h 57"/>
                  <a:gd name="T30" fmla="*/ 29 w 79"/>
                  <a:gd name="T31" fmla="*/ 30 h 57"/>
                  <a:gd name="T32" fmla="*/ 27 w 79"/>
                  <a:gd name="T33" fmla="*/ 28 h 57"/>
                  <a:gd name="T34" fmla="*/ 20 w 79"/>
                  <a:gd name="T35" fmla="*/ 28 h 57"/>
                  <a:gd name="T36" fmla="*/ 13 w 79"/>
                  <a:gd name="T37" fmla="*/ 29 h 57"/>
                  <a:gd name="T38" fmla="*/ 14 w 79"/>
                  <a:gd name="T39" fmla="*/ 36 h 57"/>
                  <a:gd name="T40" fmla="*/ 15 w 79"/>
                  <a:gd name="T41" fmla="*/ 39 h 57"/>
                  <a:gd name="T42" fmla="*/ 16 w 79"/>
                  <a:gd name="T43" fmla="*/ 42 h 57"/>
                  <a:gd name="T44" fmla="*/ 17 w 79"/>
                  <a:gd name="T45" fmla="*/ 47 h 57"/>
                  <a:gd name="T46" fmla="*/ 19 w 79"/>
                  <a:gd name="T47" fmla="*/ 54 h 57"/>
                  <a:gd name="T48" fmla="*/ 11 w 79"/>
                  <a:gd name="T49" fmla="*/ 53 h 57"/>
                  <a:gd name="T50" fmla="*/ 8 w 79"/>
                  <a:gd name="T51" fmla="*/ 46 h 57"/>
                  <a:gd name="T52" fmla="*/ 7 w 79"/>
                  <a:gd name="T53" fmla="*/ 42 h 57"/>
                  <a:gd name="T54" fmla="*/ 4 w 79"/>
                  <a:gd name="T55" fmla="*/ 36 h 57"/>
                  <a:gd name="T56" fmla="*/ 4 w 79"/>
                  <a:gd name="T57" fmla="*/ 34 h 57"/>
                  <a:gd name="T58" fmla="*/ 3 w 79"/>
                  <a:gd name="T59" fmla="*/ 32 h 57"/>
                  <a:gd name="T60" fmla="*/ 2 w 79"/>
                  <a:gd name="T61" fmla="*/ 30 h 57"/>
                  <a:gd name="T62" fmla="*/ 1 w 79"/>
                  <a:gd name="T63" fmla="*/ 27 h 57"/>
                  <a:gd name="T64" fmla="*/ 1 w 79"/>
                  <a:gd name="T65" fmla="*/ 23 h 57"/>
                  <a:gd name="T66" fmla="*/ 6 w 79"/>
                  <a:gd name="T67" fmla="*/ 19 h 57"/>
                  <a:gd name="T68" fmla="*/ 17 w 79"/>
                  <a:gd name="T69" fmla="*/ 19 h 57"/>
                  <a:gd name="T70" fmla="*/ 22 w 79"/>
                  <a:gd name="T71" fmla="*/ 19 h 57"/>
                  <a:gd name="T72" fmla="*/ 24 w 79"/>
                  <a:gd name="T73" fmla="*/ 20 h 57"/>
                  <a:gd name="T74" fmla="*/ 30 w 79"/>
                  <a:gd name="T75" fmla="*/ 21 h 57"/>
                  <a:gd name="T76" fmla="*/ 33 w 79"/>
                  <a:gd name="T77" fmla="*/ 22 h 57"/>
                  <a:gd name="T78" fmla="*/ 36 w 79"/>
                  <a:gd name="T79" fmla="*/ 22 h 57"/>
                  <a:gd name="T80" fmla="*/ 52 w 79"/>
                  <a:gd name="T81" fmla="*/ 24 h 57"/>
                  <a:gd name="T82" fmla="*/ 66 w 79"/>
                  <a:gd name="T83" fmla="*/ 25 h 57"/>
                  <a:gd name="T84" fmla="*/ 64 w 79"/>
                  <a:gd name="T85" fmla="*/ 15 h 57"/>
                  <a:gd name="T86" fmla="*/ 62 w 79"/>
                  <a:gd name="T87" fmla="*/ 10 h 57"/>
                  <a:gd name="T88" fmla="*/ 62 w 79"/>
                  <a:gd name="T89" fmla="*/ 7 h 57"/>
                  <a:gd name="T90" fmla="*/ 61 w 79"/>
                  <a:gd name="T91" fmla="*/ 4 h 57"/>
                  <a:gd name="T92" fmla="*/ 67 w 79"/>
                  <a:gd name="T93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9" h="57">
                    <a:moveTo>
                      <a:pt x="67" y="1"/>
                    </a:moveTo>
                    <a:cubicBezTo>
                      <a:pt x="68" y="3"/>
                      <a:pt x="69" y="5"/>
                      <a:pt x="70" y="7"/>
                    </a:cubicBezTo>
                    <a:cubicBezTo>
                      <a:pt x="70" y="8"/>
                      <a:pt x="70" y="9"/>
                      <a:pt x="71" y="10"/>
                    </a:cubicBezTo>
                    <a:cubicBezTo>
                      <a:pt x="71" y="12"/>
                      <a:pt x="73" y="14"/>
                      <a:pt x="74" y="16"/>
                    </a:cubicBezTo>
                    <a:cubicBezTo>
                      <a:pt x="74" y="17"/>
                      <a:pt x="74" y="18"/>
                      <a:pt x="74" y="20"/>
                    </a:cubicBezTo>
                    <a:cubicBezTo>
                      <a:pt x="75" y="23"/>
                      <a:pt x="79" y="27"/>
                      <a:pt x="78" y="32"/>
                    </a:cubicBezTo>
                    <a:cubicBezTo>
                      <a:pt x="78" y="33"/>
                      <a:pt x="76" y="36"/>
                      <a:pt x="75" y="36"/>
                    </a:cubicBezTo>
                    <a:cubicBezTo>
                      <a:pt x="74" y="37"/>
                      <a:pt x="68" y="36"/>
                      <a:pt x="65" y="35"/>
                    </a:cubicBezTo>
                    <a:cubicBezTo>
                      <a:pt x="64" y="35"/>
                      <a:pt x="64" y="35"/>
                      <a:pt x="63" y="35"/>
                    </a:cubicBezTo>
                    <a:cubicBezTo>
                      <a:pt x="62" y="34"/>
                      <a:pt x="61" y="35"/>
                      <a:pt x="60" y="35"/>
                    </a:cubicBezTo>
                    <a:cubicBezTo>
                      <a:pt x="59" y="34"/>
                      <a:pt x="58" y="34"/>
                      <a:pt x="57" y="33"/>
                    </a:cubicBezTo>
                    <a:cubicBezTo>
                      <a:pt x="55" y="33"/>
                      <a:pt x="53" y="33"/>
                      <a:pt x="51" y="32"/>
                    </a:cubicBezTo>
                    <a:cubicBezTo>
                      <a:pt x="48" y="32"/>
                      <a:pt x="44" y="31"/>
                      <a:pt x="41" y="31"/>
                    </a:cubicBezTo>
                    <a:cubicBezTo>
                      <a:pt x="40" y="31"/>
                      <a:pt x="39" y="31"/>
                      <a:pt x="38" y="31"/>
                    </a:cubicBezTo>
                    <a:cubicBezTo>
                      <a:pt x="36" y="30"/>
                      <a:pt x="34" y="30"/>
                      <a:pt x="32" y="30"/>
                    </a:cubicBezTo>
                    <a:cubicBezTo>
                      <a:pt x="31" y="29"/>
                      <a:pt x="30" y="30"/>
                      <a:pt x="29" y="30"/>
                    </a:cubicBezTo>
                    <a:cubicBezTo>
                      <a:pt x="28" y="30"/>
                      <a:pt x="28" y="29"/>
                      <a:pt x="27" y="28"/>
                    </a:cubicBezTo>
                    <a:cubicBezTo>
                      <a:pt x="25" y="28"/>
                      <a:pt x="23" y="28"/>
                      <a:pt x="20" y="28"/>
                    </a:cubicBezTo>
                    <a:cubicBezTo>
                      <a:pt x="18" y="28"/>
                      <a:pt x="15" y="26"/>
                      <a:pt x="13" y="29"/>
                    </a:cubicBezTo>
                    <a:cubicBezTo>
                      <a:pt x="12" y="32"/>
                      <a:pt x="14" y="34"/>
                      <a:pt x="14" y="36"/>
                    </a:cubicBezTo>
                    <a:cubicBezTo>
                      <a:pt x="15" y="37"/>
                      <a:pt x="15" y="38"/>
                      <a:pt x="15" y="39"/>
                    </a:cubicBezTo>
                    <a:cubicBezTo>
                      <a:pt x="15" y="40"/>
                      <a:pt x="16" y="41"/>
                      <a:pt x="16" y="42"/>
                    </a:cubicBezTo>
                    <a:cubicBezTo>
                      <a:pt x="17" y="44"/>
                      <a:pt x="17" y="46"/>
                      <a:pt x="17" y="47"/>
                    </a:cubicBezTo>
                    <a:cubicBezTo>
                      <a:pt x="18" y="49"/>
                      <a:pt x="20" y="50"/>
                      <a:pt x="19" y="54"/>
                    </a:cubicBezTo>
                    <a:cubicBezTo>
                      <a:pt x="17" y="57"/>
                      <a:pt x="12" y="55"/>
                      <a:pt x="11" y="53"/>
                    </a:cubicBezTo>
                    <a:cubicBezTo>
                      <a:pt x="10" y="50"/>
                      <a:pt x="9" y="48"/>
                      <a:pt x="8" y="46"/>
                    </a:cubicBezTo>
                    <a:cubicBezTo>
                      <a:pt x="7" y="44"/>
                      <a:pt x="7" y="43"/>
                      <a:pt x="7" y="42"/>
                    </a:cubicBezTo>
                    <a:cubicBezTo>
                      <a:pt x="6" y="40"/>
                      <a:pt x="4" y="38"/>
                      <a:pt x="4" y="36"/>
                    </a:cubicBezTo>
                    <a:cubicBezTo>
                      <a:pt x="3" y="35"/>
                      <a:pt x="4" y="34"/>
                      <a:pt x="4" y="34"/>
                    </a:cubicBezTo>
                    <a:cubicBezTo>
                      <a:pt x="4" y="33"/>
                      <a:pt x="3" y="33"/>
                      <a:pt x="3" y="32"/>
                    </a:cubicBezTo>
                    <a:cubicBezTo>
                      <a:pt x="2" y="31"/>
                      <a:pt x="3" y="30"/>
                      <a:pt x="2" y="30"/>
                    </a:cubicBezTo>
                    <a:cubicBezTo>
                      <a:pt x="2" y="29"/>
                      <a:pt x="1" y="28"/>
                      <a:pt x="1" y="27"/>
                    </a:cubicBezTo>
                    <a:cubicBezTo>
                      <a:pt x="1" y="26"/>
                      <a:pt x="0" y="24"/>
                      <a:pt x="1" y="23"/>
                    </a:cubicBezTo>
                    <a:cubicBezTo>
                      <a:pt x="1" y="22"/>
                      <a:pt x="4" y="19"/>
                      <a:pt x="6" y="19"/>
                    </a:cubicBezTo>
                    <a:cubicBezTo>
                      <a:pt x="9" y="17"/>
                      <a:pt x="13" y="18"/>
                      <a:pt x="17" y="19"/>
                    </a:cubicBezTo>
                    <a:cubicBezTo>
                      <a:pt x="18" y="19"/>
                      <a:pt x="20" y="19"/>
                      <a:pt x="22" y="19"/>
                    </a:cubicBezTo>
                    <a:cubicBezTo>
                      <a:pt x="23" y="19"/>
                      <a:pt x="23" y="20"/>
                      <a:pt x="24" y="20"/>
                    </a:cubicBezTo>
                    <a:cubicBezTo>
                      <a:pt x="26" y="20"/>
                      <a:pt x="28" y="20"/>
                      <a:pt x="30" y="21"/>
                    </a:cubicBezTo>
                    <a:cubicBezTo>
                      <a:pt x="31" y="21"/>
                      <a:pt x="32" y="21"/>
                      <a:pt x="33" y="22"/>
                    </a:cubicBezTo>
                    <a:cubicBezTo>
                      <a:pt x="34" y="22"/>
                      <a:pt x="35" y="22"/>
                      <a:pt x="36" y="22"/>
                    </a:cubicBezTo>
                    <a:cubicBezTo>
                      <a:pt x="41" y="22"/>
                      <a:pt x="46" y="23"/>
                      <a:pt x="52" y="24"/>
                    </a:cubicBezTo>
                    <a:cubicBezTo>
                      <a:pt x="56" y="25"/>
                      <a:pt x="62" y="26"/>
                      <a:pt x="66" y="25"/>
                    </a:cubicBezTo>
                    <a:cubicBezTo>
                      <a:pt x="67" y="21"/>
                      <a:pt x="66" y="17"/>
                      <a:pt x="64" y="15"/>
                    </a:cubicBezTo>
                    <a:cubicBezTo>
                      <a:pt x="65" y="13"/>
                      <a:pt x="63" y="12"/>
                      <a:pt x="62" y="10"/>
                    </a:cubicBezTo>
                    <a:cubicBezTo>
                      <a:pt x="62" y="9"/>
                      <a:pt x="62" y="8"/>
                      <a:pt x="62" y="7"/>
                    </a:cubicBezTo>
                    <a:cubicBezTo>
                      <a:pt x="62" y="5"/>
                      <a:pt x="61" y="4"/>
                      <a:pt x="61" y="4"/>
                    </a:cubicBezTo>
                    <a:cubicBezTo>
                      <a:pt x="61" y="1"/>
                      <a:pt x="64" y="0"/>
                      <a:pt x="6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19">
                <a:extLst>
                  <a:ext uri="{FF2B5EF4-FFF2-40B4-BE49-F238E27FC236}">
                    <a16:creationId xmlns:a16="http://schemas.microsoft.com/office/drawing/2014/main" id="{9AAF5A18-6026-412E-B6DF-82C11AC64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8" y="2060"/>
                <a:ext cx="142" cy="104"/>
              </a:xfrm>
              <a:custGeom>
                <a:avLst/>
                <a:gdLst>
                  <a:gd name="T0" fmla="*/ 20 w 68"/>
                  <a:gd name="T1" fmla="*/ 19 h 50"/>
                  <a:gd name="T2" fmla="*/ 25 w 68"/>
                  <a:gd name="T3" fmla="*/ 20 h 50"/>
                  <a:gd name="T4" fmla="*/ 29 w 68"/>
                  <a:gd name="T5" fmla="*/ 23 h 50"/>
                  <a:gd name="T6" fmla="*/ 31 w 68"/>
                  <a:gd name="T7" fmla="*/ 25 h 50"/>
                  <a:gd name="T8" fmla="*/ 40 w 68"/>
                  <a:gd name="T9" fmla="*/ 29 h 50"/>
                  <a:gd name="T10" fmla="*/ 44 w 68"/>
                  <a:gd name="T11" fmla="*/ 31 h 50"/>
                  <a:gd name="T12" fmla="*/ 46 w 68"/>
                  <a:gd name="T13" fmla="*/ 33 h 50"/>
                  <a:gd name="T14" fmla="*/ 47 w 68"/>
                  <a:gd name="T15" fmla="*/ 33 h 50"/>
                  <a:gd name="T16" fmla="*/ 64 w 68"/>
                  <a:gd name="T17" fmla="*/ 42 h 50"/>
                  <a:gd name="T18" fmla="*/ 66 w 68"/>
                  <a:gd name="T19" fmla="*/ 42 h 50"/>
                  <a:gd name="T20" fmla="*/ 68 w 68"/>
                  <a:gd name="T21" fmla="*/ 46 h 50"/>
                  <a:gd name="T22" fmla="*/ 64 w 68"/>
                  <a:gd name="T23" fmla="*/ 50 h 50"/>
                  <a:gd name="T24" fmla="*/ 58 w 68"/>
                  <a:gd name="T25" fmla="*/ 49 h 50"/>
                  <a:gd name="T26" fmla="*/ 56 w 68"/>
                  <a:gd name="T27" fmla="*/ 47 h 50"/>
                  <a:gd name="T28" fmla="*/ 55 w 68"/>
                  <a:gd name="T29" fmla="*/ 47 h 50"/>
                  <a:gd name="T30" fmla="*/ 53 w 68"/>
                  <a:gd name="T31" fmla="*/ 45 h 50"/>
                  <a:gd name="T32" fmla="*/ 49 w 68"/>
                  <a:gd name="T33" fmla="*/ 44 h 50"/>
                  <a:gd name="T34" fmla="*/ 47 w 68"/>
                  <a:gd name="T35" fmla="*/ 41 h 50"/>
                  <a:gd name="T36" fmla="*/ 44 w 68"/>
                  <a:gd name="T37" fmla="*/ 41 h 50"/>
                  <a:gd name="T38" fmla="*/ 42 w 68"/>
                  <a:gd name="T39" fmla="*/ 39 h 50"/>
                  <a:gd name="T40" fmla="*/ 40 w 68"/>
                  <a:gd name="T41" fmla="*/ 39 h 50"/>
                  <a:gd name="T42" fmla="*/ 37 w 68"/>
                  <a:gd name="T43" fmla="*/ 37 h 50"/>
                  <a:gd name="T44" fmla="*/ 36 w 68"/>
                  <a:gd name="T45" fmla="*/ 36 h 50"/>
                  <a:gd name="T46" fmla="*/ 34 w 68"/>
                  <a:gd name="T47" fmla="*/ 36 h 50"/>
                  <a:gd name="T48" fmla="*/ 29 w 68"/>
                  <a:gd name="T49" fmla="*/ 34 h 50"/>
                  <a:gd name="T50" fmla="*/ 23 w 68"/>
                  <a:gd name="T51" fmla="*/ 30 h 50"/>
                  <a:gd name="T52" fmla="*/ 20 w 68"/>
                  <a:gd name="T53" fmla="*/ 28 h 50"/>
                  <a:gd name="T54" fmla="*/ 9 w 68"/>
                  <a:gd name="T55" fmla="*/ 30 h 50"/>
                  <a:gd name="T56" fmla="*/ 9 w 68"/>
                  <a:gd name="T57" fmla="*/ 31 h 50"/>
                  <a:gd name="T58" fmla="*/ 7 w 68"/>
                  <a:gd name="T59" fmla="*/ 33 h 50"/>
                  <a:gd name="T60" fmla="*/ 7 w 68"/>
                  <a:gd name="T61" fmla="*/ 35 h 50"/>
                  <a:gd name="T62" fmla="*/ 3 w 68"/>
                  <a:gd name="T63" fmla="*/ 36 h 50"/>
                  <a:gd name="T64" fmla="*/ 0 w 68"/>
                  <a:gd name="T65" fmla="*/ 33 h 50"/>
                  <a:gd name="T66" fmla="*/ 3 w 68"/>
                  <a:gd name="T67" fmla="*/ 25 h 50"/>
                  <a:gd name="T68" fmla="*/ 5 w 68"/>
                  <a:gd name="T69" fmla="*/ 24 h 50"/>
                  <a:gd name="T70" fmla="*/ 6 w 68"/>
                  <a:gd name="T71" fmla="*/ 21 h 50"/>
                  <a:gd name="T72" fmla="*/ 6 w 68"/>
                  <a:gd name="T73" fmla="*/ 19 h 50"/>
                  <a:gd name="T74" fmla="*/ 8 w 68"/>
                  <a:gd name="T75" fmla="*/ 18 h 50"/>
                  <a:gd name="T76" fmla="*/ 7 w 68"/>
                  <a:gd name="T77" fmla="*/ 16 h 50"/>
                  <a:gd name="T78" fmla="*/ 11 w 68"/>
                  <a:gd name="T79" fmla="*/ 11 h 50"/>
                  <a:gd name="T80" fmla="*/ 13 w 68"/>
                  <a:gd name="T81" fmla="*/ 7 h 50"/>
                  <a:gd name="T82" fmla="*/ 16 w 68"/>
                  <a:gd name="T83" fmla="*/ 4 h 50"/>
                  <a:gd name="T84" fmla="*/ 21 w 68"/>
                  <a:gd name="T85" fmla="*/ 3 h 50"/>
                  <a:gd name="T86" fmla="*/ 19 w 68"/>
                  <a:gd name="T87" fmla="*/ 10 h 50"/>
                  <a:gd name="T88" fmla="*/ 19 w 68"/>
                  <a:gd name="T89" fmla="*/ 11 h 50"/>
                  <a:gd name="T90" fmla="*/ 18 w 68"/>
                  <a:gd name="T91" fmla="*/ 14 h 50"/>
                  <a:gd name="T92" fmla="*/ 20 w 68"/>
                  <a:gd name="T93" fmla="*/ 1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" h="50">
                    <a:moveTo>
                      <a:pt x="20" y="19"/>
                    </a:moveTo>
                    <a:cubicBezTo>
                      <a:pt x="22" y="19"/>
                      <a:pt x="23" y="20"/>
                      <a:pt x="25" y="20"/>
                    </a:cubicBezTo>
                    <a:cubicBezTo>
                      <a:pt x="26" y="22"/>
                      <a:pt x="28" y="22"/>
                      <a:pt x="29" y="23"/>
                    </a:cubicBezTo>
                    <a:cubicBezTo>
                      <a:pt x="30" y="23"/>
                      <a:pt x="31" y="24"/>
                      <a:pt x="31" y="25"/>
                    </a:cubicBezTo>
                    <a:cubicBezTo>
                      <a:pt x="34" y="26"/>
                      <a:pt x="38" y="28"/>
                      <a:pt x="40" y="29"/>
                    </a:cubicBezTo>
                    <a:cubicBezTo>
                      <a:pt x="42" y="30"/>
                      <a:pt x="42" y="31"/>
                      <a:pt x="44" y="31"/>
                    </a:cubicBezTo>
                    <a:cubicBezTo>
                      <a:pt x="45" y="32"/>
                      <a:pt x="45" y="33"/>
                      <a:pt x="46" y="33"/>
                    </a:cubicBezTo>
                    <a:cubicBezTo>
                      <a:pt x="46" y="33"/>
                      <a:pt x="47" y="33"/>
                      <a:pt x="47" y="33"/>
                    </a:cubicBezTo>
                    <a:cubicBezTo>
                      <a:pt x="53" y="36"/>
                      <a:pt x="59" y="38"/>
                      <a:pt x="64" y="42"/>
                    </a:cubicBezTo>
                    <a:cubicBezTo>
                      <a:pt x="65" y="42"/>
                      <a:pt x="65" y="42"/>
                      <a:pt x="66" y="42"/>
                    </a:cubicBezTo>
                    <a:cubicBezTo>
                      <a:pt x="66" y="44"/>
                      <a:pt x="68" y="44"/>
                      <a:pt x="68" y="46"/>
                    </a:cubicBezTo>
                    <a:cubicBezTo>
                      <a:pt x="68" y="48"/>
                      <a:pt x="66" y="48"/>
                      <a:pt x="64" y="50"/>
                    </a:cubicBezTo>
                    <a:cubicBezTo>
                      <a:pt x="62" y="49"/>
                      <a:pt x="60" y="49"/>
                      <a:pt x="58" y="49"/>
                    </a:cubicBezTo>
                    <a:cubicBezTo>
                      <a:pt x="57" y="48"/>
                      <a:pt x="57" y="47"/>
                      <a:pt x="56" y="47"/>
                    </a:cubicBezTo>
                    <a:cubicBezTo>
                      <a:pt x="56" y="47"/>
                      <a:pt x="55" y="47"/>
                      <a:pt x="55" y="47"/>
                    </a:cubicBezTo>
                    <a:cubicBezTo>
                      <a:pt x="54" y="46"/>
                      <a:pt x="54" y="45"/>
                      <a:pt x="53" y="45"/>
                    </a:cubicBezTo>
                    <a:cubicBezTo>
                      <a:pt x="52" y="44"/>
                      <a:pt x="50" y="45"/>
                      <a:pt x="49" y="44"/>
                    </a:cubicBezTo>
                    <a:cubicBezTo>
                      <a:pt x="48" y="43"/>
                      <a:pt x="48" y="42"/>
                      <a:pt x="47" y="41"/>
                    </a:cubicBezTo>
                    <a:cubicBezTo>
                      <a:pt x="46" y="41"/>
                      <a:pt x="45" y="42"/>
                      <a:pt x="44" y="41"/>
                    </a:cubicBezTo>
                    <a:cubicBezTo>
                      <a:pt x="44" y="41"/>
                      <a:pt x="43" y="40"/>
                      <a:pt x="42" y="39"/>
                    </a:cubicBezTo>
                    <a:cubicBezTo>
                      <a:pt x="41" y="39"/>
                      <a:pt x="41" y="39"/>
                      <a:pt x="40" y="39"/>
                    </a:cubicBezTo>
                    <a:cubicBezTo>
                      <a:pt x="39" y="39"/>
                      <a:pt x="39" y="37"/>
                      <a:pt x="37" y="37"/>
                    </a:cubicBezTo>
                    <a:cubicBezTo>
                      <a:pt x="37" y="37"/>
                      <a:pt x="37" y="36"/>
                      <a:pt x="36" y="36"/>
                    </a:cubicBezTo>
                    <a:cubicBezTo>
                      <a:pt x="35" y="36"/>
                      <a:pt x="35" y="36"/>
                      <a:pt x="34" y="36"/>
                    </a:cubicBezTo>
                    <a:cubicBezTo>
                      <a:pt x="33" y="34"/>
                      <a:pt x="31" y="34"/>
                      <a:pt x="29" y="34"/>
                    </a:cubicBezTo>
                    <a:cubicBezTo>
                      <a:pt x="27" y="33"/>
                      <a:pt x="25" y="31"/>
                      <a:pt x="23" y="30"/>
                    </a:cubicBezTo>
                    <a:cubicBezTo>
                      <a:pt x="22" y="29"/>
                      <a:pt x="21" y="29"/>
                      <a:pt x="20" y="28"/>
                    </a:cubicBezTo>
                    <a:cubicBezTo>
                      <a:pt x="17" y="27"/>
                      <a:pt x="11" y="27"/>
                      <a:pt x="9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2"/>
                      <a:pt x="8" y="32"/>
                      <a:pt x="7" y="33"/>
                    </a:cubicBezTo>
                    <a:cubicBezTo>
                      <a:pt x="7" y="34"/>
                      <a:pt x="7" y="35"/>
                      <a:pt x="7" y="35"/>
                    </a:cubicBezTo>
                    <a:cubicBezTo>
                      <a:pt x="6" y="35"/>
                      <a:pt x="4" y="36"/>
                      <a:pt x="3" y="36"/>
                    </a:cubicBezTo>
                    <a:cubicBezTo>
                      <a:pt x="2" y="35"/>
                      <a:pt x="1" y="33"/>
                      <a:pt x="0" y="33"/>
                    </a:cubicBezTo>
                    <a:cubicBezTo>
                      <a:pt x="0" y="30"/>
                      <a:pt x="2" y="28"/>
                      <a:pt x="3" y="25"/>
                    </a:cubicBezTo>
                    <a:cubicBezTo>
                      <a:pt x="3" y="24"/>
                      <a:pt x="4" y="25"/>
                      <a:pt x="5" y="24"/>
                    </a:cubicBezTo>
                    <a:cubicBezTo>
                      <a:pt x="4" y="23"/>
                      <a:pt x="4" y="21"/>
                      <a:pt x="6" y="21"/>
                    </a:cubicBezTo>
                    <a:cubicBezTo>
                      <a:pt x="6" y="20"/>
                      <a:pt x="5" y="20"/>
                      <a:pt x="6" y="19"/>
                    </a:cubicBezTo>
                    <a:cubicBezTo>
                      <a:pt x="6" y="18"/>
                      <a:pt x="7" y="18"/>
                      <a:pt x="8" y="18"/>
                    </a:cubicBezTo>
                    <a:cubicBezTo>
                      <a:pt x="8" y="17"/>
                      <a:pt x="7" y="17"/>
                      <a:pt x="7" y="16"/>
                    </a:cubicBezTo>
                    <a:cubicBezTo>
                      <a:pt x="9" y="15"/>
                      <a:pt x="9" y="12"/>
                      <a:pt x="11" y="11"/>
                    </a:cubicBezTo>
                    <a:cubicBezTo>
                      <a:pt x="11" y="10"/>
                      <a:pt x="12" y="8"/>
                      <a:pt x="13" y="7"/>
                    </a:cubicBezTo>
                    <a:cubicBezTo>
                      <a:pt x="14" y="5"/>
                      <a:pt x="14" y="4"/>
                      <a:pt x="16" y="4"/>
                    </a:cubicBezTo>
                    <a:cubicBezTo>
                      <a:pt x="16" y="0"/>
                      <a:pt x="21" y="2"/>
                      <a:pt x="21" y="3"/>
                    </a:cubicBezTo>
                    <a:cubicBezTo>
                      <a:pt x="22" y="6"/>
                      <a:pt x="20" y="7"/>
                      <a:pt x="19" y="10"/>
                    </a:cubicBezTo>
                    <a:cubicBezTo>
                      <a:pt x="19" y="10"/>
                      <a:pt x="20" y="11"/>
                      <a:pt x="19" y="11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6"/>
                      <a:pt x="20" y="17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Freeform 20">
                <a:extLst>
                  <a:ext uri="{FF2B5EF4-FFF2-40B4-BE49-F238E27FC236}">
                    <a16:creationId xmlns:a16="http://schemas.microsoft.com/office/drawing/2014/main" id="{085BD59C-2B77-4C6B-9DEE-FB1379166C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2090"/>
                <a:ext cx="157" cy="124"/>
              </a:xfrm>
              <a:custGeom>
                <a:avLst/>
                <a:gdLst>
                  <a:gd name="T0" fmla="*/ 44 w 75"/>
                  <a:gd name="T1" fmla="*/ 33 h 60"/>
                  <a:gd name="T2" fmla="*/ 63 w 75"/>
                  <a:gd name="T3" fmla="*/ 25 h 60"/>
                  <a:gd name="T4" fmla="*/ 65 w 75"/>
                  <a:gd name="T5" fmla="*/ 26 h 60"/>
                  <a:gd name="T6" fmla="*/ 68 w 75"/>
                  <a:gd name="T7" fmla="*/ 23 h 60"/>
                  <a:gd name="T8" fmla="*/ 72 w 75"/>
                  <a:gd name="T9" fmla="*/ 31 h 60"/>
                  <a:gd name="T10" fmla="*/ 69 w 75"/>
                  <a:gd name="T11" fmla="*/ 32 h 60"/>
                  <a:gd name="T12" fmla="*/ 62 w 75"/>
                  <a:gd name="T13" fmla="*/ 35 h 60"/>
                  <a:gd name="T14" fmla="*/ 58 w 75"/>
                  <a:gd name="T15" fmla="*/ 39 h 60"/>
                  <a:gd name="T16" fmla="*/ 55 w 75"/>
                  <a:gd name="T17" fmla="*/ 40 h 60"/>
                  <a:gd name="T18" fmla="*/ 48 w 75"/>
                  <a:gd name="T19" fmla="*/ 44 h 60"/>
                  <a:gd name="T20" fmla="*/ 34 w 75"/>
                  <a:gd name="T21" fmla="*/ 51 h 60"/>
                  <a:gd name="T22" fmla="*/ 30 w 75"/>
                  <a:gd name="T23" fmla="*/ 53 h 60"/>
                  <a:gd name="T24" fmla="*/ 17 w 75"/>
                  <a:gd name="T25" fmla="*/ 60 h 60"/>
                  <a:gd name="T26" fmla="*/ 12 w 75"/>
                  <a:gd name="T27" fmla="*/ 58 h 60"/>
                  <a:gd name="T28" fmla="*/ 12 w 75"/>
                  <a:gd name="T29" fmla="*/ 54 h 60"/>
                  <a:gd name="T30" fmla="*/ 17 w 75"/>
                  <a:gd name="T31" fmla="*/ 50 h 60"/>
                  <a:gd name="T32" fmla="*/ 20 w 75"/>
                  <a:gd name="T33" fmla="*/ 48 h 60"/>
                  <a:gd name="T34" fmla="*/ 28 w 75"/>
                  <a:gd name="T35" fmla="*/ 44 h 60"/>
                  <a:gd name="T36" fmla="*/ 34 w 75"/>
                  <a:gd name="T37" fmla="*/ 41 h 60"/>
                  <a:gd name="T38" fmla="*/ 32 w 75"/>
                  <a:gd name="T39" fmla="*/ 31 h 60"/>
                  <a:gd name="T40" fmla="*/ 28 w 75"/>
                  <a:gd name="T41" fmla="*/ 26 h 60"/>
                  <a:gd name="T42" fmla="*/ 24 w 75"/>
                  <a:gd name="T43" fmla="*/ 27 h 60"/>
                  <a:gd name="T44" fmla="*/ 13 w 75"/>
                  <a:gd name="T45" fmla="*/ 32 h 60"/>
                  <a:gd name="T46" fmla="*/ 9 w 75"/>
                  <a:gd name="T47" fmla="*/ 34 h 60"/>
                  <a:gd name="T48" fmla="*/ 0 w 75"/>
                  <a:gd name="T49" fmla="*/ 33 h 60"/>
                  <a:gd name="T50" fmla="*/ 1 w 75"/>
                  <a:gd name="T51" fmla="*/ 28 h 60"/>
                  <a:gd name="T52" fmla="*/ 5 w 75"/>
                  <a:gd name="T53" fmla="*/ 26 h 60"/>
                  <a:gd name="T54" fmla="*/ 9 w 75"/>
                  <a:gd name="T55" fmla="*/ 25 h 60"/>
                  <a:gd name="T56" fmla="*/ 11 w 75"/>
                  <a:gd name="T57" fmla="*/ 23 h 60"/>
                  <a:gd name="T58" fmla="*/ 15 w 75"/>
                  <a:gd name="T59" fmla="*/ 20 h 60"/>
                  <a:gd name="T60" fmla="*/ 25 w 75"/>
                  <a:gd name="T61" fmla="*/ 16 h 60"/>
                  <a:gd name="T62" fmla="*/ 32 w 75"/>
                  <a:gd name="T63" fmla="*/ 11 h 60"/>
                  <a:gd name="T64" fmla="*/ 39 w 75"/>
                  <a:gd name="T65" fmla="*/ 10 h 60"/>
                  <a:gd name="T66" fmla="*/ 43 w 75"/>
                  <a:gd name="T67" fmla="*/ 7 h 60"/>
                  <a:gd name="T68" fmla="*/ 47 w 75"/>
                  <a:gd name="T69" fmla="*/ 3 h 60"/>
                  <a:gd name="T70" fmla="*/ 57 w 75"/>
                  <a:gd name="T71" fmla="*/ 1 h 60"/>
                  <a:gd name="T72" fmla="*/ 58 w 75"/>
                  <a:gd name="T73" fmla="*/ 8 h 60"/>
                  <a:gd name="T74" fmla="*/ 49 w 75"/>
                  <a:gd name="T75" fmla="*/ 13 h 60"/>
                  <a:gd name="T76" fmla="*/ 48 w 75"/>
                  <a:gd name="T77" fmla="*/ 15 h 60"/>
                  <a:gd name="T78" fmla="*/ 44 w 75"/>
                  <a:gd name="T79" fmla="*/ 17 h 60"/>
                  <a:gd name="T80" fmla="*/ 42 w 75"/>
                  <a:gd name="T81" fmla="*/ 17 h 60"/>
                  <a:gd name="T82" fmla="*/ 40 w 75"/>
                  <a:gd name="T83" fmla="*/ 24 h 60"/>
                  <a:gd name="T84" fmla="*/ 41 w 75"/>
                  <a:gd name="T85" fmla="*/ 26 h 60"/>
                  <a:gd name="T86" fmla="*/ 44 w 75"/>
                  <a:gd name="T87" fmla="*/ 3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5" h="60">
                    <a:moveTo>
                      <a:pt x="44" y="33"/>
                    </a:moveTo>
                    <a:cubicBezTo>
                      <a:pt x="52" y="32"/>
                      <a:pt x="57" y="28"/>
                      <a:pt x="63" y="25"/>
                    </a:cubicBezTo>
                    <a:cubicBezTo>
                      <a:pt x="64" y="25"/>
                      <a:pt x="64" y="26"/>
                      <a:pt x="65" y="26"/>
                    </a:cubicBezTo>
                    <a:cubicBezTo>
                      <a:pt x="66" y="25"/>
                      <a:pt x="66" y="24"/>
                      <a:pt x="68" y="23"/>
                    </a:cubicBezTo>
                    <a:cubicBezTo>
                      <a:pt x="72" y="23"/>
                      <a:pt x="75" y="29"/>
                      <a:pt x="72" y="31"/>
                    </a:cubicBezTo>
                    <a:cubicBezTo>
                      <a:pt x="71" y="32"/>
                      <a:pt x="70" y="32"/>
                      <a:pt x="69" y="32"/>
                    </a:cubicBezTo>
                    <a:cubicBezTo>
                      <a:pt x="67" y="33"/>
                      <a:pt x="65" y="35"/>
                      <a:pt x="62" y="35"/>
                    </a:cubicBezTo>
                    <a:cubicBezTo>
                      <a:pt x="60" y="36"/>
                      <a:pt x="58" y="37"/>
                      <a:pt x="58" y="39"/>
                    </a:cubicBezTo>
                    <a:cubicBezTo>
                      <a:pt x="57" y="39"/>
                      <a:pt x="57" y="40"/>
                      <a:pt x="55" y="40"/>
                    </a:cubicBezTo>
                    <a:cubicBezTo>
                      <a:pt x="54" y="42"/>
                      <a:pt x="50" y="43"/>
                      <a:pt x="48" y="44"/>
                    </a:cubicBezTo>
                    <a:cubicBezTo>
                      <a:pt x="43" y="46"/>
                      <a:pt x="40" y="49"/>
                      <a:pt x="34" y="51"/>
                    </a:cubicBezTo>
                    <a:cubicBezTo>
                      <a:pt x="33" y="52"/>
                      <a:pt x="32" y="53"/>
                      <a:pt x="30" y="53"/>
                    </a:cubicBezTo>
                    <a:cubicBezTo>
                      <a:pt x="26" y="56"/>
                      <a:pt x="22" y="58"/>
                      <a:pt x="17" y="60"/>
                    </a:cubicBezTo>
                    <a:cubicBezTo>
                      <a:pt x="16" y="59"/>
                      <a:pt x="14" y="59"/>
                      <a:pt x="12" y="58"/>
                    </a:cubicBezTo>
                    <a:cubicBezTo>
                      <a:pt x="12" y="57"/>
                      <a:pt x="12" y="55"/>
                      <a:pt x="12" y="54"/>
                    </a:cubicBezTo>
                    <a:cubicBezTo>
                      <a:pt x="14" y="53"/>
                      <a:pt x="15" y="51"/>
                      <a:pt x="17" y="50"/>
                    </a:cubicBezTo>
                    <a:cubicBezTo>
                      <a:pt x="18" y="50"/>
                      <a:pt x="19" y="49"/>
                      <a:pt x="20" y="48"/>
                    </a:cubicBezTo>
                    <a:cubicBezTo>
                      <a:pt x="23" y="47"/>
                      <a:pt x="26" y="46"/>
                      <a:pt x="28" y="44"/>
                    </a:cubicBezTo>
                    <a:cubicBezTo>
                      <a:pt x="30" y="43"/>
                      <a:pt x="33" y="42"/>
                      <a:pt x="34" y="41"/>
                    </a:cubicBezTo>
                    <a:cubicBezTo>
                      <a:pt x="36" y="38"/>
                      <a:pt x="35" y="34"/>
                      <a:pt x="32" y="31"/>
                    </a:cubicBezTo>
                    <a:cubicBezTo>
                      <a:pt x="33" y="29"/>
                      <a:pt x="29" y="26"/>
                      <a:pt x="28" y="26"/>
                    </a:cubicBezTo>
                    <a:cubicBezTo>
                      <a:pt x="27" y="26"/>
                      <a:pt x="25" y="27"/>
                      <a:pt x="24" y="27"/>
                    </a:cubicBezTo>
                    <a:cubicBezTo>
                      <a:pt x="21" y="28"/>
                      <a:pt x="16" y="31"/>
                      <a:pt x="13" y="32"/>
                    </a:cubicBezTo>
                    <a:cubicBezTo>
                      <a:pt x="11" y="33"/>
                      <a:pt x="10" y="32"/>
                      <a:pt x="9" y="34"/>
                    </a:cubicBezTo>
                    <a:cubicBezTo>
                      <a:pt x="6" y="35"/>
                      <a:pt x="0" y="37"/>
                      <a:pt x="0" y="33"/>
                    </a:cubicBezTo>
                    <a:cubicBezTo>
                      <a:pt x="0" y="31"/>
                      <a:pt x="1" y="30"/>
                      <a:pt x="1" y="28"/>
                    </a:cubicBezTo>
                    <a:cubicBezTo>
                      <a:pt x="3" y="29"/>
                      <a:pt x="4" y="27"/>
                      <a:pt x="5" y="26"/>
                    </a:cubicBezTo>
                    <a:cubicBezTo>
                      <a:pt x="6" y="25"/>
                      <a:pt x="8" y="25"/>
                      <a:pt x="9" y="25"/>
                    </a:cubicBezTo>
                    <a:cubicBezTo>
                      <a:pt x="10" y="24"/>
                      <a:pt x="10" y="23"/>
                      <a:pt x="11" y="23"/>
                    </a:cubicBezTo>
                    <a:cubicBezTo>
                      <a:pt x="12" y="22"/>
                      <a:pt x="14" y="22"/>
                      <a:pt x="15" y="20"/>
                    </a:cubicBezTo>
                    <a:cubicBezTo>
                      <a:pt x="19" y="19"/>
                      <a:pt x="22" y="18"/>
                      <a:pt x="25" y="16"/>
                    </a:cubicBezTo>
                    <a:cubicBezTo>
                      <a:pt x="28" y="14"/>
                      <a:pt x="30" y="13"/>
                      <a:pt x="32" y="11"/>
                    </a:cubicBezTo>
                    <a:cubicBezTo>
                      <a:pt x="34" y="10"/>
                      <a:pt x="36" y="10"/>
                      <a:pt x="39" y="10"/>
                    </a:cubicBezTo>
                    <a:cubicBezTo>
                      <a:pt x="40" y="8"/>
                      <a:pt x="41" y="7"/>
                      <a:pt x="43" y="7"/>
                    </a:cubicBezTo>
                    <a:cubicBezTo>
                      <a:pt x="44" y="5"/>
                      <a:pt x="46" y="4"/>
                      <a:pt x="47" y="3"/>
                    </a:cubicBezTo>
                    <a:cubicBezTo>
                      <a:pt x="50" y="3"/>
                      <a:pt x="54" y="0"/>
                      <a:pt x="57" y="1"/>
                    </a:cubicBezTo>
                    <a:cubicBezTo>
                      <a:pt x="60" y="2"/>
                      <a:pt x="62" y="7"/>
                      <a:pt x="58" y="8"/>
                    </a:cubicBezTo>
                    <a:cubicBezTo>
                      <a:pt x="55" y="9"/>
                      <a:pt x="53" y="12"/>
                      <a:pt x="49" y="13"/>
                    </a:cubicBezTo>
                    <a:cubicBezTo>
                      <a:pt x="48" y="13"/>
                      <a:pt x="48" y="15"/>
                      <a:pt x="48" y="15"/>
                    </a:cubicBezTo>
                    <a:cubicBezTo>
                      <a:pt x="46" y="14"/>
                      <a:pt x="45" y="16"/>
                      <a:pt x="44" y="17"/>
                    </a:cubicBezTo>
                    <a:cubicBezTo>
                      <a:pt x="43" y="17"/>
                      <a:pt x="42" y="17"/>
                      <a:pt x="42" y="17"/>
                    </a:cubicBezTo>
                    <a:cubicBezTo>
                      <a:pt x="40" y="18"/>
                      <a:pt x="39" y="21"/>
                      <a:pt x="40" y="24"/>
                    </a:cubicBezTo>
                    <a:cubicBezTo>
                      <a:pt x="40" y="25"/>
                      <a:pt x="41" y="26"/>
                      <a:pt x="41" y="26"/>
                    </a:cubicBezTo>
                    <a:cubicBezTo>
                      <a:pt x="42" y="29"/>
                      <a:pt x="43" y="32"/>
                      <a:pt x="4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Freeform 21">
                <a:extLst>
                  <a:ext uri="{FF2B5EF4-FFF2-40B4-BE49-F238E27FC236}">
                    <a16:creationId xmlns:a16="http://schemas.microsoft.com/office/drawing/2014/main" id="{958224A3-9A40-464B-9E41-6E729C30C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7" y="2146"/>
                <a:ext cx="129" cy="87"/>
              </a:xfrm>
              <a:custGeom>
                <a:avLst/>
                <a:gdLst>
                  <a:gd name="T0" fmla="*/ 59 w 62"/>
                  <a:gd name="T1" fmla="*/ 34 h 42"/>
                  <a:gd name="T2" fmla="*/ 49 w 62"/>
                  <a:gd name="T3" fmla="*/ 36 h 42"/>
                  <a:gd name="T4" fmla="*/ 44 w 62"/>
                  <a:gd name="T5" fmla="*/ 33 h 42"/>
                  <a:gd name="T6" fmla="*/ 27 w 62"/>
                  <a:gd name="T7" fmla="*/ 22 h 42"/>
                  <a:gd name="T8" fmla="*/ 24 w 62"/>
                  <a:gd name="T9" fmla="*/ 22 h 42"/>
                  <a:gd name="T10" fmla="*/ 20 w 62"/>
                  <a:gd name="T11" fmla="*/ 18 h 42"/>
                  <a:gd name="T12" fmla="*/ 6 w 62"/>
                  <a:gd name="T13" fmla="*/ 11 h 42"/>
                  <a:gd name="T14" fmla="*/ 5 w 62"/>
                  <a:gd name="T15" fmla="*/ 9 h 42"/>
                  <a:gd name="T16" fmla="*/ 1 w 62"/>
                  <a:gd name="T17" fmla="*/ 7 h 42"/>
                  <a:gd name="T18" fmla="*/ 3 w 62"/>
                  <a:gd name="T19" fmla="*/ 2 h 42"/>
                  <a:gd name="T20" fmla="*/ 12 w 62"/>
                  <a:gd name="T21" fmla="*/ 4 h 42"/>
                  <a:gd name="T22" fmla="*/ 16 w 62"/>
                  <a:gd name="T23" fmla="*/ 6 h 42"/>
                  <a:gd name="T24" fmla="*/ 20 w 62"/>
                  <a:gd name="T25" fmla="*/ 9 h 42"/>
                  <a:gd name="T26" fmla="*/ 27 w 62"/>
                  <a:gd name="T27" fmla="*/ 14 h 42"/>
                  <a:gd name="T28" fmla="*/ 40 w 62"/>
                  <a:gd name="T29" fmla="*/ 21 h 42"/>
                  <a:gd name="T30" fmla="*/ 42 w 62"/>
                  <a:gd name="T31" fmla="*/ 23 h 42"/>
                  <a:gd name="T32" fmla="*/ 51 w 62"/>
                  <a:gd name="T33" fmla="*/ 27 h 42"/>
                  <a:gd name="T34" fmla="*/ 59 w 62"/>
                  <a:gd name="T35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" h="42">
                    <a:moveTo>
                      <a:pt x="59" y="34"/>
                    </a:moveTo>
                    <a:cubicBezTo>
                      <a:pt x="62" y="42"/>
                      <a:pt x="50" y="41"/>
                      <a:pt x="49" y="36"/>
                    </a:cubicBezTo>
                    <a:cubicBezTo>
                      <a:pt x="46" y="36"/>
                      <a:pt x="45" y="35"/>
                      <a:pt x="44" y="33"/>
                    </a:cubicBezTo>
                    <a:cubicBezTo>
                      <a:pt x="38" y="30"/>
                      <a:pt x="32" y="26"/>
                      <a:pt x="27" y="22"/>
                    </a:cubicBezTo>
                    <a:cubicBezTo>
                      <a:pt x="25" y="22"/>
                      <a:pt x="25" y="22"/>
                      <a:pt x="24" y="22"/>
                    </a:cubicBezTo>
                    <a:cubicBezTo>
                      <a:pt x="23" y="21"/>
                      <a:pt x="21" y="20"/>
                      <a:pt x="20" y="18"/>
                    </a:cubicBezTo>
                    <a:cubicBezTo>
                      <a:pt x="15" y="17"/>
                      <a:pt x="12" y="12"/>
                      <a:pt x="6" y="11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4" y="9"/>
                      <a:pt x="2" y="8"/>
                      <a:pt x="1" y="7"/>
                    </a:cubicBezTo>
                    <a:cubicBezTo>
                      <a:pt x="0" y="5"/>
                      <a:pt x="2" y="3"/>
                      <a:pt x="3" y="2"/>
                    </a:cubicBezTo>
                    <a:cubicBezTo>
                      <a:pt x="7" y="0"/>
                      <a:pt x="9" y="3"/>
                      <a:pt x="12" y="4"/>
                    </a:cubicBezTo>
                    <a:cubicBezTo>
                      <a:pt x="13" y="5"/>
                      <a:pt x="15" y="5"/>
                      <a:pt x="16" y="6"/>
                    </a:cubicBezTo>
                    <a:cubicBezTo>
                      <a:pt x="17" y="7"/>
                      <a:pt x="19" y="9"/>
                      <a:pt x="20" y="9"/>
                    </a:cubicBezTo>
                    <a:cubicBezTo>
                      <a:pt x="23" y="11"/>
                      <a:pt x="26" y="11"/>
                      <a:pt x="27" y="14"/>
                    </a:cubicBezTo>
                    <a:cubicBezTo>
                      <a:pt x="32" y="15"/>
                      <a:pt x="35" y="19"/>
                      <a:pt x="40" y="21"/>
                    </a:cubicBezTo>
                    <a:cubicBezTo>
                      <a:pt x="41" y="21"/>
                      <a:pt x="41" y="22"/>
                      <a:pt x="42" y="23"/>
                    </a:cubicBezTo>
                    <a:cubicBezTo>
                      <a:pt x="45" y="24"/>
                      <a:pt x="48" y="26"/>
                      <a:pt x="51" y="27"/>
                    </a:cubicBezTo>
                    <a:cubicBezTo>
                      <a:pt x="53" y="31"/>
                      <a:pt x="57" y="31"/>
                      <a:pt x="5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Freeform 22">
                <a:extLst>
                  <a:ext uri="{FF2B5EF4-FFF2-40B4-BE49-F238E27FC236}">
                    <a16:creationId xmlns:a16="http://schemas.microsoft.com/office/drawing/2014/main" id="{86C48A97-C87F-4A19-BC99-77080562D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" y="2160"/>
                <a:ext cx="152" cy="133"/>
              </a:xfrm>
              <a:custGeom>
                <a:avLst/>
                <a:gdLst>
                  <a:gd name="T0" fmla="*/ 72 w 73"/>
                  <a:gd name="T1" fmla="*/ 27 h 64"/>
                  <a:gd name="T2" fmla="*/ 62 w 73"/>
                  <a:gd name="T3" fmla="*/ 22 h 64"/>
                  <a:gd name="T4" fmla="*/ 62 w 73"/>
                  <a:gd name="T5" fmla="*/ 21 h 64"/>
                  <a:gd name="T6" fmla="*/ 55 w 73"/>
                  <a:gd name="T7" fmla="*/ 14 h 64"/>
                  <a:gd name="T8" fmla="*/ 46 w 73"/>
                  <a:gd name="T9" fmla="*/ 16 h 64"/>
                  <a:gd name="T10" fmla="*/ 40 w 73"/>
                  <a:gd name="T11" fmla="*/ 25 h 64"/>
                  <a:gd name="T12" fmla="*/ 41 w 73"/>
                  <a:gd name="T13" fmla="*/ 28 h 64"/>
                  <a:gd name="T14" fmla="*/ 44 w 73"/>
                  <a:gd name="T15" fmla="*/ 41 h 64"/>
                  <a:gd name="T16" fmla="*/ 41 w 73"/>
                  <a:gd name="T17" fmla="*/ 41 h 64"/>
                  <a:gd name="T18" fmla="*/ 32 w 73"/>
                  <a:gd name="T19" fmla="*/ 30 h 64"/>
                  <a:gd name="T20" fmla="*/ 19 w 73"/>
                  <a:gd name="T21" fmla="*/ 35 h 64"/>
                  <a:gd name="T22" fmla="*/ 18 w 73"/>
                  <a:gd name="T23" fmla="*/ 37 h 64"/>
                  <a:gd name="T24" fmla="*/ 14 w 73"/>
                  <a:gd name="T25" fmla="*/ 39 h 64"/>
                  <a:gd name="T26" fmla="*/ 14 w 73"/>
                  <a:gd name="T27" fmla="*/ 43 h 64"/>
                  <a:gd name="T28" fmla="*/ 18 w 73"/>
                  <a:gd name="T29" fmla="*/ 50 h 64"/>
                  <a:gd name="T30" fmla="*/ 23 w 73"/>
                  <a:gd name="T31" fmla="*/ 62 h 64"/>
                  <a:gd name="T32" fmla="*/ 15 w 73"/>
                  <a:gd name="T33" fmla="*/ 60 h 64"/>
                  <a:gd name="T34" fmla="*/ 9 w 73"/>
                  <a:gd name="T35" fmla="*/ 50 h 64"/>
                  <a:gd name="T36" fmla="*/ 2 w 73"/>
                  <a:gd name="T37" fmla="*/ 40 h 64"/>
                  <a:gd name="T38" fmla="*/ 1 w 73"/>
                  <a:gd name="T39" fmla="*/ 36 h 64"/>
                  <a:gd name="T40" fmla="*/ 5 w 73"/>
                  <a:gd name="T41" fmla="*/ 32 h 64"/>
                  <a:gd name="T42" fmla="*/ 6 w 73"/>
                  <a:gd name="T43" fmla="*/ 33 h 64"/>
                  <a:gd name="T44" fmla="*/ 9 w 73"/>
                  <a:gd name="T45" fmla="*/ 29 h 64"/>
                  <a:gd name="T46" fmla="*/ 22 w 73"/>
                  <a:gd name="T47" fmla="*/ 22 h 64"/>
                  <a:gd name="T48" fmla="*/ 22 w 73"/>
                  <a:gd name="T49" fmla="*/ 20 h 64"/>
                  <a:gd name="T50" fmla="*/ 26 w 73"/>
                  <a:gd name="T51" fmla="*/ 19 h 64"/>
                  <a:gd name="T52" fmla="*/ 33 w 73"/>
                  <a:gd name="T53" fmla="*/ 14 h 64"/>
                  <a:gd name="T54" fmla="*/ 36 w 73"/>
                  <a:gd name="T55" fmla="*/ 11 h 64"/>
                  <a:gd name="T56" fmla="*/ 40 w 73"/>
                  <a:gd name="T57" fmla="*/ 9 h 64"/>
                  <a:gd name="T58" fmla="*/ 42 w 73"/>
                  <a:gd name="T59" fmla="*/ 6 h 64"/>
                  <a:gd name="T60" fmla="*/ 46 w 73"/>
                  <a:gd name="T61" fmla="*/ 4 h 64"/>
                  <a:gd name="T62" fmla="*/ 49 w 73"/>
                  <a:gd name="T63" fmla="*/ 1 h 64"/>
                  <a:gd name="T64" fmla="*/ 59 w 73"/>
                  <a:gd name="T65" fmla="*/ 5 h 64"/>
                  <a:gd name="T66" fmla="*/ 60 w 73"/>
                  <a:gd name="T67" fmla="*/ 6 h 64"/>
                  <a:gd name="T68" fmla="*/ 68 w 73"/>
                  <a:gd name="T69" fmla="*/ 17 h 64"/>
                  <a:gd name="T70" fmla="*/ 69 w 73"/>
                  <a:gd name="T71" fmla="*/ 19 h 64"/>
                  <a:gd name="T72" fmla="*/ 72 w 73"/>
                  <a:gd name="T73" fmla="*/ 2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3" h="64">
                    <a:moveTo>
                      <a:pt x="72" y="27"/>
                    </a:moveTo>
                    <a:cubicBezTo>
                      <a:pt x="67" y="30"/>
                      <a:pt x="64" y="25"/>
                      <a:pt x="62" y="22"/>
                    </a:cubicBezTo>
                    <a:cubicBezTo>
                      <a:pt x="62" y="22"/>
                      <a:pt x="62" y="21"/>
                      <a:pt x="62" y="21"/>
                    </a:cubicBezTo>
                    <a:cubicBezTo>
                      <a:pt x="59" y="19"/>
                      <a:pt x="58" y="15"/>
                      <a:pt x="55" y="14"/>
                    </a:cubicBezTo>
                    <a:cubicBezTo>
                      <a:pt x="51" y="12"/>
                      <a:pt x="50" y="16"/>
                      <a:pt x="46" y="16"/>
                    </a:cubicBezTo>
                    <a:cubicBezTo>
                      <a:pt x="44" y="19"/>
                      <a:pt x="39" y="20"/>
                      <a:pt x="40" y="25"/>
                    </a:cubicBezTo>
                    <a:cubicBezTo>
                      <a:pt x="40" y="26"/>
                      <a:pt x="41" y="27"/>
                      <a:pt x="41" y="28"/>
                    </a:cubicBezTo>
                    <a:cubicBezTo>
                      <a:pt x="43" y="33"/>
                      <a:pt x="48" y="36"/>
                      <a:pt x="44" y="41"/>
                    </a:cubicBezTo>
                    <a:cubicBezTo>
                      <a:pt x="43" y="41"/>
                      <a:pt x="42" y="40"/>
                      <a:pt x="41" y="41"/>
                    </a:cubicBezTo>
                    <a:cubicBezTo>
                      <a:pt x="37" y="38"/>
                      <a:pt x="35" y="33"/>
                      <a:pt x="32" y="30"/>
                    </a:cubicBezTo>
                    <a:cubicBezTo>
                      <a:pt x="26" y="30"/>
                      <a:pt x="23" y="32"/>
                      <a:pt x="19" y="35"/>
                    </a:cubicBezTo>
                    <a:cubicBezTo>
                      <a:pt x="19" y="35"/>
                      <a:pt x="18" y="36"/>
                      <a:pt x="18" y="37"/>
                    </a:cubicBezTo>
                    <a:cubicBezTo>
                      <a:pt x="16" y="37"/>
                      <a:pt x="15" y="38"/>
                      <a:pt x="14" y="39"/>
                    </a:cubicBezTo>
                    <a:cubicBezTo>
                      <a:pt x="14" y="41"/>
                      <a:pt x="14" y="42"/>
                      <a:pt x="14" y="43"/>
                    </a:cubicBezTo>
                    <a:cubicBezTo>
                      <a:pt x="15" y="46"/>
                      <a:pt x="17" y="47"/>
                      <a:pt x="18" y="50"/>
                    </a:cubicBezTo>
                    <a:cubicBezTo>
                      <a:pt x="20" y="53"/>
                      <a:pt x="25" y="56"/>
                      <a:pt x="23" y="62"/>
                    </a:cubicBezTo>
                    <a:cubicBezTo>
                      <a:pt x="20" y="64"/>
                      <a:pt x="17" y="61"/>
                      <a:pt x="15" y="60"/>
                    </a:cubicBezTo>
                    <a:cubicBezTo>
                      <a:pt x="14" y="56"/>
                      <a:pt x="9" y="55"/>
                      <a:pt x="9" y="50"/>
                    </a:cubicBezTo>
                    <a:cubicBezTo>
                      <a:pt x="6" y="49"/>
                      <a:pt x="4" y="43"/>
                      <a:pt x="2" y="40"/>
                    </a:cubicBezTo>
                    <a:cubicBezTo>
                      <a:pt x="1" y="39"/>
                      <a:pt x="0" y="38"/>
                      <a:pt x="1" y="36"/>
                    </a:cubicBezTo>
                    <a:cubicBezTo>
                      <a:pt x="1" y="35"/>
                      <a:pt x="4" y="34"/>
                      <a:pt x="5" y="32"/>
                    </a:cubicBezTo>
                    <a:cubicBezTo>
                      <a:pt x="5" y="32"/>
                      <a:pt x="5" y="33"/>
                      <a:pt x="6" y="33"/>
                    </a:cubicBezTo>
                    <a:cubicBezTo>
                      <a:pt x="7" y="31"/>
                      <a:pt x="8" y="31"/>
                      <a:pt x="9" y="29"/>
                    </a:cubicBezTo>
                    <a:cubicBezTo>
                      <a:pt x="15" y="28"/>
                      <a:pt x="17" y="24"/>
                      <a:pt x="22" y="22"/>
                    </a:cubicBezTo>
                    <a:cubicBezTo>
                      <a:pt x="22" y="22"/>
                      <a:pt x="22" y="21"/>
                      <a:pt x="22" y="20"/>
                    </a:cubicBezTo>
                    <a:cubicBezTo>
                      <a:pt x="24" y="20"/>
                      <a:pt x="25" y="18"/>
                      <a:pt x="26" y="19"/>
                    </a:cubicBezTo>
                    <a:cubicBezTo>
                      <a:pt x="28" y="17"/>
                      <a:pt x="30" y="16"/>
                      <a:pt x="33" y="14"/>
                    </a:cubicBezTo>
                    <a:cubicBezTo>
                      <a:pt x="34" y="13"/>
                      <a:pt x="35" y="11"/>
                      <a:pt x="36" y="11"/>
                    </a:cubicBezTo>
                    <a:cubicBezTo>
                      <a:pt x="38" y="10"/>
                      <a:pt x="39" y="10"/>
                      <a:pt x="40" y="9"/>
                    </a:cubicBezTo>
                    <a:cubicBezTo>
                      <a:pt x="41" y="8"/>
                      <a:pt x="41" y="7"/>
                      <a:pt x="42" y="6"/>
                    </a:cubicBezTo>
                    <a:cubicBezTo>
                      <a:pt x="43" y="5"/>
                      <a:pt x="44" y="4"/>
                      <a:pt x="46" y="4"/>
                    </a:cubicBezTo>
                    <a:cubicBezTo>
                      <a:pt x="47" y="3"/>
                      <a:pt x="49" y="2"/>
                      <a:pt x="49" y="1"/>
                    </a:cubicBezTo>
                    <a:cubicBezTo>
                      <a:pt x="54" y="0"/>
                      <a:pt x="58" y="2"/>
                      <a:pt x="59" y="5"/>
                    </a:cubicBezTo>
                    <a:cubicBezTo>
                      <a:pt x="60" y="5"/>
                      <a:pt x="60" y="5"/>
                      <a:pt x="60" y="6"/>
                    </a:cubicBezTo>
                    <a:cubicBezTo>
                      <a:pt x="63" y="9"/>
                      <a:pt x="65" y="14"/>
                      <a:pt x="68" y="17"/>
                    </a:cubicBezTo>
                    <a:cubicBezTo>
                      <a:pt x="68" y="17"/>
                      <a:pt x="69" y="18"/>
                      <a:pt x="69" y="19"/>
                    </a:cubicBezTo>
                    <a:cubicBezTo>
                      <a:pt x="71" y="20"/>
                      <a:pt x="73" y="23"/>
                      <a:pt x="7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Freeform 23">
                <a:extLst>
                  <a:ext uri="{FF2B5EF4-FFF2-40B4-BE49-F238E27FC236}">
                    <a16:creationId xmlns:a16="http://schemas.microsoft.com/office/drawing/2014/main" id="{E27F009D-5B5E-4FCA-9711-4DD15450AE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25" y="2187"/>
                <a:ext cx="200" cy="196"/>
              </a:xfrm>
              <a:custGeom>
                <a:avLst/>
                <a:gdLst>
                  <a:gd name="T0" fmla="*/ 79 w 96"/>
                  <a:gd name="T1" fmla="*/ 57 h 94"/>
                  <a:gd name="T2" fmla="*/ 71 w 96"/>
                  <a:gd name="T3" fmla="*/ 56 h 94"/>
                  <a:gd name="T4" fmla="*/ 68 w 96"/>
                  <a:gd name="T5" fmla="*/ 50 h 94"/>
                  <a:gd name="T6" fmla="*/ 86 w 96"/>
                  <a:gd name="T7" fmla="*/ 44 h 94"/>
                  <a:gd name="T8" fmla="*/ 84 w 96"/>
                  <a:gd name="T9" fmla="*/ 32 h 94"/>
                  <a:gd name="T10" fmla="*/ 76 w 96"/>
                  <a:gd name="T11" fmla="*/ 29 h 94"/>
                  <a:gd name="T12" fmla="*/ 64 w 96"/>
                  <a:gd name="T13" fmla="*/ 31 h 94"/>
                  <a:gd name="T14" fmla="*/ 41 w 96"/>
                  <a:gd name="T15" fmla="*/ 35 h 94"/>
                  <a:gd name="T16" fmla="*/ 43 w 96"/>
                  <a:gd name="T17" fmla="*/ 52 h 94"/>
                  <a:gd name="T18" fmla="*/ 56 w 96"/>
                  <a:gd name="T19" fmla="*/ 68 h 94"/>
                  <a:gd name="T20" fmla="*/ 62 w 96"/>
                  <a:gd name="T21" fmla="*/ 72 h 94"/>
                  <a:gd name="T22" fmla="*/ 58 w 96"/>
                  <a:gd name="T23" fmla="*/ 80 h 94"/>
                  <a:gd name="T24" fmla="*/ 52 w 96"/>
                  <a:gd name="T25" fmla="*/ 76 h 94"/>
                  <a:gd name="T26" fmla="*/ 45 w 96"/>
                  <a:gd name="T27" fmla="*/ 71 h 94"/>
                  <a:gd name="T28" fmla="*/ 33 w 96"/>
                  <a:gd name="T29" fmla="*/ 67 h 94"/>
                  <a:gd name="T30" fmla="*/ 36 w 96"/>
                  <a:gd name="T31" fmla="*/ 75 h 94"/>
                  <a:gd name="T32" fmla="*/ 42 w 96"/>
                  <a:gd name="T33" fmla="*/ 83 h 94"/>
                  <a:gd name="T34" fmla="*/ 42 w 96"/>
                  <a:gd name="T35" fmla="*/ 94 h 94"/>
                  <a:gd name="T36" fmla="*/ 35 w 96"/>
                  <a:gd name="T37" fmla="*/ 91 h 94"/>
                  <a:gd name="T38" fmla="*/ 33 w 96"/>
                  <a:gd name="T39" fmla="*/ 88 h 94"/>
                  <a:gd name="T40" fmla="*/ 29 w 96"/>
                  <a:gd name="T41" fmla="*/ 82 h 94"/>
                  <a:gd name="T42" fmla="*/ 26 w 96"/>
                  <a:gd name="T43" fmla="*/ 79 h 94"/>
                  <a:gd name="T44" fmla="*/ 19 w 96"/>
                  <a:gd name="T45" fmla="*/ 71 h 94"/>
                  <a:gd name="T46" fmla="*/ 5 w 96"/>
                  <a:gd name="T47" fmla="*/ 52 h 94"/>
                  <a:gd name="T48" fmla="*/ 0 w 96"/>
                  <a:gd name="T49" fmla="*/ 46 h 94"/>
                  <a:gd name="T50" fmla="*/ 27 w 96"/>
                  <a:gd name="T51" fmla="*/ 30 h 94"/>
                  <a:gd name="T52" fmla="*/ 33 w 96"/>
                  <a:gd name="T53" fmla="*/ 31 h 94"/>
                  <a:gd name="T54" fmla="*/ 35 w 96"/>
                  <a:gd name="T55" fmla="*/ 25 h 94"/>
                  <a:gd name="T56" fmla="*/ 41 w 96"/>
                  <a:gd name="T57" fmla="*/ 3 h 94"/>
                  <a:gd name="T58" fmla="*/ 55 w 96"/>
                  <a:gd name="T59" fmla="*/ 1 h 94"/>
                  <a:gd name="T60" fmla="*/ 58 w 96"/>
                  <a:gd name="T61" fmla="*/ 8 h 94"/>
                  <a:gd name="T62" fmla="*/ 43 w 96"/>
                  <a:gd name="T63" fmla="*/ 13 h 94"/>
                  <a:gd name="T64" fmla="*/ 46 w 96"/>
                  <a:gd name="T65" fmla="*/ 24 h 94"/>
                  <a:gd name="T66" fmla="*/ 55 w 96"/>
                  <a:gd name="T67" fmla="*/ 25 h 94"/>
                  <a:gd name="T68" fmla="*/ 70 w 96"/>
                  <a:gd name="T69" fmla="*/ 21 h 94"/>
                  <a:gd name="T70" fmla="*/ 74 w 96"/>
                  <a:gd name="T71" fmla="*/ 20 h 94"/>
                  <a:gd name="T72" fmla="*/ 81 w 96"/>
                  <a:gd name="T73" fmla="*/ 21 h 94"/>
                  <a:gd name="T74" fmla="*/ 91 w 96"/>
                  <a:gd name="T75" fmla="*/ 26 h 94"/>
                  <a:gd name="T76" fmla="*/ 94 w 96"/>
                  <a:gd name="T77" fmla="*/ 30 h 94"/>
                  <a:gd name="T78" fmla="*/ 95 w 96"/>
                  <a:gd name="T79" fmla="*/ 37 h 94"/>
                  <a:gd name="T80" fmla="*/ 95 w 96"/>
                  <a:gd name="T81" fmla="*/ 43 h 94"/>
                  <a:gd name="T82" fmla="*/ 94 w 96"/>
                  <a:gd name="T83" fmla="*/ 46 h 94"/>
                  <a:gd name="T84" fmla="*/ 22 w 96"/>
                  <a:gd name="T85" fmla="*/ 57 h 94"/>
                  <a:gd name="T86" fmla="*/ 31 w 96"/>
                  <a:gd name="T87" fmla="*/ 55 h 94"/>
                  <a:gd name="T88" fmla="*/ 34 w 96"/>
                  <a:gd name="T89" fmla="*/ 47 h 94"/>
                  <a:gd name="T90" fmla="*/ 27 w 96"/>
                  <a:gd name="T91" fmla="*/ 39 h 94"/>
                  <a:gd name="T92" fmla="*/ 15 w 96"/>
                  <a:gd name="T93" fmla="*/ 48 h 94"/>
                  <a:gd name="T94" fmla="*/ 16 w 96"/>
                  <a:gd name="T95" fmla="*/ 5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6" h="94">
                    <a:moveTo>
                      <a:pt x="91" y="53"/>
                    </a:moveTo>
                    <a:cubicBezTo>
                      <a:pt x="88" y="54"/>
                      <a:pt x="85" y="57"/>
                      <a:pt x="79" y="57"/>
                    </a:cubicBezTo>
                    <a:cubicBezTo>
                      <a:pt x="79" y="57"/>
                      <a:pt x="77" y="56"/>
                      <a:pt x="76" y="56"/>
                    </a:cubicBezTo>
                    <a:cubicBezTo>
                      <a:pt x="74" y="56"/>
                      <a:pt x="72" y="57"/>
                      <a:pt x="71" y="56"/>
                    </a:cubicBezTo>
                    <a:cubicBezTo>
                      <a:pt x="70" y="56"/>
                      <a:pt x="68" y="54"/>
                      <a:pt x="68" y="53"/>
                    </a:cubicBezTo>
                    <a:cubicBezTo>
                      <a:pt x="67" y="52"/>
                      <a:pt x="68" y="51"/>
                      <a:pt x="68" y="50"/>
                    </a:cubicBezTo>
                    <a:cubicBezTo>
                      <a:pt x="70" y="48"/>
                      <a:pt x="73" y="49"/>
                      <a:pt x="76" y="49"/>
                    </a:cubicBezTo>
                    <a:cubicBezTo>
                      <a:pt x="80" y="48"/>
                      <a:pt x="83" y="46"/>
                      <a:pt x="86" y="44"/>
                    </a:cubicBezTo>
                    <a:cubicBezTo>
                      <a:pt x="86" y="43"/>
                      <a:pt x="86" y="42"/>
                      <a:pt x="85" y="42"/>
                    </a:cubicBezTo>
                    <a:cubicBezTo>
                      <a:pt x="87" y="39"/>
                      <a:pt x="86" y="35"/>
                      <a:pt x="84" y="32"/>
                    </a:cubicBezTo>
                    <a:cubicBezTo>
                      <a:pt x="82" y="31"/>
                      <a:pt x="81" y="29"/>
                      <a:pt x="79" y="29"/>
                    </a:cubicBezTo>
                    <a:cubicBezTo>
                      <a:pt x="78" y="29"/>
                      <a:pt x="77" y="29"/>
                      <a:pt x="76" y="29"/>
                    </a:cubicBezTo>
                    <a:cubicBezTo>
                      <a:pt x="75" y="29"/>
                      <a:pt x="74" y="29"/>
                      <a:pt x="73" y="29"/>
                    </a:cubicBezTo>
                    <a:cubicBezTo>
                      <a:pt x="70" y="29"/>
                      <a:pt x="67" y="31"/>
                      <a:pt x="64" y="31"/>
                    </a:cubicBezTo>
                    <a:cubicBezTo>
                      <a:pt x="61" y="34"/>
                      <a:pt x="56" y="34"/>
                      <a:pt x="53" y="36"/>
                    </a:cubicBezTo>
                    <a:cubicBezTo>
                      <a:pt x="48" y="36"/>
                      <a:pt x="45" y="34"/>
                      <a:pt x="41" y="35"/>
                    </a:cubicBezTo>
                    <a:cubicBezTo>
                      <a:pt x="40" y="37"/>
                      <a:pt x="42" y="41"/>
                      <a:pt x="44" y="43"/>
                    </a:cubicBezTo>
                    <a:cubicBezTo>
                      <a:pt x="42" y="45"/>
                      <a:pt x="45" y="50"/>
                      <a:pt x="43" y="52"/>
                    </a:cubicBezTo>
                    <a:cubicBezTo>
                      <a:pt x="44" y="55"/>
                      <a:pt x="44" y="58"/>
                      <a:pt x="46" y="60"/>
                    </a:cubicBezTo>
                    <a:cubicBezTo>
                      <a:pt x="49" y="63"/>
                      <a:pt x="54" y="64"/>
                      <a:pt x="56" y="68"/>
                    </a:cubicBezTo>
                    <a:cubicBezTo>
                      <a:pt x="59" y="68"/>
                      <a:pt x="59" y="70"/>
                      <a:pt x="60" y="71"/>
                    </a:cubicBezTo>
                    <a:cubicBezTo>
                      <a:pt x="61" y="72"/>
                      <a:pt x="62" y="72"/>
                      <a:pt x="62" y="72"/>
                    </a:cubicBezTo>
                    <a:cubicBezTo>
                      <a:pt x="63" y="73"/>
                      <a:pt x="65" y="75"/>
                      <a:pt x="65" y="75"/>
                    </a:cubicBezTo>
                    <a:cubicBezTo>
                      <a:pt x="65" y="78"/>
                      <a:pt x="61" y="81"/>
                      <a:pt x="58" y="80"/>
                    </a:cubicBezTo>
                    <a:cubicBezTo>
                      <a:pt x="58" y="80"/>
                      <a:pt x="58" y="79"/>
                      <a:pt x="57" y="78"/>
                    </a:cubicBezTo>
                    <a:cubicBezTo>
                      <a:pt x="56" y="78"/>
                      <a:pt x="54" y="77"/>
                      <a:pt x="52" y="76"/>
                    </a:cubicBezTo>
                    <a:cubicBezTo>
                      <a:pt x="50" y="75"/>
                      <a:pt x="48" y="73"/>
                      <a:pt x="46" y="71"/>
                    </a:cubicBezTo>
                    <a:cubicBezTo>
                      <a:pt x="46" y="71"/>
                      <a:pt x="45" y="71"/>
                      <a:pt x="45" y="71"/>
                    </a:cubicBezTo>
                    <a:cubicBezTo>
                      <a:pt x="43" y="69"/>
                      <a:pt x="40" y="68"/>
                      <a:pt x="38" y="66"/>
                    </a:cubicBezTo>
                    <a:cubicBezTo>
                      <a:pt x="35" y="65"/>
                      <a:pt x="33" y="65"/>
                      <a:pt x="33" y="67"/>
                    </a:cubicBezTo>
                    <a:cubicBezTo>
                      <a:pt x="32" y="69"/>
                      <a:pt x="34" y="70"/>
                      <a:pt x="33" y="72"/>
                    </a:cubicBezTo>
                    <a:cubicBezTo>
                      <a:pt x="34" y="73"/>
                      <a:pt x="35" y="74"/>
                      <a:pt x="36" y="75"/>
                    </a:cubicBezTo>
                    <a:cubicBezTo>
                      <a:pt x="36" y="76"/>
                      <a:pt x="37" y="76"/>
                      <a:pt x="37" y="77"/>
                    </a:cubicBezTo>
                    <a:cubicBezTo>
                      <a:pt x="38" y="79"/>
                      <a:pt x="40" y="81"/>
                      <a:pt x="42" y="83"/>
                    </a:cubicBezTo>
                    <a:cubicBezTo>
                      <a:pt x="43" y="85"/>
                      <a:pt x="46" y="88"/>
                      <a:pt x="46" y="90"/>
                    </a:cubicBezTo>
                    <a:cubicBezTo>
                      <a:pt x="45" y="92"/>
                      <a:pt x="43" y="92"/>
                      <a:pt x="42" y="94"/>
                    </a:cubicBezTo>
                    <a:cubicBezTo>
                      <a:pt x="40" y="94"/>
                      <a:pt x="40" y="94"/>
                      <a:pt x="38" y="94"/>
                    </a:cubicBezTo>
                    <a:cubicBezTo>
                      <a:pt x="37" y="93"/>
                      <a:pt x="36" y="92"/>
                      <a:pt x="35" y="91"/>
                    </a:cubicBezTo>
                    <a:cubicBezTo>
                      <a:pt x="35" y="90"/>
                      <a:pt x="34" y="90"/>
                      <a:pt x="33" y="90"/>
                    </a:cubicBezTo>
                    <a:cubicBezTo>
                      <a:pt x="33" y="89"/>
                      <a:pt x="33" y="88"/>
                      <a:pt x="33" y="88"/>
                    </a:cubicBezTo>
                    <a:cubicBezTo>
                      <a:pt x="32" y="87"/>
                      <a:pt x="31" y="86"/>
                      <a:pt x="30" y="85"/>
                    </a:cubicBezTo>
                    <a:cubicBezTo>
                      <a:pt x="29" y="84"/>
                      <a:pt x="29" y="83"/>
                      <a:pt x="29" y="82"/>
                    </a:cubicBezTo>
                    <a:cubicBezTo>
                      <a:pt x="28" y="81"/>
                      <a:pt x="27" y="81"/>
                      <a:pt x="27" y="80"/>
                    </a:cubicBezTo>
                    <a:cubicBezTo>
                      <a:pt x="26" y="80"/>
                      <a:pt x="27" y="79"/>
                      <a:pt x="26" y="79"/>
                    </a:cubicBezTo>
                    <a:cubicBezTo>
                      <a:pt x="25" y="77"/>
                      <a:pt x="22" y="75"/>
                      <a:pt x="22" y="72"/>
                    </a:cubicBezTo>
                    <a:cubicBezTo>
                      <a:pt x="21" y="72"/>
                      <a:pt x="20" y="71"/>
                      <a:pt x="19" y="71"/>
                    </a:cubicBezTo>
                    <a:cubicBezTo>
                      <a:pt x="19" y="67"/>
                      <a:pt x="15" y="67"/>
                      <a:pt x="15" y="63"/>
                    </a:cubicBezTo>
                    <a:cubicBezTo>
                      <a:pt x="11" y="61"/>
                      <a:pt x="9" y="55"/>
                      <a:pt x="5" y="52"/>
                    </a:cubicBezTo>
                    <a:cubicBezTo>
                      <a:pt x="5" y="52"/>
                      <a:pt x="5" y="51"/>
                      <a:pt x="5" y="51"/>
                    </a:cubicBezTo>
                    <a:cubicBezTo>
                      <a:pt x="3" y="50"/>
                      <a:pt x="2" y="47"/>
                      <a:pt x="0" y="46"/>
                    </a:cubicBezTo>
                    <a:cubicBezTo>
                      <a:pt x="1" y="42"/>
                      <a:pt x="4" y="38"/>
                      <a:pt x="8" y="37"/>
                    </a:cubicBezTo>
                    <a:cubicBezTo>
                      <a:pt x="12" y="32"/>
                      <a:pt x="18" y="29"/>
                      <a:pt x="27" y="30"/>
                    </a:cubicBezTo>
                    <a:cubicBezTo>
                      <a:pt x="29" y="30"/>
                      <a:pt x="30" y="30"/>
                      <a:pt x="32" y="31"/>
                    </a:cubicBezTo>
                    <a:cubicBezTo>
                      <a:pt x="32" y="31"/>
                      <a:pt x="33" y="30"/>
                      <a:pt x="33" y="31"/>
                    </a:cubicBezTo>
                    <a:cubicBezTo>
                      <a:pt x="35" y="31"/>
                      <a:pt x="37" y="33"/>
                      <a:pt x="38" y="31"/>
                    </a:cubicBezTo>
                    <a:cubicBezTo>
                      <a:pt x="39" y="29"/>
                      <a:pt x="35" y="26"/>
                      <a:pt x="35" y="25"/>
                    </a:cubicBezTo>
                    <a:cubicBezTo>
                      <a:pt x="35" y="22"/>
                      <a:pt x="34" y="21"/>
                      <a:pt x="33" y="20"/>
                    </a:cubicBezTo>
                    <a:cubicBezTo>
                      <a:pt x="32" y="13"/>
                      <a:pt x="36" y="6"/>
                      <a:pt x="41" y="3"/>
                    </a:cubicBezTo>
                    <a:cubicBezTo>
                      <a:pt x="42" y="3"/>
                      <a:pt x="43" y="3"/>
                      <a:pt x="44" y="2"/>
                    </a:cubicBezTo>
                    <a:cubicBezTo>
                      <a:pt x="47" y="1"/>
                      <a:pt x="51" y="0"/>
                      <a:pt x="55" y="1"/>
                    </a:cubicBezTo>
                    <a:cubicBezTo>
                      <a:pt x="56" y="1"/>
                      <a:pt x="60" y="3"/>
                      <a:pt x="60" y="4"/>
                    </a:cubicBezTo>
                    <a:cubicBezTo>
                      <a:pt x="60" y="5"/>
                      <a:pt x="59" y="7"/>
                      <a:pt x="58" y="8"/>
                    </a:cubicBezTo>
                    <a:cubicBezTo>
                      <a:pt x="56" y="10"/>
                      <a:pt x="51" y="9"/>
                      <a:pt x="48" y="9"/>
                    </a:cubicBezTo>
                    <a:cubicBezTo>
                      <a:pt x="46" y="9"/>
                      <a:pt x="43" y="12"/>
                      <a:pt x="43" y="13"/>
                    </a:cubicBezTo>
                    <a:cubicBezTo>
                      <a:pt x="43" y="14"/>
                      <a:pt x="43" y="16"/>
                      <a:pt x="43" y="18"/>
                    </a:cubicBezTo>
                    <a:cubicBezTo>
                      <a:pt x="43" y="22"/>
                      <a:pt x="44" y="22"/>
                      <a:pt x="46" y="24"/>
                    </a:cubicBezTo>
                    <a:cubicBezTo>
                      <a:pt x="48" y="25"/>
                      <a:pt x="48" y="26"/>
                      <a:pt x="51" y="25"/>
                    </a:cubicBezTo>
                    <a:cubicBezTo>
                      <a:pt x="52" y="25"/>
                      <a:pt x="54" y="25"/>
                      <a:pt x="55" y="25"/>
                    </a:cubicBezTo>
                    <a:cubicBezTo>
                      <a:pt x="56" y="25"/>
                      <a:pt x="56" y="24"/>
                      <a:pt x="57" y="24"/>
                    </a:cubicBezTo>
                    <a:cubicBezTo>
                      <a:pt x="61" y="23"/>
                      <a:pt x="66" y="22"/>
                      <a:pt x="70" y="21"/>
                    </a:cubicBezTo>
                    <a:cubicBezTo>
                      <a:pt x="70" y="21"/>
                      <a:pt x="71" y="21"/>
                      <a:pt x="72" y="20"/>
                    </a:cubicBezTo>
                    <a:cubicBezTo>
                      <a:pt x="72" y="20"/>
                      <a:pt x="73" y="20"/>
                      <a:pt x="74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8" y="19"/>
                      <a:pt x="79" y="20"/>
                      <a:pt x="81" y="21"/>
                    </a:cubicBezTo>
                    <a:cubicBezTo>
                      <a:pt x="84" y="21"/>
                      <a:pt x="86" y="21"/>
                      <a:pt x="88" y="22"/>
                    </a:cubicBezTo>
                    <a:cubicBezTo>
                      <a:pt x="88" y="23"/>
                      <a:pt x="91" y="26"/>
                      <a:pt x="91" y="26"/>
                    </a:cubicBezTo>
                    <a:cubicBezTo>
                      <a:pt x="91" y="27"/>
                      <a:pt x="91" y="28"/>
                      <a:pt x="92" y="28"/>
                    </a:cubicBezTo>
                    <a:cubicBezTo>
                      <a:pt x="92" y="29"/>
                      <a:pt x="94" y="30"/>
                      <a:pt x="94" y="30"/>
                    </a:cubicBezTo>
                    <a:cubicBezTo>
                      <a:pt x="95" y="31"/>
                      <a:pt x="95" y="33"/>
                      <a:pt x="96" y="35"/>
                    </a:cubicBezTo>
                    <a:cubicBezTo>
                      <a:pt x="96" y="35"/>
                      <a:pt x="95" y="36"/>
                      <a:pt x="95" y="37"/>
                    </a:cubicBezTo>
                    <a:cubicBezTo>
                      <a:pt x="95" y="37"/>
                      <a:pt x="96" y="38"/>
                      <a:pt x="96" y="39"/>
                    </a:cubicBezTo>
                    <a:cubicBezTo>
                      <a:pt x="96" y="40"/>
                      <a:pt x="95" y="41"/>
                      <a:pt x="95" y="43"/>
                    </a:cubicBezTo>
                    <a:cubicBezTo>
                      <a:pt x="95" y="43"/>
                      <a:pt x="95" y="44"/>
                      <a:pt x="95" y="45"/>
                    </a:cubicBezTo>
                    <a:cubicBezTo>
                      <a:pt x="95" y="45"/>
                      <a:pt x="94" y="46"/>
                      <a:pt x="94" y="46"/>
                    </a:cubicBezTo>
                    <a:cubicBezTo>
                      <a:pt x="93" y="49"/>
                      <a:pt x="93" y="51"/>
                      <a:pt x="91" y="53"/>
                    </a:cubicBezTo>
                    <a:close/>
                    <a:moveTo>
                      <a:pt x="22" y="57"/>
                    </a:moveTo>
                    <a:cubicBezTo>
                      <a:pt x="23" y="58"/>
                      <a:pt x="25" y="59"/>
                      <a:pt x="26" y="59"/>
                    </a:cubicBezTo>
                    <a:cubicBezTo>
                      <a:pt x="27" y="59"/>
                      <a:pt x="30" y="56"/>
                      <a:pt x="31" y="55"/>
                    </a:cubicBezTo>
                    <a:cubicBezTo>
                      <a:pt x="32" y="53"/>
                      <a:pt x="32" y="51"/>
                      <a:pt x="33" y="51"/>
                    </a:cubicBezTo>
                    <a:cubicBezTo>
                      <a:pt x="33" y="49"/>
                      <a:pt x="33" y="48"/>
                      <a:pt x="34" y="47"/>
                    </a:cubicBezTo>
                    <a:cubicBezTo>
                      <a:pt x="33" y="45"/>
                      <a:pt x="32" y="45"/>
                      <a:pt x="32" y="43"/>
                    </a:cubicBezTo>
                    <a:cubicBezTo>
                      <a:pt x="30" y="42"/>
                      <a:pt x="29" y="40"/>
                      <a:pt x="27" y="39"/>
                    </a:cubicBezTo>
                    <a:cubicBezTo>
                      <a:pt x="22" y="36"/>
                      <a:pt x="18" y="39"/>
                      <a:pt x="15" y="41"/>
                    </a:cubicBezTo>
                    <a:cubicBezTo>
                      <a:pt x="14" y="43"/>
                      <a:pt x="14" y="46"/>
                      <a:pt x="15" y="48"/>
                    </a:cubicBezTo>
                    <a:cubicBezTo>
                      <a:pt x="15" y="48"/>
                      <a:pt x="16" y="48"/>
                      <a:pt x="17" y="49"/>
                    </a:cubicBezTo>
                    <a:cubicBezTo>
                      <a:pt x="17" y="50"/>
                      <a:pt x="16" y="50"/>
                      <a:pt x="16" y="51"/>
                    </a:cubicBezTo>
                    <a:cubicBezTo>
                      <a:pt x="18" y="53"/>
                      <a:pt x="21" y="54"/>
                      <a:pt x="22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Freeform 24">
                <a:extLst>
                  <a:ext uri="{FF2B5EF4-FFF2-40B4-BE49-F238E27FC236}">
                    <a16:creationId xmlns:a16="http://schemas.microsoft.com/office/drawing/2014/main" id="{CED6F84C-439E-4F26-9067-7F409222A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2189"/>
                <a:ext cx="43" cy="98"/>
              </a:xfrm>
              <a:custGeom>
                <a:avLst/>
                <a:gdLst>
                  <a:gd name="T0" fmla="*/ 18 w 21"/>
                  <a:gd name="T1" fmla="*/ 1 h 47"/>
                  <a:gd name="T2" fmla="*/ 19 w 21"/>
                  <a:gd name="T3" fmla="*/ 8 h 47"/>
                  <a:gd name="T4" fmla="*/ 19 w 21"/>
                  <a:gd name="T5" fmla="*/ 14 h 47"/>
                  <a:gd name="T6" fmla="*/ 19 w 21"/>
                  <a:gd name="T7" fmla="*/ 35 h 47"/>
                  <a:gd name="T8" fmla="*/ 17 w 21"/>
                  <a:gd name="T9" fmla="*/ 39 h 47"/>
                  <a:gd name="T10" fmla="*/ 18 w 21"/>
                  <a:gd name="T11" fmla="*/ 41 h 47"/>
                  <a:gd name="T12" fmla="*/ 10 w 21"/>
                  <a:gd name="T13" fmla="*/ 42 h 47"/>
                  <a:gd name="T14" fmla="*/ 11 w 21"/>
                  <a:gd name="T15" fmla="*/ 36 h 47"/>
                  <a:gd name="T16" fmla="*/ 11 w 21"/>
                  <a:gd name="T17" fmla="*/ 30 h 47"/>
                  <a:gd name="T18" fmla="*/ 12 w 21"/>
                  <a:gd name="T19" fmla="*/ 28 h 47"/>
                  <a:gd name="T20" fmla="*/ 11 w 21"/>
                  <a:gd name="T21" fmla="*/ 26 h 47"/>
                  <a:gd name="T22" fmla="*/ 12 w 21"/>
                  <a:gd name="T23" fmla="*/ 23 h 47"/>
                  <a:gd name="T24" fmla="*/ 12 w 21"/>
                  <a:gd name="T25" fmla="*/ 8 h 47"/>
                  <a:gd name="T26" fmla="*/ 0 w 21"/>
                  <a:gd name="T27" fmla="*/ 10 h 47"/>
                  <a:gd name="T28" fmla="*/ 5 w 21"/>
                  <a:gd name="T29" fmla="*/ 6 h 47"/>
                  <a:gd name="T30" fmla="*/ 11 w 21"/>
                  <a:gd name="T31" fmla="*/ 4 h 47"/>
                  <a:gd name="T32" fmla="*/ 18 w 21"/>
                  <a:gd name="T33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47">
                    <a:moveTo>
                      <a:pt x="18" y="1"/>
                    </a:moveTo>
                    <a:cubicBezTo>
                      <a:pt x="19" y="3"/>
                      <a:pt x="21" y="6"/>
                      <a:pt x="19" y="8"/>
                    </a:cubicBezTo>
                    <a:cubicBezTo>
                      <a:pt x="20" y="10"/>
                      <a:pt x="19" y="12"/>
                      <a:pt x="19" y="14"/>
                    </a:cubicBezTo>
                    <a:cubicBezTo>
                      <a:pt x="18" y="21"/>
                      <a:pt x="20" y="29"/>
                      <a:pt x="19" y="35"/>
                    </a:cubicBezTo>
                    <a:cubicBezTo>
                      <a:pt x="18" y="36"/>
                      <a:pt x="17" y="37"/>
                      <a:pt x="17" y="39"/>
                    </a:cubicBezTo>
                    <a:cubicBezTo>
                      <a:pt x="17" y="39"/>
                      <a:pt x="18" y="40"/>
                      <a:pt x="18" y="41"/>
                    </a:cubicBezTo>
                    <a:cubicBezTo>
                      <a:pt x="17" y="44"/>
                      <a:pt x="11" y="47"/>
                      <a:pt x="10" y="42"/>
                    </a:cubicBezTo>
                    <a:cubicBezTo>
                      <a:pt x="10" y="40"/>
                      <a:pt x="11" y="38"/>
                      <a:pt x="11" y="36"/>
                    </a:cubicBezTo>
                    <a:cubicBezTo>
                      <a:pt x="11" y="34"/>
                      <a:pt x="11" y="32"/>
                      <a:pt x="11" y="30"/>
                    </a:cubicBezTo>
                    <a:cubicBezTo>
                      <a:pt x="11" y="29"/>
                      <a:pt x="11" y="29"/>
                      <a:pt x="12" y="28"/>
                    </a:cubicBezTo>
                    <a:cubicBezTo>
                      <a:pt x="12" y="27"/>
                      <a:pt x="11" y="27"/>
                      <a:pt x="11" y="26"/>
                    </a:cubicBezTo>
                    <a:cubicBezTo>
                      <a:pt x="11" y="25"/>
                      <a:pt x="12" y="24"/>
                      <a:pt x="12" y="23"/>
                    </a:cubicBezTo>
                    <a:cubicBezTo>
                      <a:pt x="13" y="18"/>
                      <a:pt x="12" y="12"/>
                      <a:pt x="12" y="8"/>
                    </a:cubicBezTo>
                    <a:cubicBezTo>
                      <a:pt x="7" y="7"/>
                      <a:pt x="5" y="11"/>
                      <a:pt x="0" y="10"/>
                    </a:cubicBezTo>
                    <a:cubicBezTo>
                      <a:pt x="1" y="8"/>
                      <a:pt x="5" y="8"/>
                      <a:pt x="5" y="6"/>
                    </a:cubicBezTo>
                    <a:cubicBezTo>
                      <a:pt x="8" y="6"/>
                      <a:pt x="8" y="4"/>
                      <a:pt x="11" y="4"/>
                    </a:cubicBezTo>
                    <a:cubicBezTo>
                      <a:pt x="12" y="2"/>
                      <a:pt x="14" y="0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Freeform 25">
                <a:extLst>
                  <a:ext uri="{FF2B5EF4-FFF2-40B4-BE49-F238E27FC236}">
                    <a16:creationId xmlns:a16="http://schemas.microsoft.com/office/drawing/2014/main" id="{7F410C38-1FC3-4404-948E-5C20A2DAD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" y="2208"/>
                <a:ext cx="58" cy="85"/>
              </a:xfrm>
              <a:custGeom>
                <a:avLst/>
                <a:gdLst>
                  <a:gd name="T0" fmla="*/ 27 w 28"/>
                  <a:gd name="T1" fmla="*/ 4 h 41"/>
                  <a:gd name="T2" fmla="*/ 25 w 28"/>
                  <a:gd name="T3" fmla="*/ 11 h 41"/>
                  <a:gd name="T4" fmla="*/ 21 w 28"/>
                  <a:gd name="T5" fmla="*/ 17 h 41"/>
                  <a:gd name="T6" fmla="*/ 15 w 28"/>
                  <a:gd name="T7" fmla="*/ 34 h 41"/>
                  <a:gd name="T8" fmla="*/ 18 w 28"/>
                  <a:gd name="T9" fmla="*/ 40 h 41"/>
                  <a:gd name="T10" fmla="*/ 16 w 28"/>
                  <a:gd name="T11" fmla="*/ 39 h 41"/>
                  <a:gd name="T12" fmla="*/ 11 w 28"/>
                  <a:gd name="T13" fmla="*/ 37 h 41"/>
                  <a:gd name="T14" fmla="*/ 7 w 28"/>
                  <a:gd name="T15" fmla="*/ 37 h 41"/>
                  <a:gd name="T16" fmla="*/ 0 w 28"/>
                  <a:gd name="T17" fmla="*/ 31 h 41"/>
                  <a:gd name="T18" fmla="*/ 5 w 28"/>
                  <a:gd name="T19" fmla="*/ 30 h 41"/>
                  <a:gd name="T20" fmla="*/ 9 w 28"/>
                  <a:gd name="T21" fmla="*/ 27 h 41"/>
                  <a:gd name="T22" fmla="*/ 9 w 28"/>
                  <a:gd name="T23" fmla="*/ 24 h 41"/>
                  <a:gd name="T24" fmla="*/ 11 w 28"/>
                  <a:gd name="T25" fmla="*/ 22 h 41"/>
                  <a:gd name="T26" fmla="*/ 14 w 28"/>
                  <a:gd name="T27" fmla="*/ 16 h 41"/>
                  <a:gd name="T28" fmla="*/ 18 w 28"/>
                  <a:gd name="T29" fmla="*/ 7 h 41"/>
                  <a:gd name="T30" fmla="*/ 17 w 28"/>
                  <a:gd name="T31" fmla="*/ 2 h 41"/>
                  <a:gd name="T32" fmla="*/ 27 w 28"/>
                  <a:gd name="T33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41">
                    <a:moveTo>
                      <a:pt x="27" y="4"/>
                    </a:moveTo>
                    <a:cubicBezTo>
                      <a:pt x="28" y="7"/>
                      <a:pt x="26" y="9"/>
                      <a:pt x="25" y="11"/>
                    </a:cubicBezTo>
                    <a:cubicBezTo>
                      <a:pt x="24" y="14"/>
                      <a:pt x="23" y="16"/>
                      <a:pt x="21" y="17"/>
                    </a:cubicBezTo>
                    <a:cubicBezTo>
                      <a:pt x="21" y="23"/>
                      <a:pt x="14" y="27"/>
                      <a:pt x="15" y="34"/>
                    </a:cubicBezTo>
                    <a:cubicBezTo>
                      <a:pt x="16" y="37"/>
                      <a:pt x="19" y="37"/>
                      <a:pt x="18" y="40"/>
                    </a:cubicBezTo>
                    <a:cubicBezTo>
                      <a:pt x="17" y="41"/>
                      <a:pt x="17" y="39"/>
                      <a:pt x="16" y="39"/>
                    </a:cubicBezTo>
                    <a:cubicBezTo>
                      <a:pt x="14" y="39"/>
                      <a:pt x="12" y="38"/>
                      <a:pt x="11" y="37"/>
                    </a:cubicBezTo>
                    <a:cubicBezTo>
                      <a:pt x="10" y="37"/>
                      <a:pt x="8" y="37"/>
                      <a:pt x="7" y="37"/>
                    </a:cubicBezTo>
                    <a:cubicBezTo>
                      <a:pt x="5" y="36"/>
                      <a:pt x="2" y="33"/>
                      <a:pt x="0" y="31"/>
                    </a:cubicBezTo>
                    <a:cubicBezTo>
                      <a:pt x="0" y="29"/>
                      <a:pt x="3" y="30"/>
                      <a:pt x="5" y="30"/>
                    </a:cubicBezTo>
                    <a:cubicBezTo>
                      <a:pt x="7" y="30"/>
                      <a:pt x="8" y="28"/>
                      <a:pt x="9" y="27"/>
                    </a:cubicBezTo>
                    <a:cubicBezTo>
                      <a:pt x="9" y="26"/>
                      <a:pt x="9" y="25"/>
                      <a:pt x="9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11" y="19"/>
                      <a:pt x="12" y="17"/>
                      <a:pt x="14" y="16"/>
                    </a:cubicBezTo>
                    <a:cubicBezTo>
                      <a:pt x="15" y="12"/>
                      <a:pt x="17" y="10"/>
                      <a:pt x="18" y="7"/>
                    </a:cubicBezTo>
                    <a:cubicBezTo>
                      <a:pt x="18" y="6"/>
                      <a:pt x="17" y="4"/>
                      <a:pt x="17" y="2"/>
                    </a:cubicBezTo>
                    <a:cubicBezTo>
                      <a:pt x="19" y="0"/>
                      <a:pt x="25" y="2"/>
                      <a:pt x="2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Freeform 26">
                <a:extLst>
                  <a:ext uri="{FF2B5EF4-FFF2-40B4-BE49-F238E27FC236}">
                    <a16:creationId xmlns:a16="http://schemas.microsoft.com/office/drawing/2014/main" id="{B83C6412-4533-4269-9E47-BAFD7E7FE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2" y="2210"/>
                <a:ext cx="25" cy="17"/>
              </a:xfrm>
              <a:custGeom>
                <a:avLst/>
                <a:gdLst>
                  <a:gd name="T0" fmla="*/ 11 w 12"/>
                  <a:gd name="T1" fmla="*/ 1 h 8"/>
                  <a:gd name="T2" fmla="*/ 6 w 12"/>
                  <a:gd name="T3" fmla="*/ 5 h 8"/>
                  <a:gd name="T4" fmla="*/ 0 w 12"/>
                  <a:gd name="T5" fmla="*/ 8 h 8"/>
                  <a:gd name="T6" fmla="*/ 7 w 12"/>
                  <a:gd name="T7" fmla="*/ 3 h 8"/>
                  <a:gd name="T8" fmla="*/ 11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1"/>
                    </a:moveTo>
                    <a:cubicBezTo>
                      <a:pt x="12" y="4"/>
                      <a:pt x="8" y="4"/>
                      <a:pt x="6" y="5"/>
                    </a:cubicBezTo>
                    <a:cubicBezTo>
                      <a:pt x="4" y="6"/>
                      <a:pt x="3" y="8"/>
                      <a:pt x="0" y="8"/>
                    </a:cubicBezTo>
                    <a:cubicBezTo>
                      <a:pt x="2" y="5"/>
                      <a:pt x="4" y="3"/>
                      <a:pt x="7" y="3"/>
                    </a:cubicBezTo>
                    <a:cubicBezTo>
                      <a:pt x="8" y="2"/>
                      <a:pt x="9" y="0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Freeform 27">
                <a:extLst>
                  <a:ext uri="{FF2B5EF4-FFF2-40B4-BE49-F238E27FC236}">
                    <a16:creationId xmlns:a16="http://schemas.microsoft.com/office/drawing/2014/main" id="{F6B3ED2B-DAA3-4AB6-87C0-6B79D0E4CE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31" y="2241"/>
                <a:ext cx="83" cy="86"/>
              </a:xfrm>
              <a:custGeom>
                <a:avLst/>
                <a:gdLst>
                  <a:gd name="T0" fmla="*/ 12 w 40"/>
                  <a:gd name="T1" fmla="*/ 39 h 41"/>
                  <a:gd name="T2" fmla="*/ 17 w 40"/>
                  <a:gd name="T3" fmla="*/ 37 h 41"/>
                  <a:gd name="T4" fmla="*/ 19 w 40"/>
                  <a:gd name="T5" fmla="*/ 37 h 41"/>
                  <a:gd name="T6" fmla="*/ 28 w 40"/>
                  <a:gd name="T7" fmla="*/ 34 h 41"/>
                  <a:gd name="T8" fmla="*/ 31 w 40"/>
                  <a:gd name="T9" fmla="*/ 23 h 41"/>
                  <a:gd name="T10" fmla="*/ 21 w 40"/>
                  <a:gd name="T11" fmla="*/ 24 h 41"/>
                  <a:gd name="T12" fmla="*/ 14 w 40"/>
                  <a:gd name="T13" fmla="*/ 25 h 41"/>
                  <a:gd name="T14" fmla="*/ 11 w 40"/>
                  <a:gd name="T15" fmla="*/ 24 h 41"/>
                  <a:gd name="T16" fmla="*/ 0 w 40"/>
                  <a:gd name="T17" fmla="*/ 14 h 41"/>
                  <a:gd name="T18" fmla="*/ 2 w 40"/>
                  <a:gd name="T19" fmla="*/ 7 h 41"/>
                  <a:gd name="T20" fmla="*/ 7 w 40"/>
                  <a:gd name="T21" fmla="*/ 3 h 41"/>
                  <a:gd name="T22" fmla="*/ 13 w 40"/>
                  <a:gd name="T23" fmla="*/ 2 h 41"/>
                  <a:gd name="T24" fmla="*/ 15 w 40"/>
                  <a:gd name="T25" fmla="*/ 1 h 41"/>
                  <a:gd name="T26" fmla="*/ 28 w 40"/>
                  <a:gd name="T27" fmla="*/ 1 h 41"/>
                  <a:gd name="T28" fmla="*/ 33 w 40"/>
                  <a:gd name="T29" fmla="*/ 3 h 41"/>
                  <a:gd name="T30" fmla="*/ 35 w 40"/>
                  <a:gd name="T31" fmla="*/ 4 h 41"/>
                  <a:gd name="T32" fmla="*/ 38 w 40"/>
                  <a:gd name="T33" fmla="*/ 11 h 41"/>
                  <a:gd name="T34" fmla="*/ 40 w 40"/>
                  <a:gd name="T35" fmla="*/ 13 h 41"/>
                  <a:gd name="T36" fmla="*/ 40 w 40"/>
                  <a:gd name="T37" fmla="*/ 24 h 41"/>
                  <a:gd name="T38" fmla="*/ 38 w 40"/>
                  <a:gd name="T39" fmla="*/ 31 h 41"/>
                  <a:gd name="T40" fmla="*/ 29 w 40"/>
                  <a:gd name="T41" fmla="*/ 38 h 41"/>
                  <a:gd name="T42" fmla="*/ 27 w 40"/>
                  <a:gd name="T43" fmla="*/ 38 h 41"/>
                  <a:gd name="T44" fmla="*/ 25 w 40"/>
                  <a:gd name="T45" fmla="*/ 40 h 41"/>
                  <a:gd name="T46" fmla="*/ 20 w 40"/>
                  <a:gd name="T47" fmla="*/ 40 h 41"/>
                  <a:gd name="T48" fmla="*/ 17 w 40"/>
                  <a:gd name="T49" fmla="*/ 41 h 41"/>
                  <a:gd name="T50" fmla="*/ 15 w 40"/>
                  <a:gd name="T51" fmla="*/ 40 h 41"/>
                  <a:gd name="T52" fmla="*/ 12 w 40"/>
                  <a:gd name="T53" fmla="*/ 39 h 41"/>
                  <a:gd name="T54" fmla="*/ 28 w 40"/>
                  <a:gd name="T55" fmla="*/ 6 h 41"/>
                  <a:gd name="T56" fmla="*/ 23 w 40"/>
                  <a:gd name="T57" fmla="*/ 4 h 41"/>
                  <a:gd name="T58" fmla="*/ 13 w 40"/>
                  <a:gd name="T59" fmla="*/ 6 h 41"/>
                  <a:gd name="T60" fmla="*/ 8 w 40"/>
                  <a:gd name="T61" fmla="*/ 14 h 41"/>
                  <a:gd name="T62" fmla="*/ 9 w 40"/>
                  <a:gd name="T63" fmla="*/ 17 h 41"/>
                  <a:gd name="T64" fmla="*/ 14 w 40"/>
                  <a:gd name="T65" fmla="*/ 21 h 41"/>
                  <a:gd name="T66" fmla="*/ 21 w 40"/>
                  <a:gd name="T67" fmla="*/ 21 h 41"/>
                  <a:gd name="T68" fmla="*/ 28 w 40"/>
                  <a:gd name="T69" fmla="*/ 19 h 41"/>
                  <a:gd name="T70" fmla="*/ 28 w 40"/>
                  <a:gd name="T71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" h="41">
                    <a:moveTo>
                      <a:pt x="12" y="39"/>
                    </a:moveTo>
                    <a:cubicBezTo>
                      <a:pt x="12" y="36"/>
                      <a:pt x="15" y="38"/>
                      <a:pt x="17" y="37"/>
                    </a:cubicBezTo>
                    <a:cubicBezTo>
                      <a:pt x="17" y="37"/>
                      <a:pt x="18" y="37"/>
                      <a:pt x="19" y="37"/>
                    </a:cubicBezTo>
                    <a:cubicBezTo>
                      <a:pt x="22" y="36"/>
                      <a:pt x="26" y="36"/>
                      <a:pt x="28" y="34"/>
                    </a:cubicBezTo>
                    <a:cubicBezTo>
                      <a:pt x="29" y="31"/>
                      <a:pt x="33" y="28"/>
                      <a:pt x="31" y="23"/>
                    </a:cubicBezTo>
                    <a:cubicBezTo>
                      <a:pt x="28" y="21"/>
                      <a:pt x="24" y="24"/>
                      <a:pt x="21" y="24"/>
                    </a:cubicBezTo>
                    <a:cubicBezTo>
                      <a:pt x="18" y="25"/>
                      <a:pt x="16" y="24"/>
                      <a:pt x="14" y="25"/>
                    </a:cubicBezTo>
                    <a:cubicBezTo>
                      <a:pt x="13" y="25"/>
                      <a:pt x="12" y="24"/>
                      <a:pt x="11" y="24"/>
                    </a:cubicBezTo>
                    <a:cubicBezTo>
                      <a:pt x="7" y="26"/>
                      <a:pt x="0" y="20"/>
                      <a:pt x="0" y="14"/>
                    </a:cubicBezTo>
                    <a:cubicBezTo>
                      <a:pt x="0" y="12"/>
                      <a:pt x="1" y="9"/>
                      <a:pt x="2" y="7"/>
                    </a:cubicBezTo>
                    <a:cubicBezTo>
                      <a:pt x="4" y="6"/>
                      <a:pt x="6" y="5"/>
                      <a:pt x="7" y="3"/>
                    </a:cubicBezTo>
                    <a:cubicBezTo>
                      <a:pt x="9" y="2"/>
                      <a:pt x="11" y="2"/>
                      <a:pt x="13" y="2"/>
                    </a:cubicBezTo>
                    <a:cubicBezTo>
                      <a:pt x="14" y="2"/>
                      <a:pt x="14" y="1"/>
                      <a:pt x="15" y="1"/>
                    </a:cubicBezTo>
                    <a:cubicBezTo>
                      <a:pt x="19" y="0"/>
                      <a:pt x="24" y="0"/>
                      <a:pt x="28" y="1"/>
                    </a:cubicBezTo>
                    <a:cubicBezTo>
                      <a:pt x="31" y="1"/>
                      <a:pt x="31" y="1"/>
                      <a:pt x="33" y="3"/>
                    </a:cubicBezTo>
                    <a:cubicBezTo>
                      <a:pt x="33" y="4"/>
                      <a:pt x="35" y="4"/>
                      <a:pt x="35" y="4"/>
                    </a:cubicBezTo>
                    <a:cubicBezTo>
                      <a:pt x="36" y="6"/>
                      <a:pt x="38" y="9"/>
                      <a:pt x="38" y="11"/>
                    </a:cubicBezTo>
                    <a:cubicBezTo>
                      <a:pt x="39" y="12"/>
                      <a:pt x="40" y="13"/>
                      <a:pt x="40" y="13"/>
                    </a:cubicBezTo>
                    <a:cubicBezTo>
                      <a:pt x="40" y="15"/>
                      <a:pt x="40" y="20"/>
                      <a:pt x="40" y="24"/>
                    </a:cubicBezTo>
                    <a:cubicBezTo>
                      <a:pt x="40" y="27"/>
                      <a:pt x="38" y="29"/>
                      <a:pt x="38" y="31"/>
                    </a:cubicBezTo>
                    <a:cubicBezTo>
                      <a:pt x="35" y="33"/>
                      <a:pt x="33" y="37"/>
                      <a:pt x="29" y="38"/>
                    </a:cubicBezTo>
                    <a:cubicBezTo>
                      <a:pt x="28" y="38"/>
                      <a:pt x="28" y="38"/>
                      <a:pt x="27" y="38"/>
                    </a:cubicBezTo>
                    <a:cubicBezTo>
                      <a:pt x="26" y="39"/>
                      <a:pt x="26" y="39"/>
                      <a:pt x="25" y="40"/>
                    </a:cubicBezTo>
                    <a:cubicBezTo>
                      <a:pt x="23" y="40"/>
                      <a:pt x="22" y="39"/>
                      <a:pt x="20" y="40"/>
                    </a:cubicBezTo>
                    <a:cubicBezTo>
                      <a:pt x="19" y="40"/>
                      <a:pt x="18" y="41"/>
                      <a:pt x="17" y="41"/>
                    </a:cubicBezTo>
                    <a:cubicBezTo>
                      <a:pt x="16" y="41"/>
                      <a:pt x="16" y="40"/>
                      <a:pt x="15" y="40"/>
                    </a:cubicBezTo>
                    <a:cubicBezTo>
                      <a:pt x="14" y="39"/>
                      <a:pt x="13" y="40"/>
                      <a:pt x="12" y="39"/>
                    </a:cubicBezTo>
                    <a:close/>
                    <a:moveTo>
                      <a:pt x="28" y="6"/>
                    </a:moveTo>
                    <a:cubicBezTo>
                      <a:pt x="26" y="7"/>
                      <a:pt x="25" y="4"/>
                      <a:pt x="23" y="4"/>
                    </a:cubicBezTo>
                    <a:cubicBezTo>
                      <a:pt x="20" y="3"/>
                      <a:pt x="15" y="4"/>
                      <a:pt x="13" y="6"/>
                    </a:cubicBezTo>
                    <a:cubicBezTo>
                      <a:pt x="11" y="7"/>
                      <a:pt x="8" y="11"/>
                      <a:pt x="8" y="14"/>
                    </a:cubicBezTo>
                    <a:cubicBezTo>
                      <a:pt x="9" y="15"/>
                      <a:pt x="10" y="16"/>
                      <a:pt x="9" y="17"/>
                    </a:cubicBezTo>
                    <a:cubicBezTo>
                      <a:pt x="11" y="18"/>
                      <a:pt x="12" y="21"/>
                      <a:pt x="14" y="21"/>
                    </a:cubicBezTo>
                    <a:cubicBezTo>
                      <a:pt x="16" y="21"/>
                      <a:pt x="19" y="21"/>
                      <a:pt x="21" y="21"/>
                    </a:cubicBezTo>
                    <a:cubicBezTo>
                      <a:pt x="24" y="21"/>
                      <a:pt x="26" y="19"/>
                      <a:pt x="28" y="19"/>
                    </a:cubicBezTo>
                    <a:cubicBezTo>
                      <a:pt x="29" y="15"/>
                      <a:pt x="31" y="10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28">
                <a:extLst>
                  <a:ext uri="{FF2B5EF4-FFF2-40B4-BE49-F238E27FC236}">
                    <a16:creationId xmlns:a16="http://schemas.microsoft.com/office/drawing/2014/main" id="{8A20E752-DCFA-45B8-9FAD-EAB7FC8EA8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93" y="2241"/>
                <a:ext cx="86" cy="86"/>
              </a:xfrm>
              <a:custGeom>
                <a:avLst/>
                <a:gdLst>
                  <a:gd name="T0" fmla="*/ 8 w 41"/>
                  <a:gd name="T1" fmla="*/ 14 h 41"/>
                  <a:gd name="T2" fmla="*/ 9 w 41"/>
                  <a:gd name="T3" fmla="*/ 12 h 41"/>
                  <a:gd name="T4" fmla="*/ 7 w 41"/>
                  <a:gd name="T5" fmla="*/ 11 h 41"/>
                  <a:gd name="T6" fmla="*/ 8 w 41"/>
                  <a:gd name="T7" fmla="*/ 4 h 41"/>
                  <a:gd name="T8" fmla="*/ 12 w 41"/>
                  <a:gd name="T9" fmla="*/ 2 h 41"/>
                  <a:gd name="T10" fmla="*/ 18 w 41"/>
                  <a:gd name="T11" fmla="*/ 1 h 41"/>
                  <a:gd name="T12" fmla="*/ 37 w 41"/>
                  <a:gd name="T13" fmla="*/ 5 h 41"/>
                  <a:gd name="T14" fmla="*/ 41 w 41"/>
                  <a:gd name="T15" fmla="*/ 11 h 41"/>
                  <a:gd name="T16" fmla="*/ 39 w 41"/>
                  <a:gd name="T17" fmla="*/ 16 h 41"/>
                  <a:gd name="T18" fmla="*/ 37 w 41"/>
                  <a:gd name="T19" fmla="*/ 17 h 41"/>
                  <a:gd name="T20" fmla="*/ 36 w 41"/>
                  <a:gd name="T21" fmla="*/ 19 h 41"/>
                  <a:gd name="T22" fmla="*/ 34 w 41"/>
                  <a:gd name="T23" fmla="*/ 23 h 41"/>
                  <a:gd name="T24" fmla="*/ 36 w 41"/>
                  <a:gd name="T25" fmla="*/ 25 h 41"/>
                  <a:gd name="T26" fmla="*/ 39 w 41"/>
                  <a:gd name="T27" fmla="*/ 30 h 41"/>
                  <a:gd name="T28" fmla="*/ 34 w 41"/>
                  <a:gd name="T29" fmla="*/ 39 h 41"/>
                  <a:gd name="T30" fmla="*/ 29 w 41"/>
                  <a:gd name="T31" fmla="*/ 41 h 41"/>
                  <a:gd name="T32" fmla="*/ 26 w 41"/>
                  <a:gd name="T33" fmla="*/ 40 h 41"/>
                  <a:gd name="T34" fmla="*/ 22 w 41"/>
                  <a:gd name="T35" fmla="*/ 41 h 41"/>
                  <a:gd name="T36" fmla="*/ 14 w 41"/>
                  <a:gd name="T37" fmla="*/ 39 h 41"/>
                  <a:gd name="T38" fmla="*/ 12 w 41"/>
                  <a:gd name="T39" fmla="*/ 39 h 41"/>
                  <a:gd name="T40" fmla="*/ 8 w 41"/>
                  <a:gd name="T41" fmla="*/ 36 h 41"/>
                  <a:gd name="T42" fmla="*/ 4 w 41"/>
                  <a:gd name="T43" fmla="*/ 35 h 41"/>
                  <a:gd name="T44" fmla="*/ 1 w 41"/>
                  <a:gd name="T45" fmla="*/ 26 h 41"/>
                  <a:gd name="T46" fmla="*/ 8 w 41"/>
                  <a:gd name="T47" fmla="*/ 14 h 41"/>
                  <a:gd name="T48" fmla="*/ 29 w 41"/>
                  <a:gd name="T49" fmla="*/ 5 h 41"/>
                  <a:gd name="T50" fmla="*/ 25 w 41"/>
                  <a:gd name="T51" fmla="*/ 4 h 41"/>
                  <a:gd name="T52" fmla="*/ 23 w 41"/>
                  <a:gd name="T53" fmla="*/ 3 h 41"/>
                  <a:gd name="T54" fmla="*/ 15 w 41"/>
                  <a:gd name="T55" fmla="*/ 8 h 41"/>
                  <a:gd name="T56" fmla="*/ 15 w 41"/>
                  <a:gd name="T57" fmla="*/ 13 h 41"/>
                  <a:gd name="T58" fmla="*/ 22 w 41"/>
                  <a:gd name="T59" fmla="*/ 17 h 41"/>
                  <a:gd name="T60" fmla="*/ 27 w 41"/>
                  <a:gd name="T61" fmla="*/ 18 h 41"/>
                  <a:gd name="T62" fmla="*/ 30 w 41"/>
                  <a:gd name="T63" fmla="*/ 15 h 41"/>
                  <a:gd name="T64" fmla="*/ 32 w 41"/>
                  <a:gd name="T65" fmla="*/ 8 h 41"/>
                  <a:gd name="T66" fmla="*/ 29 w 41"/>
                  <a:gd name="T67" fmla="*/ 5 h 41"/>
                  <a:gd name="T68" fmla="*/ 31 w 41"/>
                  <a:gd name="T69" fmla="*/ 29 h 41"/>
                  <a:gd name="T70" fmla="*/ 26 w 41"/>
                  <a:gd name="T71" fmla="*/ 24 h 41"/>
                  <a:gd name="T72" fmla="*/ 20 w 41"/>
                  <a:gd name="T73" fmla="*/ 21 h 41"/>
                  <a:gd name="T74" fmla="*/ 13 w 41"/>
                  <a:gd name="T75" fmla="*/ 21 h 41"/>
                  <a:gd name="T76" fmla="*/ 9 w 41"/>
                  <a:gd name="T77" fmla="*/ 25 h 41"/>
                  <a:gd name="T78" fmla="*/ 8 w 41"/>
                  <a:gd name="T79" fmla="*/ 28 h 41"/>
                  <a:gd name="T80" fmla="*/ 11 w 41"/>
                  <a:gd name="T81" fmla="*/ 34 h 41"/>
                  <a:gd name="T82" fmla="*/ 21 w 41"/>
                  <a:gd name="T83" fmla="*/ 37 h 41"/>
                  <a:gd name="T84" fmla="*/ 26 w 41"/>
                  <a:gd name="T85" fmla="*/ 37 h 41"/>
                  <a:gd name="T86" fmla="*/ 31 w 41"/>
                  <a:gd name="T87" fmla="*/ 34 h 41"/>
                  <a:gd name="T88" fmla="*/ 31 w 41"/>
                  <a:gd name="T89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1" h="41">
                    <a:moveTo>
                      <a:pt x="8" y="14"/>
                    </a:moveTo>
                    <a:cubicBezTo>
                      <a:pt x="8" y="13"/>
                      <a:pt x="10" y="13"/>
                      <a:pt x="9" y="12"/>
                    </a:cubicBezTo>
                    <a:cubicBezTo>
                      <a:pt x="9" y="11"/>
                      <a:pt x="7" y="12"/>
                      <a:pt x="7" y="11"/>
                    </a:cubicBezTo>
                    <a:cubicBezTo>
                      <a:pt x="5" y="8"/>
                      <a:pt x="8" y="7"/>
                      <a:pt x="8" y="4"/>
                    </a:cubicBezTo>
                    <a:cubicBezTo>
                      <a:pt x="10" y="3"/>
                      <a:pt x="11" y="3"/>
                      <a:pt x="12" y="2"/>
                    </a:cubicBezTo>
                    <a:cubicBezTo>
                      <a:pt x="14" y="2"/>
                      <a:pt x="17" y="2"/>
                      <a:pt x="18" y="1"/>
                    </a:cubicBezTo>
                    <a:cubicBezTo>
                      <a:pt x="26" y="0"/>
                      <a:pt x="32" y="3"/>
                      <a:pt x="37" y="5"/>
                    </a:cubicBezTo>
                    <a:cubicBezTo>
                      <a:pt x="38" y="6"/>
                      <a:pt x="41" y="10"/>
                      <a:pt x="41" y="11"/>
                    </a:cubicBezTo>
                    <a:cubicBezTo>
                      <a:pt x="41" y="13"/>
                      <a:pt x="40" y="15"/>
                      <a:pt x="39" y="16"/>
                    </a:cubicBezTo>
                    <a:cubicBezTo>
                      <a:pt x="39" y="16"/>
                      <a:pt x="38" y="16"/>
                      <a:pt x="37" y="17"/>
                    </a:cubicBezTo>
                    <a:cubicBezTo>
                      <a:pt x="37" y="17"/>
                      <a:pt x="37" y="18"/>
                      <a:pt x="36" y="19"/>
                    </a:cubicBezTo>
                    <a:cubicBezTo>
                      <a:pt x="35" y="20"/>
                      <a:pt x="33" y="20"/>
                      <a:pt x="34" y="23"/>
                    </a:cubicBezTo>
                    <a:cubicBezTo>
                      <a:pt x="34" y="24"/>
                      <a:pt x="35" y="24"/>
                      <a:pt x="36" y="25"/>
                    </a:cubicBezTo>
                    <a:cubicBezTo>
                      <a:pt x="37" y="25"/>
                      <a:pt x="39" y="29"/>
                      <a:pt x="39" y="30"/>
                    </a:cubicBezTo>
                    <a:cubicBezTo>
                      <a:pt x="40" y="35"/>
                      <a:pt x="36" y="37"/>
                      <a:pt x="34" y="39"/>
                    </a:cubicBezTo>
                    <a:cubicBezTo>
                      <a:pt x="32" y="39"/>
                      <a:pt x="31" y="40"/>
                      <a:pt x="29" y="41"/>
                    </a:cubicBezTo>
                    <a:cubicBezTo>
                      <a:pt x="28" y="41"/>
                      <a:pt x="27" y="40"/>
                      <a:pt x="26" y="40"/>
                    </a:cubicBezTo>
                    <a:cubicBezTo>
                      <a:pt x="24" y="40"/>
                      <a:pt x="24" y="41"/>
                      <a:pt x="22" y="41"/>
                    </a:cubicBezTo>
                    <a:cubicBezTo>
                      <a:pt x="19" y="41"/>
                      <a:pt x="17" y="39"/>
                      <a:pt x="14" y="39"/>
                    </a:cubicBezTo>
                    <a:cubicBezTo>
                      <a:pt x="13" y="38"/>
                      <a:pt x="13" y="39"/>
                      <a:pt x="12" y="39"/>
                    </a:cubicBezTo>
                    <a:cubicBezTo>
                      <a:pt x="11" y="39"/>
                      <a:pt x="10" y="37"/>
                      <a:pt x="8" y="36"/>
                    </a:cubicBezTo>
                    <a:cubicBezTo>
                      <a:pt x="6" y="36"/>
                      <a:pt x="6" y="36"/>
                      <a:pt x="4" y="35"/>
                    </a:cubicBezTo>
                    <a:cubicBezTo>
                      <a:pt x="3" y="33"/>
                      <a:pt x="0" y="30"/>
                      <a:pt x="1" y="26"/>
                    </a:cubicBezTo>
                    <a:cubicBezTo>
                      <a:pt x="2" y="21"/>
                      <a:pt x="14" y="20"/>
                      <a:pt x="8" y="14"/>
                    </a:cubicBezTo>
                    <a:close/>
                    <a:moveTo>
                      <a:pt x="29" y="5"/>
                    </a:moveTo>
                    <a:cubicBezTo>
                      <a:pt x="28" y="4"/>
                      <a:pt x="27" y="4"/>
                      <a:pt x="25" y="4"/>
                    </a:cubicBezTo>
                    <a:cubicBezTo>
                      <a:pt x="24" y="3"/>
                      <a:pt x="24" y="3"/>
                      <a:pt x="23" y="3"/>
                    </a:cubicBezTo>
                    <a:cubicBezTo>
                      <a:pt x="19" y="2"/>
                      <a:pt x="15" y="5"/>
                      <a:pt x="15" y="8"/>
                    </a:cubicBezTo>
                    <a:cubicBezTo>
                      <a:pt x="15" y="10"/>
                      <a:pt x="16" y="11"/>
                      <a:pt x="15" y="13"/>
                    </a:cubicBezTo>
                    <a:cubicBezTo>
                      <a:pt x="17" y="14"/>
                      <a:pt x="19" y="16"/>
                      <a:pt x="22" y="17"/>
                    </a:cubicBezTo>
                    <a:cubicBezTo>
                      <a:pt x="24" y="16"/>
                      <a:pt x="25" y="18"/>
                      <a:pt x="27" y="18"/>
                    </a:cubicBezTo>
                    <a:cubicBezTo>
                      <a:pt x="27" y="18"/>
                      <a:pt x="29" y="16"/>
                      <a:pt x="30" y="15"/>
                    </a:cubicBezTo>
                    <a:cubicBezTo>
                      <a:pt x="32" y="14"/>
                      <a:pt x="33" y="11"/>
                      <a:pt x="32" y="8"/>
                    </a:cubicBezTo>
                    <a:cubicBezTo>
                      <a:pt x="31" y="8"/>
                      <a:pt x="31" y="6"/>
                      <a:pt x="29" y="5"/>
                    </a:cubicBezTo>
                    <a:close/>
                    <a:moveTo>
                      <a:pt x="31" y="29"/>
                    </a:moveTo>
                    <a:cubicBezTo>
                      <a:pt x="29" y="28"/>
                      <a:pt x="28" y="25"/>
                      <a:pt x="26" y="24"/>
                    </a:cubicBezTo>
                    <a:cubicBezTo>
                      <a:pt x="23" y="23"/>
                      <a:pt x="22" y="22"/>
                      <a:pt x="20" y="21"/>
                    </a:cubicBezTo>
                    <a:cubicBezTo>
                      <a:pt x="18" y="22"/>
                      <a:pt x="15" y="22"/>
                      <a:pt x="13" y="21"/>
                    </a:cubicBezTo>
                    <a:cubicBezTo>
                      <a:pt x="12" y="23"/>
                      <a:pt x="11" y="24"/>
                      <a:pt x="9" y="25"/>
                    </a:cubicBezTo>
                    <a:cubicBezTo>
                      <a:pt x="10" y="27"/>
                      <a:pt x="9" y="27"/>
                      <a:pt x="8" y="28"/>
                    </a:cubicBezTo>
                    <a:cubicBezTo>
                      <a:pt x="9" y="30"/>
                      <a:pt x="10" y="32"/>
                      <a:pt x="11" y="34"/>
                    </a:cubicBezTo>
                    <a:cubicBezTo>
                      <a:pt x="13" y="35"/>
                      <a:pt x="17" y="37"/>
                      <a:pt x="21" y="37"/>
                    </a:cubicBezTo>
                    <a:cubicBezTo>
                      <a:pt x="23" y="37"/>
                      <a:pt x="25" y="37"/>
                      <a:pt x="26" y="37"/>
                    </a:cubicBezTo>
                    <a:cubicBezTo>
                      <a:pt x="28" y="36"/>
                      <a:pt x="30" y="35"/>
                      <a:pt x="31" y="34"/>
                    </a:cubicBezTo>
                    <a:cubicBezTo>
                      <a:pt x="31" y="32"/>
                      <a:pt x="31" y="31"/>
                      <a:pt x="31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29">
                <a:extLst>
                  <a:ext uri="{FF2B5EF4-FFF2-40B4-BE49-F238E27FC236}">
                    <a16:creationId xmlns:a16="http://schemas.microsoft.com/office/drawing/2014/main" id="{BEADACE9-DD42-46E2-81CC-8C76A553B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5" y="2250"/>
                <a:ext cx="141" cy="97"/>
              </a:xfrm>
              <a:custGeom>
                <a:avLst/>
                <a:gdLst>
                  <a:gd name="T0" fmla="*/ 68 w 68"/>
                  <a:gd name="T1" fmla="*/ 4 h 47"/>
                  <a:gd name="T2" fmla="*/ 58 w 68"/>
                  <a:gd name="T3" fmla="*/ 18 h 47"/>
                  <a:gd name="T4" fmla="*/ 47 w 68"/>
                  <a:gd name="T5" fmla="*/ 27 h 47"/>
                  <a:gd name="T6" fmla="*/ 39 w 68"/>
                  <a:gd name="T7" fmla="*/ 36 h 47"/>
                  <a:gd name="T8" fmla="*/ 37 w 68"/>
                  <a:gd name="T9" fmla="*/ 38 h 47"/>
                  <a:gd name="T10" fmla="*/ 31 w 68"/>
                  <a:gd name="T11" fmla="*/ 43 h 47"/>
                  <a:gd name="T12" fmla="*/ 25 w 68"/>
                  <a:gd name="T13" fmla="*/ 46 h 47"/>
                  <a:gd name="T14" fmla="*/ 17 w 68"/>
                  <a:gd name="T15" fmla="*/ 46 h 47"/>
                  <a:gd name="T16" fmla="*/ 14 w 68"/>
                  <a:gd name="T17" fmla="*/ 46 h 47"/>
                  <a:gd name="T18" fmla="*/ 7 w 68"/>
                  <a:gd name="T19" fmla="*/ 41 h 47"/>
                  <a:gd name="T20" fmla="*/ 1 w 68"/>
                  <a:gd name="T21" fmla="*/ 28 h 47"/>
                  <a:gd name="T22" fmla="*/ 6 w 68"/>
                  <a:gd name="T23" fmla="*/ 21 h 47"/>
                  <a:gd name="T24" fmla="*/ 10 w 68"/>
                  <a:gd name="T25" fmla="*/ 24 h 47"/>
                  <a:gd name="T26" fmla="*/ 13 w 68"/>
                  <a:gd name="T27" fmla="*/ 34 h 47"/>
                  <a:gd name="T28" fmla="*/ 26 w 68"/>
                  <a:gd name="T29" fmla="*/ 35 h 47"/>
                  <a:gd name="T30" fmla="*/ 31 w 68"/>
                  <a:gd name="T31" fmla="*/ 30 h 47"/>
                  <a:gd name="T32" fmla="*/ 34 w 68"/>
                  <a:gd name="T33" fmla="*/ 27 h 47"/>
                  <a:gd name="T34" fmla="*/ 42 w 68"/>
                  <a:gd name="T35" fmla="*/ 21 h 47"/>
                  <a:gd name="T36" fmla="*/ 47 w 68"/>
                  <a:gd name="T37" fmla="*/ 15 h 47"/>
                  <a:gd name="T38" fmla="*/ 49 w 68"/>
                  <a:gd name="T39" fmla="*/ 15 h 47"/>
                  <a:gd name="T40" fmla="*/ 49 w 68"/>
                  <a:gd name="T41" fmla="*/ 13 h 47"/>
                  <a:gd name="T42" fmla="*/ 53 w 68"/>
                  <a:gd name="T43" fmla="*/ 8 h 47"/>
                  <a:gd name="T44" fmla="*/ 59 w 68"/>
                  <a:gd name="T45" fmla="*/ 3 h 47"/>
                  <a:gd name="T46" fmla="*/ 63 w 68"/>
                  <a:gd name="T47" fmla="*/ 1 h 47"/>
                  <a:gd name="T48" fmla="*/ 68 w 68"/>
                  <a:gd name="T49" fmla="*/ 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8" h="47">
                    <a:moveTo>
                      <a:pt x="68" y="4"/>
                    </a:moveTo>
                    <a:cubicBezTo>
                      <a:pt x="66" y="10"/>
                      <a:pt x="61" y="13"/>
                      <a:pt x="58" y="18"/>
                    </a:cubicBezTo>
                    <a:cubicBezTo>
                      <a:pt x="53" y="19"/>
                      <a:pt x="53" y="26"/>
                      <a:pt x="47" y="27"/>
                    </a:cubicBezTo>
                    <a:cubicBezTo>
                      <a:pt x="45" y="30"/>
                      <a:pt x="43" y="34"/>
                      <a:pt x="39" y="36"/>
                    </a:cubicBezTo>
                    <a:cubicBezTo>
                      <a:pt x="39" y="36"/>
                      <a:pt x="38" y="37"/>
                      <a:pt x="37" y="38"/>
                    </a:cubicBezTo>
                    <a:cubicBezTo>
                      <a:pt x="35" y="39"/>
                      <a:pt x="33" y="41"/>
                      <a:pt x="31" y="43"/>
                    </a:cubicBezTo>
                    <a:cubicBezTo>
                      <a:pt x="30" y="44"/>
                      <a:pt x="26" y="45"/>
                      <a:pt x="25" y="46"/>
                    </a:cubicBezTo>
                    <a:cubicBezTo>
                      <a:pt x="22" y="47"/>
                      <a:pt x="20" y="46"/>
                      <a:pt x="17" y="46"/>
                    </a:cubicBezTo>
                    <a:cubicBezTo>
                      <a:pt x="16" y="46"/>
                      <a:pt x="15" y="45"/>
                      <a:pt x="14" y="46"/>
                    </a:cubicBezTo>
                    <a:cubicBezTo>
                      <a:pt x="11" y="44"/>
                      <a:pt x="9" y="43"/>
                      <a:pt x="7" y="41"/>
                    </a:cubicBezTo>
                    <a:cubicBezTo>
                      <a:pt x="6" y="39"/>
                      <a:pt x="0" y="33"/>
                      <a:pt x="1" y="28"/>
                    </a:cubicBezTo>
                    <a:cubicBezTo>
                      <a:pt x="1" y="26"/>
                      <a:pt x="3" y="21"/>
                      <a:pt x="6" y="21"/>
                    </a:cubicBezTo>
                    <a:cubicBezTo>
                      <a:pt x="8" y="21"/>
                      <a:pt x="8" y="24"/>
                      <a:pt x="10" y="24"/>
                    </a:cubicBezTo>
                    <a:cubicBezTo>
                      <a:pt x="11" y="28"/>
                      <a:pt x="12" y="31"/>
                      <a:pt x="13" y="34"/>
                    </a:cubicBezTo>
                    <a:cubicBezTo>
                      <a:pt x="16" y="38"/>
                      <a:pt x="22" y="37"/>
                      <a:pt x="26" y="35"/>
                    </a:cubicBezTo>
                    <a:cubicBezTo>
                      <a:pt x="28" y="34"/>
                      <a:pt x="29" y="32"/>
                      <a:pt x="31" y="30"/>
                    </a:cubicBezTo>
                    <a:cubicBezTo>
                      <a:pt x="32" y="29"/>
                      <a:pt x="33" y="28"/>
                      <a:pt x="34" y="27"/>
                    </a:cubicBezTo>
                    <a:cubicBezTo>
                      <a:pt x="37" y="25"/>
                      <a:pt x="38" y="22"/>
                      <a:pt x="42" y="21"/>
                    </a:cubicBezTo>
                    <a:cubicBezTo>
                      <a:pt x="43" y="19"/>
                      <a:pt x="44" y="16"/>
                      <a:pt x="47" y="15"/>
                    </a:cubicBezTo>
                    <a:cubicBezTo>
                      <a:pt x="48" y="14"/>
                      <a:pt x="48" y="15"/>
                      <a:pt x="49" y="15"/>
                    </a:cubicBezTo>
                    <a:cubicBezTo>
                      <a:pt x="49" y="14"/>
                      <a:pt x="48" y="13"/>
                      <a:pt x="49" y="13"/>
                    </a:cubicBezTo>
                    <a:cubicBezTo>
                      <a:pt x="51" y="12"/>
                      <a:pt x="52" y="10"/>
                      <a:pt x="53" y="8"/>
                    </a:cubicBezTo>
                    <a:cubicBezTo>
                      <a:pt x="56" y="8"/>
                      <a:pt x="56" y="5"/>
                      <a:pt x="59" y="3"/>
                    </a:cubicBezTo>
                    <a:cubicBezTo>
                      <a:pt x="60" y="2"/>
                      <a:pt x="62" y="2"/>
                      <a:pt x="63" y="1"/>
                    </a:cubicBezTo>
                    <a:cubicBezTo>
                      <a:pt x="64" y="0"/>
                      <a:pt x="67" y="3"/>
                      <a:pt x="6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30">
                <a:extLst>
                  <a:ext uri="{FF2B5EF4-FFF2-40B4-BE49-F238E27FC236}">
                    <a16:creationId xmlns:a16="http://schemas.microsoft.com/office/drawing/2014/main" id="{AB68C08B-8171-4E3E-9460-23ED45A0D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2270"/>
                <a:ext cx="102" cy="113"/>
              </a:xfrm>
              <a:custGeom>
                <a:avLst/>
                <a:gdLst>
                  <a:gd name="T0" fmla="*/ 5 w 49"/>
                  <a:gd name="T1" fmla="*/ 54 h 54"/>
                  <a:gd name="T2" fmla="*/ 0 w 49"/>
                  <a:gd name="T3" fmla="*/ 49 h 54"/>
                  <a:gd name="T4" fmla="*/ 3 w 49"/>
                  <a:gd name="T5" fmla="*/ 47 h 54"/>
                  <a:gd name="T6" fmla="*/ 3 w 49"/>
                  <a:gd name="T7" fmla="*/ 45 h 54"/>
                  <a:gd name="T8" fmla="*/ 13 w 49"/>
                  <a:gd name="T9" fmla="*/ 33 h 54"/>
                  <a:gd name="T10" fmla="*/ 15 w 49"/>
                  <a:gd name="T11" fmla="*/ 33 h 54"/>
                  <a:gd name="T12" fmla="*/ 17 w 49"/>
                  <a:gd name="T13" fmla="*/ 28 h 54"/>
                  <a:gd name="T14" fmla="*/ 25 w 49"/>
                  <a:gd name="T15" fmla="*/ 19 h 54"/>
                  <a:gd name="T16" fmla="*/ 31 w 49"/>
                  <a:gd name="T17" fmla="*/ 13 h 54"/>
                  <a:gd name="T18" fmla="*/ 32 w 49"/>
                  <a:gd name="T19" fmla="*/ 11 h 54"/>
                  <a:gd name="T20" fmla="*/ 36 w 49"/>
                  <a:gd name="T21" fmla="*/ 5 h 54"/>
                  <a:gd name="T22" fmla="*/ 38 w 49"/>
                  <a:gd name="T23" fmla="*/ 5 h 54"/>
                  <a:gd name="T24" fmla="*/ 40 w 49"/>
                  <a:gd name="T25" fmla="*/ 3 h 54"/>
                  <a:gd name="T26" fmla="*/ 41 w 49"/>
                  <a:gd name="T27" fmla="*/ 2 h 54"/>
                  <a:gd name="T28" fmla="*/ 47 w 49"/>
                  <a:gd name="T29" fmla="*/ 8 h 54"/>
                  <a:gd name="T30" fmla="*/ 44 w 49"/>
                  <a:gd name="T31" fmla="*/ 9 h 54"/>
                  <a:gd name="T32" fmla="*/ 42 w 49"/>
                  <a:gd name="T33" fmla="*/ 14 h 54"/>
                  <a:gd name="T34" fmla="*/ 37 w 49"/>
                  <a:gd name="T35" fmla="*/ 21 h 54"/>
                  <a:gd name="T36" fmla="*/ 30 w 49"/>
                  <a:gd name="T37" fmla="*/ 29 h 54"/>
                  <a:gd name="T38" fmla="*/ 29 w 49"/>
                  <a:gd name="T39" fmla="*/ 29 h 54"/>
                  <a:gd name="T40" fmla="*/ 23 w 49"/>
                  <a:gd name="T41" fmla="*/ 39 h 54"/>
                  <a:gd name="T42" fmla="*/ 18 w 49"/>
                  <a:gd name="T43" fmla="*/ 43 h 54"/>
                  <a:gd name="T44" fmla="*/ 13 w 49"/>
                  <a:gd name="T45" fmla="*/ 48 h 54"/>
                  <a:gd name="T46" fmla="*/ 5 w 49"/>
                  <a:gd name="T4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" h="54">
                    <a:moveTo>
                      <a:pt x="5" y="54"/>
                    </a:moveTo>
                    <a:cubicBezTo>
                      <a:pt x="4" y="52"/>
                      <a:pt x="1" y="52"/>
                      <a:pt x="0" y="49"/>
                    </a:cubicBezTo>
                    <a:cubicBezTo>
                      <a:pt x="1" y="48"/>
                      <a:pt x="2" y="47"/>
                      <a:pt x="3" y="47"/>
                    </a:cubicBezTo>
                    <a:cubicBezTo>
                      <a:pt x="3" y="46"/>
                      <a:pt x="3" y="46"/>
                      <a:pt x="3" y="45"/>
                    </a:cubicBezTo>
                    <a:cubicBezTo>
                      <a:pt x="7" y="41"/>
                      <a:pt x="10" y="38"/>
                      <a:pt x="13" y="33"/>
                    </a:cubicBezTo>
                    <a:cubicBezTo>
                      <a:pt x="13" y="33"/>
                      <a:pt x="14" y="33"/>
                      <a:pt x="15" y="33"/>
                    </a:cubicBezTo>
                    <a:cubicBezTo>
                      <a:pt x="16" y="32"/>
                      <a:pt x="17" y="31"/>
                      <a:pt x="17" y="28"/>
                    </a:cubicBezTo>
                    <a:cubicBezTo>
                      <a:pt x="20" y="26"/>
                      <a:pt x="22" y="22"/>
                      <a:pt x="25" y="19"/>
                    </a:cubicBezTo>
                    <a:cubicBezTo>
                      <a:pt x="27" y="17"/>
                      <a:pt x="29" y="15"/>
                      <a:pt x="31" y="13"/>
                    </a:cubicBezTo>
                    <a:cubicBezTo>
                      <a:pt x="31" y="12"/>
                      <a:pt x="31" y="11"/>
                      <a:pt x="32" y="11"/>
                    </a:cubicBezTo>
                    <a:cubicBezTo>
                      <a:pt x="33" y="9"/>
                      <a:pt x="35" y="7"/>
                      <a:pt x="36" y="5"/>
                    </a:cubicBezTo>
                    <a:cubicBezTo>
                      <a:pt x="37" y="5"/>
                      <a:pt x="37" y="5"/>
                      <a:pt x="38" y="5"/>
                    </a:cubicBezTo>
                    <a:cubicBezTo>
                      <a:pt x="38" y="3"/>
                      <a:pt x="39" y="4"/>
                      <a:pt x="40" y="3"/>
                    </a:cubicBezTo>
                    <a:cubicBezTo>
                      <a:pt x="40" y="2"/>
                      <a:pt x="41" y="2"/>
                      <a:pt x="41" y="2"/>
                    </a:cubicBezTo>
                    <a:cubicBezTo>
                      <a:pt x="44" y="0"/>
                      <a:pt x="49" y="4"/>
                      <a:pt x="47" y="8"/>
                    </a:cubicBezTo>
                    <a:cubicBezTo>
                      <a:pt x="46" y="9"/>
                      <a:pt x="45" y="9"/>
                      <a:pt x="44" y="9"/>
                    </a:cubicBezTo>
                    <a:cubicBezTo>
                      <a:pt x="44" y="11"/>
                      <a:pt x="43" y="12"/>
                      <a:pt x="42" y="14"/>
                    </a:cubicBezTo>
                    <a:cubicBezTo>
                      <a:pt x="40" y="16"/>
                      <a:pt x="38" y="18"/>
                      <a:pt x="37" y="21"/>
                    </a:cubicBezTo>
                    <a:cubicBezTo>
                      <a:pt x="34" y="24"/>
                      <a:pt x="32" y="26"/>
                      <a:pt x="30" y="29"/>
                    </a:cubicBezTo>
                    <a:cubicBezTo>
                      <a:pt x="30" y="29"/>
                      <a:pt x="29" y="29"/>
                      <a:pt x="29" y="29"/>
                    </a:cubicBezTo>
                    <a:cubicBezTo>
                      <a:pt x="29" y="34"/>
                      <a:pt x="23" y="34"/>
                      <a:pt x="23" y="39"/>
                    </a:cubicBezTo>
                    <a:cubicBezTo>
                      <a:pt x="21" y="40"/>
                      <a:pt x="20" y="42"/>
                      <a:pt x="18" y="43"/>
                    </a:cubicBezTo>
                    <a:cubicBezTo>
                      <a:pt x="17" y="45"/>
                      <a:pt x="16" y="47"/>
                      <a:pt x="13" y="48"/>
                    </a:cubicBezTo>
                    <a:cubicBezTo>
                      <a:pt x="11" y="51"/>
                      <a:pt x="10" y="54"/>
                      <a:pt x="5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Freeform 31">
                <a:extLst>
                  <a:ext uri="{FF2B5EF4-FFF2-40B4-BE49-F238E27FC236}">
                    <a16:creationId xmlns:a16="http://schemas.microsoft.com/office/drawing/2014/main" id="{FDDBC25D-7FB7-4246-8AC1-E3D1CFFB9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" y="2283"/>
                <a:ext cx="127" cy="146"/>
              </a:xfrm>
              <a:custGeom>
                <a:avLst/>
                <a:gdLst>
                  <a:gd name="T0" fmla="*/ 29 w 61"/>
                  <a:gd name="T1" fmla="*/ 1 h 70"/>
                  <a:gd name="T2" fmla="*/ 29 w 61"/>
                  <a:gd name="T3" fmla="*/ 5 h 70"/>
                  <a:gd name="T4" fmla="*/ 16 w 61"/>
                  <a:gd name="T5" fmla="*/ 12 h 70"/>
                  <a:gd name="T6" fmla="*/ 13 w 61"/>
                  <a:gd name="T7" fmla="*/ 22 h 70"/>
                  <a:gd name="T8" fmla="*/ 20 w 61"/>
                  <a:gd name="T9" fmla="*/ 32 h 70"/>
                  <a:gd name="T10" fmla="*/ 30 w 61"/>
                  <a:gd name="T11" fmla="*/ 29 h 70"/>
                  <a:gd name="T12" fmla="*/ 40 w 61"/>
                  <a:gd name="T13" fmla="*/ 29 h 70"/>
                  <a:gd name="T14" fmla="*/ 39 w 61"/>
                  <a:gd name="T15" fmla="*/ 33 h 70"/>
                  <a:gd name="T16" fmla="*/ 30 w 61"/>
                  <a:gd name="T17" fmla="*/ 37 h 70"/>
                  <a:gd name="T18" fmla="*/ 27 w 61"/>
                  <a:gd name="T19" fmla="*/ 45 h 70"/>
                  <a:gd name="T20" fmla="*/ 28 w 61"/>
                  <a:gd name="T21" fmla="*/ 48 h 70"/>
                  <a:gd name="T22" fmla="*/ 30 w 61"/>
                  <a:gd name="T23" fmla="*/ 50 h 70"/>
                  <a:gd name="T24" fmla="*/ 30 w 61"/>
                  <a:gd name="T25" fmla="*/ 51 h 70"/>
                  <a:gd name="T26" fmla="*/ 32 w 61"/>
                  <a:gd name="T27" fmla="*/ 53 h 70"/>
                  <a:gd name="T28" fmla="*/ 35 w 61"/>
                  <a:gd name="T29" fmla="*/ 58 h 70"/>
                  <a:gd name="T30" fmla="*/ 43 w 61"/>
                  <a:gd name="T31" fmla="*/ 57 h 70"/>
                  <a:gd name="T32" fmla="*/ 46 w 61"/>
                  <a:gd name="T33" fmla="*/ 55 h 70"/>
                  <a:gd name="T34" fmla="*/ 49 w 61"/>
                  <a:gd name="T35" fmla="*/ 53 h 70"/>
                  <a:gd name="T36" fmla="*/ 53 w 61"/>
                  <a:gd name="T37" fmla="*/ 52 h 70"/>
                  <a:gd name="T38" fmla="*/ 59 w 61"/>
                  <a:gd name="T39" fmla="*/ 50 h 70"/>
                  <a:gd name="T40" fmla="*/ 60 w 61"/>
                  <a:gd name="T41" fmla="*/ 55 h 70"/>
                  <a:gd name="T42" fmla="*/ 59 w 61"/>
                  <a:gd name="T43" fmla="*/ 55 h 70"/>
                  <a:gd name="T44" fmla="*/ 55 w 61"/>
                  <a:gd name="T45" fmla="*/ 59 h 70"/>
                  <a:gd name="T46" fmla="*/ 51 w 61"/>
                  <a:gd name="T47" fmla="*/ 61 h 70"/>
                  <a:gd name="T48" fmla="*/ 47 w 61"/>
                  <a:gd name="T49" fmla="*/ 64 h 70"/>
                  <a:gd name="T50" fmla="*/ 38 w 61"/>
                  <a:gd name="T51" fmla="*/ 68 h 70"/>
                  <a:gd name="T52" fmla="*/ 34 w 61"/>
                  <a:gd name="T53" fmla="*/ 70 h 70"/>
                  <a:gd name="T54" fmla="*/ 30 w 61"/>
                  <a:gd name="T55" fmla="*/ 68 h 70"/>
                  <a:gd name="T56" fmla="*/ 24 w 61"/>
                  <a:gd name="T57" fmla="*/ 56 h 70"/>
                  <a:gd name="T58" fmla="*/ 22 w 61"/>
                  <a:gd name="T59" fmla="*/ 55 h 70"/>
                  <a:gd name="T60" fmla="*/ 22 w 61"/>
                  <a:gd name="T61" fmla="*/ 53 h 70"/>
                  <a:gd name="T62" fmla="*/ 19 w 61"/>
                  <a:gd name="T63" fmla="*/ 50 h 70"/>
                  <a:gd name="T64" fmla="*/ 19 w 61"/>
                  <a:gd name="T65" fmla="*/ 48 h 70"/>
                  <a:gd name="T66" fmla="*/ 11 w 61"/>
                  <a:gd name="T67" fmla="*/ 36 h 70"/>
                  <a:gd name="T68" fmla="*/ 9 w 61"/>
                  <a:gd name="T69" fmla="*/ 32 h 70"/>
                  <a:gd name="T70" fmla="*/ 6 w 61"/>
                  <a:gd name="T71" fmla="*/ 28 h 70"/>
                  <a:gd name="T72" fmla="*/ 5 w 61"/>
                  <a:gd name="T73" fmla="*/ 25 h 70"/>
                  <a:gd name="T74" fmla="*/ 3 w 61"/>
                  <a:gd name="T75" fmla="*/ 21 h 70"/>
                  <a:gd name="T76" fmla="*/ 1 w 61"/>
                  <a:gd name="T77" fmla="*/ 18 h 70"/>
                  <a:gd name="T78" fmla="*/ 6 w 61"/>
                  <a:gd name="T79" fmla="*/ 13 h 70"/>
                  <a:gd name="T80" fmla="*/ 9 w 61"/>
                  <a:gd name="T81" fmla="*/ 11 h 70"/>
                  <a:gd name="T82" fmla="*/ 10 w 61"/>
                  <a:gd name="T83" fmla="*/ 9 h 70"/>
                  <a:gd name="T84" fmla="*/ 24 w 61"/>
                  <a:gd name="T85" fmla="*/ 0 h 70"/>
                  <a:gd name="T86" fmla="*/ 25 w 61"/>
                  <a:gd name="T87" fmla="*/ 0 h 70"/>
                  <a:gd name="T88" fmla="*/ 29 w 61"/>
                  <a:gd name="T89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1" h="70">
                    <a:moveTo>
                      <a:pt x="29" y="1"/>
                    </a:moveTo>
                    <a:cubicBezTo>
                      <a:pt x="30" y="3"/>
                      <a:pt x="29" y="4"/>
                      <a:pt x="29" y="5"/>
                    </a:cubicBezTo>
                    <a:cubicBezTo>
                      <a:pt x="24" y="7"/>
                      <a:pt x="21" y="11"/>
                      <a:pt x="16" y="12"/>
                    </a:cubicBezTo>
                    <a:cubicBezTo>
                      <a:pt x="13" y="14"/>
                      <a:pt x="10" y="19"/>
                      <a:pt x="13" y="22"/>
                    </a:cubicBezTo>
                    <a:cubicBezTo>
                      <a:pt x="14" y="27"/>
                      <a:pt x="18" y="29"/>
                      <a:pt x="20" y="32"/>
                    </a:cubicBezTo>
                    <a:cubicBezTo>
                      <a:pt x="25" y="34"/>
                      <a:pt x="27" y="31"/>
                      <a:pt x="30" y="29"/>
                    </a:cubicBezTo>
                    <a:cubicBezTo>
                      <a:pt x="33" y="28"/>
                      <a:pt x="38" y="26"/>
                      <a:pt x="40" y="29"/>
                    </a:cubicBezTo>
                    <a:cubicBezTo>
                      <a:pt x="39" y="30"/>
                      <a:pt x="39" y="31"/>
                      <a:pt x="39" y="33"/>
                    </a:cubicBezTo>
                    <a:cubicBezTo>
                      <a:pt x="35" y="34"/>
                      <a:pt x="34" y="36"/>
                      <a:pt x="30" y="37"/>
                    </a:cubicBezTo>
                    <a:cubicBezTo>
                      <a:pt x="28" y="39"/>
                      <a:pt x="27" y="42"/>
                      <a:pt x="27" y="45"/>
                    </a:cubicBezTo>
                    <a:cubicBezTo>
                      <a:pt x="28" y="45"/>
                      <a:pt x="28" y="47"/>
                      <a:pt x="28" y="48"/>
                    </a:cubicBezTo>
                    <a:cubicBezTo>
                      <a:pt x="29" y="49"/>
                      <a:pt x="30" y="49"/>
                      <a:pt x="30" y="50"/>
                    </a:cubicBezTo>
                    <a:cubicBezTo>
                      <a:pt x="30" y="50"/>
                      <a:pt x="30" y="51"/>
                      <a:pt x="30" y="51"/>
                    </a:cubicBezTo>
                    <a:cubicBezTo>
                      <a:pt x="31" y="52"/>
                      <a:pt x="32" y="52"/>
                      <a:pt x="32" y="53"/>
                    </a:cubicBezTo>
                    <a:cubicBezTo>
                      <a:pt x="33" y="54"/>
                      <a:pt x="34" y="56"/>
                      <a:pt x="35" y="58"/>
                    </a:cubicBezTo>
                    <a:cubicBezTo>
                      <a:pt x="37" y="59"/>
                      <a:pt x="41" y="58"/>
                      <a:pt x="43" y="57"/>
                    </a:cubicBezTo>
                    <a:cubicBezTo>
                      <a:pt x="43" y="56"/>
                      <a:pt x="44" y="56"/>
                      <a:pt x="46" y="55"/>
                    </a:cubicBezTo>
                    <a:cubicBezTo>
                      <a:pt x="47" y="55"/>
                      <a:pt x="48" y="53"/>
                      <a:pt x="49" y="53"/>
                    </a:cubicBezTo>
                    <a:cubicBezTo>
                      <a:pt x="50" y="52"/>
                      <a:pt x="52" y="52"/>
                      <a:pt x="53" y="52"/>
                    </a:cubicBezTo>
                    <a:cubicBezTo>
                      <a:pt x="55" y="51"/>
                      <a:pt x="56" y="50"/>
                      <a:pt x="59" y="50"/>
                    </a:cubicBezTo>
                    <a:cubicBezTo>
                      <a:pt x="60" y="51"/>
                      <a:pt x="61" y="52"/>
                      <a:pt x="60" y="55"/>
                    </a:cubicBezTo>
                    <a:cubicBezTo>
                      <a:pt x="60" y="55"/>
                      <a:pt x="59" y="55"/>
                      <a:pt x="59" y="55"/>
                    </a:cubicBezTo>
                    <a:cubicBezTo>
                      <a:pt x="57" y="56"/>
                      <a:pt x="56" y="58"/>
                      <a:pt x="55" y="59"/>
                    </a:cubicBezTo>
                    <a:cubicBezTo>
                      <a:pt x="54" y="60"/>
                      <a:pt x="52" y="60"/>
                      <a:pt x="51" y="61"/>
                    </a:cubicBezTo>
                    <a:cubicBezTo>
                      <a:pt x="50" y="62"/>
                      <a:pt x="48" y="63"/>
                      <a:pt x="47" y="64"/>
                    </a:cubicBezTo>
                    <a:cubicBezTo>
                      <a:pt x="45" y="65"/>
                      <a:pt x="41" y="66"/>
                      <a:pt x="38" y="68"/>
                    </a:cubicBezTo>
                    <a:cubicBezTo>
                      <a:pt x="37" y="69"/>
                      <a:pt x="35" y="70"/>
                      <a:pt x="34" y="70"/>
                    </a:cubicBezTo>
                    <a:cubicBezTo>
                      <a:pt x="32" y="70"/>
                      <a:pt x="32" y="68"/>
                      <a:pt x="30" y="68"/>
                    </a:cubicBezTo>
                    <a:cubicBezTo>
                      <a:pt x="29" y="63"/>
                      <a:pt x="25" y="61"/>
                      <a:pt x="24" y="56"/>
                    </a:cubicBezTo>
                    <a:cubicBezTo>
                      <a:pt x="24" y="55"/>
                      <a:pt x="22" y="55"/>
                      <a:pt x="22" y="55"/>
                    </a:cubicBezTo>
                    <a:cubicBezTo>
                      <a:pt x="22" y="54"/>
                      <a:pt x="22" y="53"/>
                      <a:pt x="22" y="53"/>
                    </a:cubicBezTo>
                    <a:cubicBezTo>
                      <a:pt x="21" y="52"/>
                      <a:pt x="20" y="51"/>
                      <a:pt x="19" y="50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6" y="45"/>
                      <a:pt x="14" y="40"/>
                      <a:pt x="11" y="36"/>
                    </a:cubicBezTo>
                    <a:cubicBezTo>
                      <a:pt x="11" y="35"/>
                      <a:pt x="9" y="34"/>
                      <a:pt x="9" y="32"/>
                    </a:cubicBezTo>
                    <a:cubicBezTo>
                      <a:pt x="8" y="31"/>
                      <a:pt x="7" y="29"/>
                      <a:pt x="6" y="28"/>
                    </a:cubicBezTo>
                    <a:cubicBezTo>
                      <a:pt x="6" y="27"/>
                      <a:pt x="5" y="26"/>
                      <a:pt x="5" y="25"/>
                    </a:cubicBezTo>
                    <a:cubicBezTo>
                      <a:pt x="4" y="24"/>
                      <a:pt x="3" y="23"/>
                      <a:pt x="3" y="21"/>
                    </a:cubicBezTo>
                    <a:cubicBezTo>
                      <a:pt x="2" y="20"/>
                      <a:pt x="0" y="19"/>
                      <a:pt x="1" y="18"/>
                    </a:cubicBezTo>
                    <a:cubicBezTo>
                      <a:pt x="1" y="15"/>
                      <a:pt x="4" y="14"/>
                      <a:pt x="6" y="13"/>
                    </a:cubicBezTo>
                    <a:cubicBezTo>
                      <a:pt x="7" y="12"/>
                      <a:pt x="7" y="11"/>
                      <a:pt x="9" y="11"/>
                    </a:cubicBezTo>
                    <a:cubicBezTo>
                      <a:pt x="10" y="10"/>
                      <a:pt x="10" y="10"/>
                      <a:pt x="10" y="9"/>
                    </a:cubicBezTo>
                    <a:cubicBezTo>
                      <a:pt x="14" y="7"/>
                      <a:pt x="20" y="2"/>
                      <a:pt x="24" y="0"/>
                    </a:cubicBezTo>
                    <a:cubicBezTo>
                      <a:pt x="24" y="0"/>
                      <a:pt x="25" y="0"/>
                      <a:pt x="25" y="0"/>
                    </a:cubicBezTo>
                    <a:cubicBezTo>
                      <a:pt x="27" y="0"/>
                      <a:pt x="28" y="1"/>
                      <a:pt x="2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Freeform 32">
                <a:extLst>
                  <a:ext uri="{FF2B5EF4-FFF2-40B4-BE49-F238E27FC236}">
                    <a16:creationId xmlns:a16="http://schemas.microsoft.com/office/drawing/2014/main" id="{EBEE7BA5-C3B9-489B-A01E-FC5334343E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33" y="2300"/>
                <a:ext cx="117" cy="141"/>
              </a:xfrm>
              <a:custGeom>
                <a:avLst/>
                <a:gdLst>
                  <a:gd name="T0" fmla="*/ 28 w 56"/>
                  <a:gd name="T1" fmla="*/ 49 h 68"/>
                  <a:gd name="T2" fmla="*/ 29 w 56"/>
                  <a:gd name="T3" fmla="*/ 46 h 68"/>
                  <a:gd name="T4" fmla="*/ 20 w 56"/>
                  <a:gd name="T5" fmla="*/ 41 h 68"/>
                  <a:gd name="T6" fmla="*/ 17 w 56"/>
                  <a:gd name="T7" fmla="*/ 42 h 68"/>
                  <a:gd name="T8" fmla="*/ 9 w 56"/>
                  <a:gd name="T9" fmla="*/ 50 h 68"/>
                  <a:gd name="T10" fmla="*/ 0 w 56"/>
                  <a:gd name="T11" fmla="*/ 48 h 68"/>
                  <a:gd name="T12" fmla="*/ 3 w 56"/>
                  <a:gd name="T13" fmla="*/ 43 h 68"/>
                  <a:gd name="T14" fmla="*/ 8 w 56"/>
                  <a:gd name="T15" fmla="*/ 38 h 68"/>
                  <a:gd name="T16" fmla="*/ 8 w 56"/>
                  <a:gd name="T17" fmla="*/ 37 h 68"/>
                  <a:gd name="T18" fmla="*/ 15 w 56"/>
                  <a:gd name="T19" fmla="*/ 30 h 68"/>
                  <a:gd name="T20" fmla="*/ 21 w 56"/>
                  <a:gd name="T21" fmla="*/ 26 h 68"/>
                  <a:gd name="T22" fmla="*/ 20 w 56"/>
                  <a:gd name="T23" fmla="*/ 24 h 68"/>
                  <a:gd name="T24" fmla="*/ 29 w 56"/>
                  <a:gd name="T25" fmla="*/ 15 h 68"/>
                  <a:gd name="T26" fmla="*/ 31 w 56"/>
                  <a:gd name="T27" fmla="*/ 14 h 68"/>
                  <a:gd name="T28" fmla="*/ 41 w 56"/>
                  <a:gd name="T29" fmla="*/ 3 h 68"/>
                  <a:gd name="T30" fmla="*/ 44 w 56"/>
                  <a:gd name="T31" fmla="*/ 1 h 68"/>
                  <a:gd name="T32" fmla="*/ 50 w 56"/>
                  <a:gd name="T33" fmla="*/ 1 h 68"/>
                  <a:gd name="T34" fmla="*/ 55 w 56"/>
                  <a:gd name="T35" fmla="*/ 5 h 68"/>
                  <a:gd name="T36" fmla="*/ 55 w 56"/>
                  <a:gd name="T37" fmla="*/ 12 h 68"/>
                  <a:gd name="T38" fmla="*/ 53 w 56"/>
                  <a:gd name="T39" fmla="*/ 14 h 68"/>
                  <a:gd name="T40" fmla="*/ 45 w 56"/>
                  <a:gd name="T41" fmla="*/ 36 h 68"/>
                  <a:gd name="T42" fmla="*/ 42 w 56"/>
                  <a:gd name="T43" fmla="*/ 42 h 68"/>
                  <a:gd name="T44" fmla="*/ 41 w 56"/>
                  <a:gd name="T45" fmla="*/ 48 h 68"/>
                  <a:gd name="T46" fmla="*/ 39 w 56"/>
                  <a:gd name="T47" fmla="*/ 49 h 68"/>
                  <a:gd name="T48" fmla="*/ 39 w 56"/>
                  <a:gd name="T49" fmla="*/ 51 h 68"/>
                  <a:gd name="T50" fmla="*/ 38 w 56"/>
                  <a:gd name="T51" fmla="*/ 53 h 68"/>
                  <a:gd name="T52" fmla="*/ 35 w 56"/>
                  <a:gd name="T53" fmla="*/ 60 h 68"/>
                  <a:gd name="T54" fmla="*/ 35 w 56"/>
                  <a:gd name="T55" fmla="*/ 61 h 68"/>
                  <a:gd name="T56" fmla="*/ 33 w 56"/>
                  <a:gd name="T57" fmla="*/ 63 h 68"/>
                  <a:gd name="T58" fmla="*/ 31 w 56"/>
                  <a:gd name="T59" fmla="*/ 67 h 68"/>
                  <a:gd name="T60" fmla="*/ 26 w 56"/>
                  <a:gd name="T61" fmla="*/ 66 h 68"/>
                  <a:gd name="T62" fmla="*/ 24 w 56"/>
                  <a:gd name="T63" fmla="*/ 64 h 68"/>
                  <a:gd name="T64" fmla="*/ 25 w 56"/>
                  <a:gd name="T65" fmla="*/ 61 h 68"/>
                  <a:gd name="T66" fmla="*/ 28 w 56"/>
                  <a:gd name="T67" fmla="*/ 49 h 68"/>
                  <a:gd name="T68" fmla="*/ 34 w 56"/>
                  <a:gd name="T69" fmla="*/ 25 h 68"/>
                  <a:gd name="T70" fmla="*/ 29 w 56"/>
                  <a:gd name="T71" fmla="*/ 34 h 68"/>
                  <a:gd name="T72" fmla="*/ 37 w 56"/>
                  <a:gd name="T73" fmla="*/ 30 h 68"/>
                  <a:gd name="T74" fmla="*/ 37 w 56"/>
                  <a:gd name="T75" fmla="*/ 28 h 68"/>
                  <a:gd name="T76" fmla="*/ 38 w 56"/>
                  <a:gd name="T77" fmla="*/ 24 h 68"/>
                  <a:gd name="T78" fmla="*/ 34 w 56"/>
                  <a:gd name="T79" fmla="*/ 2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6" h="68">
                    <a:moveTo>
                      <a:pt x="28" y="49"/>
                    </a:moveTo>
                    <a:cubicBezTo>
                      <a:pt x="28" y="48"/>
                      <a:pt x="29" y="47"/>
                      <a:pt x="29" y="46"/>
                    </a:cubicBezTo>
                    <a:cubicBezTo>
                      <a:pt x="28" y="43"/>
                      <a:pt x="23" y="40"/>
                      <a:pt x="20" y="41"/>
                    </a:cubicBezTo>
                    <a:cubicBezTo>
                      <a:pt x="19" y="41"/>
                      <a:pt x="18" y="42"/>
                      <a:pt x="17" y="42"/>
                    </a:cubicBezTo>
                    <a:cubicBezTo>
                      <a:pt x="14" y="44"/>
                      <a:pt x="10" y="47"/>
                      <a:pt x="9" y="50"/>
                    </a:cubicBezTo>
                    <a:cubicBezTo>
                      <a:pt x="6" y="53"/>
                      <a:pt x="0" y="52"/>
                      <a:pt x="0" y="48"/>
                    </a:cubicBezTo>
                    <a:cubicBezTo>
                      <a:pt x="0" y="47"/>
                      <a:pt x="3" y="44"/>
                      <a:pt x="3" y="43"/>
                    </a:cubicBezTo>
                    <a:cubicBezTo>
                      <a:pt x="5" y="41"/>
                      <a:pt x="6" y="39"/>
                      <a:pt x="8" y="38"/>
                    </a:cubicBezTo>
                    <a:cubicBezTo>
                      <a:pt x="8" y="38"/>
                      <a:pt x="8" y="37"/>
                      <a:pt x="8" y="37"/>
                    </a:cubicBezTo>
                    <a:cubicBezTo>
                      <a:pt x="11" y="35"/>
                      <a:pt x="13" y="33"/>
                      <a:pt x="15" y="30"/>
                    </a:cubicBezTo>
                    <a:cubicBezTo>
                      <a:pt x="17" y="29"/>
                      <a:pt x="18" y="27"/>
                      <a:pt x="21" y="26"/>
                    </a:cubicBezTo>
                    <a:cubicBezTo>
                      <a:pt x="21" y="25"/>
                      <a:pt x="20" y="25"/>
                      <a:pt x="20" y="24"/>
                    </a:cubicBezTo>
                    <a:cubicBezTo>
                      <a:pt x="23" y="21"/>
                      <a:pt x="27" y="18"/>
                      <a:pt x="29" y="15"/>
                    </a:cubicBezTo>
                    <a:cubicBezTo>
                      <a:pt x="30" y="14"/>
                      <a:pt x="31" y="14"/>
                      <a:pt x="31" y="14"/>
                    </a:cubicBezTo>
                    <a:cubicBezTo>
                      <a:pt x="34" y="11"/>
                      <a:pt x="38" y="5"/>
                      <a:pt x="41" y="3"/>
                    </a:cubicBezTo>
                    <a:cubicBezTo>
                      <a:pt x="42" y="2"/>
                      <a:pt x="43" y="2"/>
                      <a:pt x="44" y="1"/>
                    </a:cubicBezTo>
                    <a:cubicBezTo>
                      <a:pt x="44" y="0"/>
                      <a:pt x="49" y="0"/>
                      <a:pt x="50" y="1"/>
                    </a:cubicBezTo>
                    <a:cubicBezTo>
                      <a:pt x="52" y="2"/>
                      <a:pt x="52" y="4"/>
                      <a:pt x="55" y="5"/>
                    </a:cubicBezTo>
                    <a:cubicBezTo>
                      <a:pt x="56" y="7"/>
                      <a:pt x="56" y="9"/>
                      <a:pt x="55" y="12"/>
                    </a:cubicBezTo>
                    <a:cubicBezTo>
                      <a:pt x="55" y="13"/>
                      <a:pt x="54" y="13"/>
                      <a:pt x="53" y="14"/>
                    </a:cubicBezTo>
                    <a:cubicBezTo>
                      <a:pt x="51" y="22"/>
                      <a:pt x="49" y="29"/>
                      <a:pt x="45" y="36"/>
                    </a:cubicBezTo>
                    <a:cubicBezTo>
                      <a:pt x="45" y="38"/>
                      <a:pt x="44" y="40"/>
                      <a:pt x="42" y="42"/>
                    </a:cubicBezTo>
                    <a:cubicBezTo>
                      <a:pt x="42" y="44"/>
                      <a:pt x="41" y="45"/>
                      <a:pt x="41" y="48"/>
                    </a:cubicBezTo>
                    <a:cubicBezTo>
                      <a:pt x="41" y="48"/>
                      <a:pt x="40" y="49"/>
                      <a:pt x="39" y="49"/>
                    </a:cubicBezTo>
                    <a:cubicBezTo>
                      <a:pt x="39" y="50"/>
                      <a:pt x="40" y="50"/>
                      <a:pt x="39" y="51"/>
                    </a:cubicBezTo>
                    <a:cubicBezTo>
                      <a:pt x="39" y="52"/>
                      <a:pt x="38" y="52"/>
                      <a:pt x="38" y="53"/>
                    </a:cubicBezTo>
                    <a:cubicBezTo>
                      <a:pt x="39" y="55"/>
                      <a:pt x="36" y="57"/>
                      <a:pt x="35" y="60"/>
                    </a:cubicBezTo>
                    <a:cubicBezTo>
                      <a:pt x="35" y="60"/>
                      <a:pt x="35" y="61"/>
                      <a:pt x="35" y="61"/>
                    </a:cubicBezTo>
                    <a:cubicBezTo>
                      <a:pt x="34" y="62"/>
                      <a:pt x="33" y="63"/>
                      <a:pt x="33" y="63"/>
                    </a:cubicBezTo>
                    <a:cubicBezTo>
                      <a:pt x="32" y="65"/>
                      <a:pt x="32" y="66"/>
                      <a:pt x="31" y="67"/>
                    </a:cubicBezTo>
                    <a:cubicBezTo>
                      <a:pt x="29" y="68"/>
                      <a:pt x="28" y="67"/>
                      <a:pt x="26" y="66"/>
                    </a:cubicBezTo>
                    <a:cubicBezTo>
                      <a:pt x="25" y="65"/>
                      <a:pt x="24" y="65"/>
                      <a:pt x="24" y="64"/>
                    </a:cubicBezTo>
                    <a:cubicBezTo>
                      <a:pt x="24" y="63"/>
                      <a:pt x="25" y="62"/>
                      <a:pt x="25" y="61"/>
                    </a:cubicBezTo>
                    <a:cubicBezTo>
                      <a:pt x="26" y="57"/>
                      <a:pt x="26" y="52"/>
                      <a:pt x="28" y="49"/>
                    </a:cubicBezTo>
                    <a:close/>
                    <a:moveTo>
                      <a:pt x="34" y="25"/>
                    </a:moveTo>
                    <a:cubicBezTo>
                      <a:pt x="31" y="26"/>
                      <a:pt x="28" y="29"/>
                      <a:pt x="29" y="34"/>
                    </a:cubicBezTo>
                    <a:cubicBezTo>
                      <a:pt x="33" y="35"/>
                      <a:pt x="35" y="33"/>
                      <a:pt x="37" y="30"/>
                    </a:cubicBezTo>
                    <a:cubicBezTo>
                      <a:pt x="37" y="29"/>
                      <a:pt x="37" y="29"/>
                      <a:pt x="37" y="28"/>
                    </a:cubicBezTo>
                    <a:cubicBezTo>
                      <a:pt x="38" y="27"/>
                      <a:pt x="39" y="26"/>
                      <a:pt x="38" y="24"/>
                    </a:cubicBezTo>
                    <a:cubicBezTo>
                      <a:pt x="37" y="23"/>
                      <a:pt x="35" y="24"/>
                      <a:pt x="3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Freeform 33">
                <a:extLst>
                  <a:ext uri="{FF2B5EF4-FFF2-40B4-BE49-F238E27FC236}">
                    <a16:creationId xmlns:a16="http://schemas.microsoft.com/office/drawing/2014/main" id="{2BD792DA-504F-45B9-89BB-9B3197FBC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1" y="2320"/>
                <a:ext cx="94" cy="146"/>
              </a:xfrm>
              <a:custGeom>
                <a:avLst/>
                <a:gdLst>
                  <a:gd name="T0" fmla="*/ 15 w 45"/>
                  <a:gd name="T1" fmla="*/ 21 h 70"/>
                  <a:gd name="T2" fmla="*/ 15 w 45"/>
                  <a:gd name="T3" fmla="*/ 22 h 70"/>
                  <a:gd name="T4" fmla="*/ 24 w 45"/>
                  <a:gd name="T5" fmla="*/ 34 h 70"/>
                  <a:gd name="T6" fmla="*/ 24 w 45"/>
                  <a:gd name="T7" fmla="*/ 36 h 70"/>
                  <a:gd name="T8" fmla="*/ 29 w 45"/>
                  <a:gd name="T9" fmla="*/ 38 h 70"/>
                  <a:gd name="T10" fmla="*/ 29 w 45"/>
                  <a:gd name="T11" fmla="*/ 30 h 70"/>
                  <a:gd name="T12" fmla="*/ 28 w 45"/>
                  <a:gd name="T13" fmla="*/ 20 h 70"/>
                  <a:gd name="T14" fmla="*/ 28 w 45"/>
                  <a:gd name="T15" fmla="*/ 16 h 70"/>
                  <a:gd name="T16" fmla="*/ 26 w 45"/>
                  <a:gd name="T17" fmla="*/ 4 h 70"/>
                  <a:gd name="T18" fmla="*/ 33 w 45"/>
                  <a:gd name="T19" fmla="*/ 0 h 70"/>
                  <a:gd name="T20" fmla="*/ 37 w 45"/>
                  <a:gd name="T21" fmla="*/ 6 h 70"/>
                  <a:gd name="T22" fmla="*/ 36 w 45"/>
                  <a:gd name="T23" fmla="*/ 8 h 70"/>
                  <a:gd name="T24" fmla="*/ 37 w 45"/>
                  <a:gd name="T25" fmla="*/ 12 h 70"/>
                  <a:gd name="T26" fmla="*/ 38 w 45"/>
                  <a:gd name="T27" fmla="*/ 20 h 70"/>
                  <a:gd name="T28" fmla="*/ 39 w 45"/>
                  <a:gd name="T29" fmla="*/ 23 h 70"/>
                  <a:gd name="T30" fmla="*/ 39 w 45"/>
                  <a:gd name="T31" fmla="*/ 26 h 70"/>
                  <a:gd name="T32" fmla="*/ 40 w 45"/>
                  <a:gd name="T33" fmla="*/ 29 h 70"/>
                  <a:gd name="T34" fmla="*/ 40 w 45"/>
                  <a:gd name="T35" fmla="*/ 34 h 70"/>
                  <a:gd name="T36" fmla="*/ 40 w 45"/>
                  <a:gd name="T37" fmla="*/ 40 h 70"/>
                  <a:gd name="T38" fmla="*/ 42 w 45"/>
                  <a:gd name="T39" fmla="*/ 44 h 70"/>
                  <a:gd name="T40" fmla="*/ 42 w 45"/>
                  <a:gd name="T41" fmla="*/ 48 h 70"/>
                  <a:gd name="T42" fmla="*/ 43 w 45"/>
                  <a:gd name="T43" fmla="*/ 51 h 70"/>
                  <a:gd name="T44" fmla="*/ 43 w 45"/>
                  <a:gd name="T45" fmla="*/ 53 h 70"/>
                  <a:gd name="T46" fmla="*/ 45 w 45"/>
                  <a:gd name="T47" fmla="*/ 64 h 70"/>
                  <a:gd name="T48" fmla="*/ 43 w 45"/>
                  <a:gd name="T49" fmla="*/ 67 h 70"/>
                  <a:gd name="T50" fmla="*/ 41 w 45"/>
                  <a:gd name="T51" fmla="*/ 67 h 70"/>
                  <a:gd name="T52" fmla="*/ 36 w 45"/>
                  <a:gd name="T53" fmla="*/ 68 h 70"/>
                  <a:gd name="T54" fmla="*/ 33 w 45"/>
                  <a:gd name="T55" fmla="*/ 65 h 70"/>
                  <a:gd name="T56" fmla="*/ 29 w 45"/>
                  <a:gd name="T57" fmla="*/ 62 h 70"/>
                  <a:gd name="T58" fmla="*/ 28 w 45"/>
                  <a:gd name="T59" fmla="*/ 60 h 70"/>
                  <a:gd name="T60" fmla="*/ 23 w 45"/>
                  <a:gd name="T61" fmla="*/ 53 h 70"/>
                  <a:gd name="T62" fmla="*/ 24 w 45"/>
                  <a:gd name="T63" fmla="*/ 52 h 70"/>
                  <a:gd name="T64" fmla="*/ 21 w 45"/>
                  <a:gd name="T65" fmla="*/ 49 h 70"/>
                  <a:gd name="T66" fmla="*/ 16 w 45"/>
                  <a:gd name="T67" fmla="*/ 41 h 70"/>
                  <a:gd name="T68" fmla="*/ 12 w 45"/>
                  <a:gd name="T69" fmla="*/ 36 h 70"/>
                  <a:gd name="T70" fmla="*/ 8 w 45"/>
                  <a:gd name="T71" fmla="*/ 30 h 70"/>
                  <a:gd name="T72" fmla="*/ 3 w 45"/>
                  <a:gd name="T73" fmla="*/ 22 h 70"/>
                  <a:gd name="T74" fmla="*/ 0 w 45"/>
                  <a:gd name="T75" fmla="*/ 17 h 70"/>
                  <a:gd name="T76" fmla="*/ 7 w 45"/>
                  <a:gd name="T77" fmla="*/ 12 h 70"/>
                  <a:gd name="T78" fmla="*/ 15 w 45"/>
                  <a:gd name="T79" fmla="*/ 2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5" h="70">
                    <a:moveTo>
                      <a:pt x="15" y="21"/>
                    </a:moveTo>
                    <a:cubicBezTo>
                      <a:pt x="15" y="21"/>
                      <a:pt x="15" y="22"/>
                      <a:pt x="15" y="22"/>
                    </a:cubicBezTo>
                    <a:cubicBezTo>
                      <a:pt x="19" y="26"/>
                      <a:pt x="20" y="31"/>
                      <a:pt x="24" y="34"/>
                    </a:cubicBezTo>
                    <a:cubicBezTo>
                      <a:pt x="24" y="35"/>
                      <a:pt x="24" y="36"/>
                      <a:pt x="24" y="36"/>
                    </a:cubicBezTo>
                    <a:cubicBezTo>
                      <a:pt x="26" y="36"/>
                      <a:pt x="27" y="39"/>
                      <a:pt x="29" y="38"/>
                    </a:cubicBezTo>
                    <a:cubicBezTo>
                      <a:pt x="30" y="38"/>
                      <a:pt x="30" y="33"/>
                      <a:pt x="29" y="30"/>
                    </a:cubicBezTo>
                    <a:cubicBezTo>
                      <a:pt x="29" y="27"/>
                      <a:pt x="28" y="24"/>
                      <a:pt x="28" y="20"/>
                    </a:cubicBezTo>
                    <a:cubicBezTo>
                      <a:pt x="28" y="19"/>
                      <a:pt x="28" y="17"/>
                      <a:pt x="28" y="16"/>
                    </a:cubicBezTo>
                    <a:cubicBezTo>
                      <a:pt x="27" y="14"/>
                      <a:pt x="25" y="8"/>
                      <a:pt x="26" y="4"/>
                    </a:cubicBezTo>
                    <a:cubicBezTo>
                      <a:pt x="27" y="1"/>
                      <a:pt x="30" y="1"/>
                      <a:pt x="33" y="0"/>
                    </a:cubicBezTo>
                    <a:cubicBezTo>
                      <a:pt x="35" y="1"/>
                      <a:pt x="36" y="4"/>
                      <a:pt x="37" y="6"/>
                    </a:cubicBezTo>
                    <a:cubicBezTo>
                      <a:pt x="37" y="7"/>
                      <a:pt x="36" y="7"/>
                      <a:pt x="36" y="8"/>
                    </a:cubicBezTo>
                    <a:cubicBezTo>
                      <a:pt x="36" y="9"/>
                      <a:pt x="37" y="10"/>
                      <a:pt x="37" y="12"/>
                    </a:cubicBezTo>
                    <a:cubicBezTo>
                      <a:pt x="38" y="14"/>
                      <a:pt x="37" y="18"/>
                      <a:pt x="38" y="20"/>
                    </a:cubicBezTo>
                    <a:cubicBezTo>
                      <a:pt x="38" y="21"/>
                      <a:pt x="39" y="22"/>
                      <a:pt x="39" y="23"/>
                    </a:cubicBezTo>
                    <a:cubicBezTo>
                      <a:pt x="39" y="24"/>
                      <a:pt x="39" y="25"/>
                      <a:pt x="39" y="26"/>
                    </a:cubicBezTo>
                    <a:cubicBezTo>
                      <a:pt x="39" y="27"/>
                      <a:pt x="40" y="28"/>
                      <a:pt x="40" y="29"/>
                    </a:cubicBezTo>
                    <a:cubicBezTo>
                      <a:pt x="40" y="30"/>
                      <a:pt x="40" y="32"/>
                      <a:pt x="40" y="34"/>
                    </a:cubicBezTo>
                    <a:cubicBezTo>
                      <a:pt x="40" y="36"/>
                      <a:pt x="40" y="38"/>
                      <a:pt x="40" y="40"/>
                    </a:cubicBezTo>
                    <a:cubicBezTo>
                      <a:pt x="41" y="42"/>
                      <a:pt x="41" y="43"/>
                      <a:pt x="42" y="44"/>
                    </a:cubicBezTo>
                    <a:cubicBezTo>
                      <a:pt x="42" y="45"/>
                      <a:pt x="42" y="47"/>
                      <a:pt x="42" y="48"/>
                    </a:cubicBezTo>
                    <a:cubicBezTo>
                      <a:pt x="43" y="49"/>
                      <a:pt x="43" y="50"/>
                      <a:pt x="43" y="51"/>
                    </a:cubicBezTo>
                    <a:cubicBezTo>
                      <a:pt x="43" y="52"/>
                      <a:pt x="43" y="52"/>
                      <a:pt x="43" y="53"/>
                    </a:cubicBezTo>
                    <a:cubicBezTo>
                      <a:pt x="43" y="55"/>
                      <a:pt x="45" y="62"/>
                      <a:pt x="45" y="64"/>
                    </a:cubicBezTo>
                    <a:cubicBezTo>
                      <a:pt x="45" y="64"/>
                      <a:pt x="43" y="66"/>
                      <a:pt x="43" y="67"/>
                    </a:cubicBezTo>
                    <a:cubicBezTo>
                      <a:pt x="42" y="67"/>
                      <a:pt x="42" y="67"/>
                      <a:pt x="41" y="67"/>
                    </a:cubicBezTo>
                    <a:cubicBezTo>
                      <a:pt x="39" y="68"/>
                      <a:pt x="39" y="70"/>
                      <a:pt x="36" y="68"/>
                    </a:cubicBezTo>
                    <a:cubicBezTo>
                      <a:pt x="35" y="68"/>
                      <a:pt x="34" y="66"/>
                      <a:pt x="33" y="65"/>
                    </a:cubicBezTo>
                    <a:cubicBezTo>
                      <a:pt x="31" y="64"/>
                      <a:pt x="30" y="63"/>
                      <a:pt x="29" y="62"/>
                    </a:cubicBezTo>
                    <a:cubicBezTo>
                      <a:pt x="28" y="61"/>
                      <a:pt x="28" y="60"/>
                      <a:pt x="28" y="60"/>
                    </a:cubicBezTo>
                    <a:cubicBezTo>
                      <a:pt x="27" y="58"/>
                      <a:pt x="25" y="55"/>
                      <a:pt x="23" y="53"/>
                    </a:cubicBezTo>
                    <a:cubicBezTo>
                      <a:pt x="23" y="53"/>
                      <a:pt x="24" y="52"/>
                      <a:pt x="24" y="52"/>
                    </a:cubicBezTo>
                    <a:cubicBezTo>
                      <a:pt x="23" y="51"/>
                      <a:pt x="22" y="50"/>
                      <a:pt x="21" y="49"/>
                    </a:cubicBezTo>
                    <a:cubicBezTo>
                      <a:pt x="19" y="46"/>
                      <a:pt x="18" y="43"/>
                      <a:pt x="16" y="41"/>
                    </a:cubicBezTo>
                    <a:cubicBezTo>
                      <a:pt x="15" y="39"/>
                      <a:pt x="14" y="38"/>
                      <a:pt x="12" y="36"/>
                    </a:cubicBezTo>
                    <a:cubicBezTo>
                      <a:pt x="11" y="34"/>
                      <a:pt x="10" y="32"/>
                      <a:pt x="8" y="30"/>
                    </a:cubicBezTo>
                    <a:cubicBezTo>
                      <a:pt x="8" y="27"/>
                      <a:pt x="5" y="24"/>
                      <a:pt x="3" y="22"/>
                    </a:cubicBezTo>
                    <a:cubicBezTo>
                      <a:pt x="3" y="20"/>
                      <a:pt x="0" y="19"/>
                      <a:pt x="0" y="17"/>
                    </a:cubicBezTo>
                    <a:cubicBezTo>
                      <a:pt x="0" y="14"/>
                      <a:pt x="3" y="11"/>
                      <a:pt x="7" y="12"/>
                    </a:cubicBezTo>
                    <a:cubicBezTo>
                      <a:pt x="10" y="12"/>
                      <a:pt x="11" y="19"/>
                      <a:pt x="1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Freeform 34">
                <a:extLst>
                  <a:ext uri="{FF2B5EF4-FFF2-40B4-BE49-F238E27FC236}">
                    <a16:creationId xmlns:a16="http://schemas.microsoft.com/office/drawing/2014/main" id="{5C1B79FB-5288-4B9D-A884-448F281F4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4" y="2327"/>
                <a:ext cx="129" cy="149"/>
              </a:xfrm>
              <a:custGeom>
                <a:avLst/>
                <a:gdLst>
                  <a:gd name="T0" fmla="*/ 38 w 62"/>
                  <a:gd name="T1" fmla="*/ 28 h 72"/>
                  <a:gd name="T2" fmla="*/ 43 w 62"/>
                  <a:gd name="T3" fmla="*/ 29 h 72"/>
                  <a:gd name="T4" fmla="*/ 51 w 62"/>
                  <a:gd name="T5" fmla="*/ 14 h 72"/>
                  <a:gd name="T6" fmla="*/ 54 w 62"/>
                  <a:gd name="T7" fmla="*/ 11 h 72"/>
                  <a:gd name="T8" fmla="*/ 58 w 62"/>
                  <a:gd name="T9" fmla="*/ 21 h 72"/>
                  <a:gd name="T10" fmla="*/ 50 w 62"/>
                  <a:gd name="T11" fmla="*/ 36 h 72"/>
                  <a:gd name="T12" fmla="*/ 47 w 62"/>
                  <a:gd name="T13" fmla="*/ 40 h 72"/>
                  <a:gd name="T14" fmla="*/ 44 w 62"/>
                  <a:gd name="T15" fmla="*/ 47 h 72"/>
                  <a:gd name="T16" fmla="*/ 41 w 62"/>
                  <a:gd name="T17" fmla="*/ 53 h 72"/>
                  <a:gd name="T18" fmla="*/ 39 w 62"/>
                  <a:gd name="T19" fmla="*/ 55 h 72"/>
                  <a:gd name="T20" fmla="*/ 40 w 62"/>
                  <a:gd name="T21" fmla="*/ 57 h 72"/>
                  <a:gd name="T22" fmla="*/ 38 w 62"/>
                  <a:gd name="T23" fmla="*/ 58 h 72"/>
                  <a:gd name="T24" fmla="*/ 37 w 62"/>
                  <a:gd name="T25" fmla="*/ 61 h 72"/>
                  <a:gd name="T26" fmla="*/ 35 w 62"/>
                  <a:gd name="T27" fmla="*/ 65 h 72"/>
                  <a:gd name="T28" fmla="*/ 32 w 62"/>
                  <a:gd name="T29" fmla="*/ 67 h 72"/>
                  <a:gd name="T30" fmla="*/ 27 w 62"/>
                  <a:gd name="T31" fmla="*/ 71 h 72"/>
                  <a:gd name="T32" fmla="*/ 26 w 62"/>
                  <a:gd name="T33" fmla="*/ 70 h 72"/>
                  <a:gd name="T34" fmla="*/ 24 w 62"/>
                  <a:gd name="T35" fmla="*/ 69 h 72"/>
                  <a:gd name="T36" fmla="*/ 23 w 62"/>
                  <a:gd name="T37" fmla="*/ 61 h 72"/>
                  <a:gd name="T38" fmla="*/ 23 w 62"/>
                  <a:gd name="T39" fmla="*/ 55 h 72"/>
                  <a:gd name="T40" fmla="*/ 24 w 62"/>
                  <a:gd name="T41" fmla="*/ 52 h 72"/>
                  <a:gd name="T42" fmla="*/ 23 w 62"/>
                  <a:gd name="T43" fmla="*/ 50 h 72"/>
                  <a:gd name="T44" fmla="*/ 24 w 62"/>
                  <a:gd name="T45" fmla="*/ 42 h 72"/>
                  <a:gd name="T46" fmla="*/ 17 w 62"/>
                  <a:gd name="T47" fmla="*/ 45 h 72"/>
                  <a:gd name="T48" fmla="*/ 18 w 62"/>
                  <a:gd name="T49" fmla="*/ 47 h 72"/>
                  <a:gd name="T50" fmla="*/ 10 w 62"/>
                  <a:gd name="T51" fmla="*/ 60 h 72"/>
                  <a:gd name="T52" fmla="*/ 1 w 62"/>
                  <a:gd name="T53" fmla="*/ 57 h 72"/>
                  <a:gd name="T54" fmla="*/ 4 w 62"/>
                  <a:gd name="T55" fmla="*/ 47 h 72"/>
                  <a:gd name="T56" fmla="*/ 6 w 62"/>
                  <a:gd name="T57" fmla="*/ 46 h 72"/>
                  <a:gd name="T58" fmla="*/ 7 w 62"/>
                  <a:gd name="T59" fmla="*/ 41 h 72"/>
                  <a:gd name="T60" fmla="*/ 9 w 62"/>
                  <a:gd name="T61" fmla="*/ 38 h 72"/>
                  <a:gd name="T62" fmla="*/ 11 w 62"/>
                  <a:gd name="T63" fmla="*/ 36 h 72"/>
                  <a:gd name="T64" fmla="*/ 10 w 62"/>
                  <a:gd name="T65" fmla="*/ 35 h 72"/>
                  <a:gd name="T66" fmla="*/ 15 w 62"/>
                  <a:gd name="T67" fmla="*/ 26 h 72"/>
                  <a:gd name="T68" fmla="*/ 17 w 62"/>
                  <a:gd name="T69" fmla="*/ 22 h 72"/>
                  <a:gd name="T70" fmla="*/ 24 w 62"/>
                  <a:gd name="T71" fmla="*/ 11 h 72"/>
                  <a:gd name="T72" fmla="*/ 34 w 62"/>
                  <a:gd name="T73" fmla="*/ 2 h 72"/>
                  <a:gd name="T74" fmla="*/ 38 w 62"/>
                  <a:gd name="T75" fmla="*/ 4 h 72"/>
                  <a:gd name="T76" fmla="*/ 40 w 62"/>
                  <a:gd name="T77" fmla="*/ 8 h 72"/>
                  <a:gd name="T78" fmla="*/ 39 w 62"/>
                  <a:gd name="T79" fmla="*/ 12 h 72"/>
                  <a:gd name="T80" fmla="*/ 39 w 62"/>
                  <a:gd name="T81" fmla="*/ 22 h 72"/>
                  <a:gd name="T82" fmla="*/ 38 w 62"/>
                  <a:gd name="T83" fmla="*/ 2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2" h="72">
                    <a:moveTo>
                      <a:pt x="38" y="28"/>
                    </a:moveTo>
                    <a:cubicBezTo>
                      <a:pt x="38" y="30"/>
                      <a:pt x="42" y="29"/>
                      <a:pt x="43" y="29"/>
                    </a:cubicBezTo>
                    <a:cubicBezTo>
                      <a:pt x="44" y="22"/>
                      <a:pt x="48" y="19"/>
                      <a:pt x="51" y="14"/>
                    </a:cubicBezTo>
                    <a:cubicBezTo>
                      <a:pt x="53" y="13"/>
                      <a:pt x="53" y="12"/>
                      <a:pt x="54" y="11"/>
                    </a:cubicBezTo>
                    <a:cubicBezTo>
                      <a:pt x="59" y="10"/>
                      <a:pt x="62" y="18"/>
                      <a:pt x="58" y="21"/>
                    </a:cubicBezTo>
                    <a:cubicBezTo>
                      <a:pt x="55" y="26"/>
                      <a:pt x="52" y="31"/>
                      <a:pt x="50" y="36"/>
                    </a:cubicBezTo>
                    <a:cubicBezTo>
                      <a:pt x="49" y="37"/>
                      <a:pt x="48" y="39"/>
                      <a:pt x="47" y="40"/>
                    </a:cubicBezTo>
                    <a:cubicBezTo>
                      <a:pt x="46" y="42"/>
                      <a:pt x="46" y="45"/>
                      <a:pt x="44" y="47"/>
                    </a:cubicBezTo>
                    <a:cubicBezTo>
                      <a:pt x="44" y="50"/>
                      <a:pt x="41" y="51"/>
                      <a:pt x="41" y="53"/>
                    </a:cubicBezTo>
                    <a:cubicBezTo>
                      <a:pt x="40" y="54"/>
                      <a:pt x="39" y="54"/>
                      <a:pt x="39" y="55"/>
                    </a:cubicBezTo>
                    <a:cubicBezTo>
                      <a:pt x="38" y="56"/>
                      <a:pt x="40" y="56"/>
                      <a:pt x="40" y="57"/>
                    </a:cubicBezTo>
                    <a:cubicBezTo>
                      <a:pt x="40" y="57"/>
                      <a:pt x="39" y="57"/>
                      <a:pt x="38" y="58"/>
                    </a:cubicBezTo>
                    <a:cubicBezTo>
                      <a:pt x="39" y="60"/>
                      <a:pt x="38" y="60"/>
                      <a:pt x="37" y="61"/>
                    </a:cubicBezTo>
                    <a:cubicBezTo>
                      <a:pt x="36" y="62"/>
                      <a:pt x="36" y="64"/>
                      <a:pt x="35" y="65"/>
                    </a:cubicBezTo>
                    <a:cubicBezTo>
                      <a:pt x="35" y="66"/>
                      <a:pt x="33" y="66"/>
                      <a:pt x="32" y="67"/>
                    </a:cubicBezTo>
                    <a:cubicBezTo>
                      <a:pt x="34" y="71"/>
                      <a:pt x="30" y="72"/>
                      <a:pt x="27" y="71"/>
                    </a:cubicBezTo>
                    <a:cubicBezTo>
                      <a:pt x="27" y="70"/>
                      <a:pt x="26" y="70"/>
                      <a:pt x="26" y="70"/>
                    </a:cubicBezTo>
                    <a:cubicBezTo>
                      <a:pt x="25" y="69"/>
                      <a:pt x="24" y="70"/>
                      <a:pt x="24" y="69"/>
                    </a:cubicBezTo>
                    <a:cubicBezTo>
                      <a:pt x="21" y="68"/>
                      <a:pt x="22" y="64"/>
                      <a:pt x="23" y="61"/>
                    </a:cubicBezTo>
                    <a:cubicBezTo>
                      <a:pt x="23" y="59"/>
                      <a:pt x="23" y="57"/>
                      <a:pt x="23" y="55"/>
                    </a:cubicBezTo>
                    <a:cubicBezTo>
                      <a:pt x="23" y="54"/>
                      <a:pt x="24" y="53"/>
                      <a:pt x="24" y="52"/>
                    </a:cubicBezTo>
                    <a:cubicBezTo>
                      <a:pt x="24" y="52"/>
                      <a:pt x="23" y="51"/>
                      <a:pt x="23" y="50"/>
                    </a:cubicBezTo>
                    <a:cubicBezTo>
                      <a:pt x="23" y="48"/>
                      <a:pt x="26" y="45"/>
                      <a:pt x="24" y="42"/>
                    </a:cubicBezTo>
                    <a:cubicBezTo>
                      <a:pt x="20" y="40"/>
                      <a:pt x="20" y="45"/>
                      <a:pt x="17" y="45"/>
                    </a:cubicBezTo>
                    <a:cubicBezTo>
                      <a:pt x="17" y="46"/>
                      <a:pt x="18" y="46"/>
                      <a:pt x="18" y="47"/>
                    </a:cubicBezTo>
                    <a:cubicBezTo>
                      <a:pt x="15" y="51"/>
                      <a:pt x="13" y="56"/>
                      <a:pt x="10" y="60"/>
                    </a:cubicBezTo>
                    <a:cubicBezTo>
                      <a:pt x="6" y="61"/>
                      <a:pt x="2" y="61"/>
                      <a:pt x="1" y="57"/>
                    </a:cubicBezTo>
                    <a:cubicBezTo>
                      <a:pt x="0" y="53"/>
                      <a:pt x="4" y="51"/>
                      <a:pt x="4" y="47"/>
                    </a:cubicBezTo>
                    <a:cubicBezTo>
                      <a:pt x="4" y="46"/>
                      <a:pt x="5" y="46"/>
                      <a:pt x="6" y="46"/>
                    </a:cubicBezTo>
                    <a:cubicBezTo>
                      <a:pt x="5" y="43"/>
                      <a:pt x="8" y="44"/>
                      <a:pt x="7" y="41"/>
                    </a:cubicBezTo>
                    <a:cubicBezTo>
                      <a:pt x="8" y="40"/>
                      <a:pt x="9" y="40"/>
                      <a:pt x="9" y="38"/>
                    </a:cubicBezTo>
                    <a:cubicBezTo>
                      <a:pt x="9" y="37"/>
                      <a:pt x="10" y="37"/>
                      <a:pt x="11" y="36"/>
                    </a:cubicBezTo>
                    <a:cubicBezTo>
                      <a:pt x="11" y="36"/>
                      <a:pt x="10" y="36"/>
                      <a:pt x="10" y="35"/>
                    </a:cubicBezTo>
                    <a:cubicBezTo>
                      <a:pt x="12" y="32"/>
                      <a:pt x="14" y="30"/>
                      <a:pt x="15" y="26"/>
                    </a:cubicBezTo>
                    <a:cubicBezTo>
                      <a:pt x="16" y="25"/>
                      <a:pt x="17" y="24"/>
                      <a:pt x="17" y="22"/>
                    </a:cubicBezTo>
                    <a:cubicBezTo>
                      <a:pt x="20" y="19"/>
                      <a:pt x="21" y="14"/>
                      <a:pt x="24" y="11"/>
                    </a:cubicBezTo>
                    <a:cubicBezTo>
                      <a:pt x="25" y="7"/>
                      <a:pt x="29" y="0"/>
                      <a:pt x="34" y="2"/>
                    </a:cubicBezTo>
                    <a:cubicBezTo>
                      <a:pt x="35" y="2"/>
                      <a:pt x="36" y="4"/>
                      <a:pt x="38" y="4"/>
                    </a:cubicBezTo>
                    <a:cubicBezTo>
                      <a:pt x="38" y="5"/>
                      <a:pt x="40" y="6"/>
                      <a:pt x="40" y="8"/>
                    </a:cubicBezTo>
                    <a:cubicBezTo>
                      <a:pt x="40" y="9"/>
                      <a:pt x="39" y="10"/>
                      <a:pt x="39" y="12"/>
                    </a:cubicBezTo>
                    <a:cubicBezTo>
                      <a:pt x="38" y="14"/>
                      <a:pt x="39" y="19"/>
                      <a:pt x="39" y="22"/>
                    </a:cubicBezTo>
                    <a:cubicBezTo>
                      <a:pt x="39" y="24"/>
                      <a:pt x="39" y="26"/>
                      <a:pt x="3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Freeform 35">
                <a:extLst>
                  <a:ext uri="{FF2B5EF4-FFF2-40B4-BE49-F238E27FC236}">
                    <a16:creationId xmlns:a16="http://schemas.microsoft.com/office/drawing/2014/main" id="{F8B50F98-2B39-4BE5-9C9A-9EBAC8C09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8" y="2356"/>
                <a:ext cx="60" cy="133"/>
              </a:xfrm>
              <a:custGeom>
                <a:avLst/>
                <a:gdLst>
                  <a:gd name="T0" fmla="*/ 10 w 29"/>
                  <a:gd name="T1" fmla="*/ 1 h 64"/>
                  <a:gd name="T2" fmla="*/ 12 w 29"/>
                  <a:gd name="T3" fmla="*/ 4 h 64"/>
                  <a:gd name="T4" fmla="*/ 13 w 29"/>
                  <a:gd name="T5" fmla="*/ 8 h 64"/>
                  <a:gd name="T6" fmla="*/ 14 w 29"/>
                  <a:gd name="T7" fmla="*/ 14 h 64"/>
                  <a:gd name="T8" fmla="*/ 15 w 29"/>
                  <a:gd name="T9" fmla="*/ 16 h 64"/>
                  <a:gd name="T10" fmla="*/ 17 w 29"/>
                  <a:gd name="T11" fmla="*/ 21 h 64"/>
                  <a:gd name="T12" fmla="*/ 18 w 29"/>
                  <a:gd name="T13" fmla="*/ 24 h 64"/>
                  <a:gd name="T14" fmla="*/ 19 w 29"/>
                  <a:gd name="T15" fmla="*/ 29 h 64"/>
                  <a:gd name="T16" fmla="*/ 20 w 29"/>
                  <a:gd name="T17" fmla="*/ 33 h 64"/>
                  <a:gd name="T18" fmla="*/ 20 w 29"/>
                  <a:gd name="T19" fmla="*/ 35 h 64"/>
                  <a:gd name="T20" fmla="*/ 22 w 29"/>
                  <a:gd name="T21" fmla="*/ 39 h 64"/>
                  <a:gd name="T22" fmla="*/ 24 w 29"/>
                  <a:gd name="T23" fmla="*/ 47 h 64"/>
                  <a:gd name="T24" fmla="*/ 27 w 29"/>
                  <a:gd name="T25" fmla="*/ 59 h 64"/>
                  <a:gd name="T26" fmla="*/ 19 w 29"/>
                  <a:gd name="T27" fmla="*/ 61 h 64"/>
                  <a:gd name="T28" fmla="*/ 14 w 29"/>
                  <a:gd name="T29" fmla="*/ 48 h 64"/>
                  <a:gd name="T30" fmla="*/ 14 w 29"/>
                  <a:gd name="T31" fmla="*/ 46 h 64"/>
                  <a:gd name="T32" fmla="*/ 13 w 29"/>
                  <a:gd name="T33" fmla="*/ 43 h 64"/>
                  <a:gd name="T34" fmla="*/ 12 w 29"/>
                  <a:gd name="T35" fmla="*/ 40 h 64"/>
                  <a:gd name="T36" fmla="*/ 11 w 29"/>
                  <a:gd name="T37" fmla="*/ 38 h 64"/>
                  <a:gd name="T38" fmla="*/ 11 w 29"/>
                  <a:gd name="T39" fmla="*/ 35 h 64"/>
                  <a:gd name="T40" fmla="*/ 6 w 29"/>
                  <a:gd name="T41" fmla="*/ 22 h 64"/>
                  <a:gd name="T42" fmla="*/ 5 w 29"/>
                  <a:gd name="T43" fmla="*/ 18 h 64"/>
                  <a:gd name="T44" fmla="*/ 4 w 29"/>
                  <a:gd name="T45" fmla="*/ 16 h 64"/>
                  <a:gd name="T46" fmla="*/ 4 w 29"/>
                  <a:gd name="T47" fmla="*/ 13 h 64"/>
                  <a:gd name="T48" fmla="*/ 1 w 29"/>
                  <a:gd name="T49" fmla="*/ 8 h 64"/>
                  <a:gd name="T50" fmla="*/ 0 w 29"/>
                  <a:gd name="T51" fmla="*/ 4 h 64"/>
                  <a:gd name="T52" fmla="*/ 10 w 29"/>
                  <a:gd name="T53" fmla="*/ 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" h="64">
                    <a:moveTo>
                      <a:pt x="10" y="1"/>
                    </a:moveTo>
                    <a:cubicBezTo>
                      <a:pt x="11" y="2"/>
                      <a:pt x="11" y="3"/>
                      <a:pt x="12" y="4"/>
                    </a:cubicBezTo>
                    <a:cubicBezTo>
                      <a:pt x="11" y="6"/>
                      <a:pt x="13" y="7"/>
                      <a:pt x="13" y="8"/>
                    </a:cubicBezTo>
                    <a:cubicBezTo>
                      <a:pt x="14" y="10"/>
                      <a:pt x="14" y="12"/>
                      <a:pt x="14" y="14"/>
                    </a:cubicBezTo>
                    <a:cubicBezTo>
                      <a:pt x="14" y="15"/>
                      <a:pt x="15" y="15"/>
                      <a:pt x="15" y="16"/>
                    </a:cubicBezTo>
                    <a:cubicBezTo>
                      <a:pt x="16" y="17"/>
                      <a:pt x="16" y="19"/>
                      <a:pt x="17" y="21"/>
                    </a:cubicBezTo>
                    <a:cubicBezTo>
                      <a:pt x="17" y="22"/>
                      <a:pt x="18" y="23"/>
                      <a:pt x="18" y="24"/>
                    </a:cubicBezTo>
                    <a:cubicBezTo>
                      <a:pt x="19" y="26"/>
                      <a:pt x="19" y="27"/>
                      <a:pt x="19" y="29"/>
                    </a:cubicBezTo>
                    <a:cubicBezTo>
                      <a:pt x="19" y="30"/>
                      <a:pt x="20" y="31"/>
                      <a:pt x="20" y="33"/>
                    </a:cubicBezTo>
                    <a:cubicBezTo>
                      <a:pt x="20" y="33"/>
                      <a:pt x="20" y="34"/>
                      <a:pt x="20" y="35"/>
                    </a:cubicBezTo>
                    <a:cubicBezTo>
                      <a:pt x="21" y="36"/>
                      <a:pt x="22" y="37"/>
                      <a:pt x="22" y="39"/>
                    </a:cubicBezTo>
                    <a:cubicBezTo>
                      <a:pt x="23" y="42"/>
                      <a:pt x="24" y="44"/>
                      <a:pt x="24" y="47"/>
                    </a:cubicBezTo>
                    <a:cubicBezTo>
                      <a:pt x="25" y="49"/>
                      <a:pt x="29" y="56"/>
                      <a:pt x="27" y="59"/>
                    </a:cubicBezTo>
                    <a:cubicBezTo>
                      <a:pt x="26" y="62"/>
                      <a:pt x="22" y="64"/>
                      <a:pt x="19" y="61"/>
                    </a:cubicBezTo>
                    <a:cubicBezTo>
                      <a:pt x="18" y="57"/>
                      <a:pt x="15" y="52"/>
                      <a:pt x="14" y="48"/>
                    </a:cubicBezTo>
                    <a:cubicBezTo>
                      <a:pt x="14" y="47"/>
                      <a:pt x="15" y="47"/>
                      <a:pt x="14" y="46"/>
                    </a:cubicBezTo>
                    <a:cubicBezTo>
                      <a:pt x="14" y="45"/>
                      <a:pt x="13" y="44"/>
                      <a:pt x="13" y="43"/>
                    </a:cubicBezTo>
                    <a:cubicBezTo>
                      <a:pt x="12" y="42"/>
                      <a:pt x="13" y="41"/>
                      <a:pt x="12" y="40"/>
                    </a:cubicBezTo>
                    <a:cubicBezTo>
                      <a:pt x="12" y="39"/>
                      <a:pt x="11" y="39"/>
                      <a:pt x="11" y="38"/>
                    </a:cubicBezTo>
                    <a:cubicBezTo>
                      <a:pt x="11" y="37"/>
                      <a:pt x="11" y="36"/>
                      <a:pt x="11" y="35"/>
                    </a:cubicBezTo>
                    <a:cubicBezTo>
                      <a:pt x="9" y="31"/>
                      <a:pt x="8" y="27"/>
                      <a:pt x="6" y="22"/>
                    </a:cubicBezTo>
                    <a:cubicBezTo>
                      <a:pt x="6" y="21"/>
                      <a:pt x="6" y="19"/>
                      <a:pt x="5" y="18"/>
                    </a:cubicBezTo>
                    <a:cubicBezTo>
                      <a:pt x="5" y="17"/>
                      <a:pt x="4" y="16"/>
                      <a:pt x="4" y="16"/>
                    </a:cubicBezTo>
                    <a:cubicBezTo>
                      <a:pt x="4" y="15"/>
                      <a:pt x="4" y="14"/>
                      <a:pt x="4" y="13"/>
                    </a:cubicBezTo>
                    <a:cubicBezTo>
                      <a:pt x="3" y="11"/>
                      <a:pt x="2" y="10"/>
                      <a:pt x="1" y="8"/>
                    </a:cubicBezTo>
                    <a:cubicBezTo>
                      <a:pt x="1" y="7"/>
                      <a:pt x="0" y="5"/>
                      <a:pt x="0" y="4"/>
                    </a:cubicBezTo>
                    <a:cubicBezTo>
                      <a:pt x="1" y="1"/>
                      <a:pt x="5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36">
                <a:extLst>
                  <a:ext uri="{FF2B5EF4-FFF2-40B4-BE49-F238E27FC236}">
                    <a16:creationId xmlns:a16="http://schemas.microsoft.com/office/drawing/2014/main" id="{CC427C04-774B-449B-B822-A39BC5BBA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2360"/>
                <a:ext cx="100" cy="141"/>
              </a:xfrm>
              <a:custGeom>
                <a:avLst/>
                <a:gdLst>
                  <a:gd name="T0" fmla="*/ 41 w 48"/>
                  <a:gd name="T1" fmla="*/ 5 h 68"/>
                  <a:gd name="T2" fmla="*/ 40 w 48"/>
                  <a:gd name="T3" fmla="*/ 7 h 68"/>
                  <a:gd name="T4" fmla="*/ 44 w 48"/>
                  <a:gd name="T5" fmla="*/ 10 h 68"/>
                  <a:gd name="T6" fmla="*/ 46 w 48"/>
                  <a:gd name="T7" fmla="*/ 21 h 68"/>
                  <a:gd name="T8" fmla="*/ 38 w 48"/>
                  <a:gd name="T9" fmla="*/ 22 h 68"/>
                  <a:gd name="T10" fmla="*/ 36 w 48"/>
                  <a:gd name="T11" fmla="*/ 16 h 68"/>
                  <a:gd name="T12" fmla="*/ 34 w 48"/>
                  <a:gd name="T13" fmla="*/ 13 h 68"/>
                  <a:gd name="T14" fmla="*/ 30 w 48"/>
                  <a:gd name="T15" fmla="*/ 9 h 68"/>
                  <a:gd name="T16" fmla="*/ 17 w 48"/>
                  <a:gd name="T17" fmla="*/ 17 h 68"/>
                  <a:gd name="T18" fmla="*/ 15 w 48"/>
                  <a:gd name="T19" fmla="*/ 22 h 68"/>
                  <a:gd name="T20" fmla="*/ 11 w 48"/>
                  <a:gd name="T21" fmla="*/ 46 h 68"/>
                  <a:gd name="T22" fmla="*/ 12 w 48"/>
                  <a:gd name="T23" fmla="*/ 48 h 68"/>
                  <a:gd name="T24" fmla="*/ 13 w 48"/>
                  <a:gd name="T25" fmla="*/ 50 h 68"/>
                  <a:gd name="T26" fmla="*/ 21 w 48"/>
                  <a:gd name="T27" fmla="*/ 52 h 68"/>
                  <a:gd name="T28" fmla="*/ 23 w 48"/>
                  <a:gd name="T29" fmla="*/ 53 h 68"/>
                  <a:gd name="T30" fmla="*/ 26 w 48"/>
                  <a:gd name="T31" fmla="*/ 50 h 68"/>
                  <a:gd name="T32" fmla="*/ 28 w 48"/>
                  <a:gd name="T33" fmla="*/ 46 h 68"/>
                  <a:gd name="T34" fmla="*/ 23 w 48"/>
                  <a:gd name="T35" fmla="*/ 39 h 68"/>
                  <a:gd name="T36" fmla="*/ 20 w 48"/>
                  <a:gd name="T37" fmla="*/ 35 h 68"/>
                  <a:gd name="T38" fmla="*/ 33 w 48"/>
                  <a:gd name="T39" fmla="*/ 36 h 68"/>
                  <a:gd name="T40" fmla="*/ 34 w 48"/>
                  <a:gd name="T41" fmla="*/ 35 h 68"/>
                  <a:gd name="T42" fmla="*/ 40 w 48"/>
                  <a:gd name="T43" fmla="*/ 40 h 68"/>
                  <a:gd name="T44" fmla="*/ 39 w 48"/>
                  <a:gd name="T45" fmla="*/ 44 h 68"/>
                  <a:gd name="T46" fmla="*/ 37 w 48"/>
                  <a:gd name="T47" fmla="*/ 50 h 68"/>
                  <a:gd name="T48" fmla="*/ 33 w 48"/>
                  <a:gd name="T49" fmla="*/ 57 h 68"/>
                  <a:gd name="T50" fmla="*/ 33 w 48"/>
                  <a:gd name="T51" fmla="*/ 60 h 68"/>
                  <a:gd name="T52" fmla="*/ 32 w 48"/>
                  <a:gd name="T53" fmla="*/ 62 h 68"/>
                  <a:gd name="T54" fmla="*/ 26 w 48"/>
                  <a:gd name="T55" fmla="*/ 68 h 68"/>
                  <a:gd name="T56" fmla="*/ 22 w 48"/>
                  <a:gd name="T57" fmla="*/ 63 h 68"/>
                  <a:gd name="T58" fmla="*/ 13 w 48"/>
                  <a:gd name="T59" fmla="*/ 63 h 68"/>
                  <a:gd name="T60" fmla="*/ 4 w 48"/>
                  <a:gd name="T61" fmla="*/ 56 h 68"/>
                  <a:gd name="T62" fmla="*/ 2 w 48"/>
                  <a:gd name="T63" fmla="*/ 53 h 68"/>
                  <a:gd name="T64" fmla="*/ 0 w 48"/>
                  <a:gd name="T65" fmla="*/ 48 h 68"/>
                  <a:gd name="T66" fmla="*/ 2 w 48"/>
                  <a:gd name="T67" fmla="*/ 31 h 68"/>
                  <a:gd name="T68" fmla="*/ 5 w 48"/>
                  <a:gd name="T69" fmla="*/ 22 h 68"/>
                  <a:gd name="T70" fmla="*/ 8 w 48"/>
                  <a:gd name="T71" fmla="*/ 16 h 68"/>
                  <a:gd name="T72" fmla="*/ 12 w 48"/>
                  <a:gd name="T73" fmla="*/ 9 h 68"/>
                  <a:gd name="T74" fmla="*/ 14 w 48"/>
                  <a:gd name="T75" fmla="*/ 8 h 68"/>
                  <a:gd name="T76" fmla="*/ 14 w 48"/>
                  <a:gd name="T77" fmla="*/ 6 h 68"/>
                  <a:gd name="T78" fmla="*/ 18 w 48"/>
                  <a:gd name="T79" fmla="*/ 3 h 68"/>
                  <a:gd name="T80" fmla="*/ 36 w 48"/>
                  <a:gd name="T81" fmla="*/ 1 h 68"/>
                  <a:gd name="T82" fmla="*/ 41 w 48"/>
                  <a:gd name="T8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8" h="68">
                    <a:moveTo>
                      <a:pt x="41" y="5"/>
                    </a:moveTo>
                    <a:cubicBezTo>
                      <a:pt x="41" y="6"/>
                      <a:pt x="40" y="6"/>
                      <a:pt x="40" y="7"/>
                    </a:cubicBezTo>
                    <a:cubicBezTo>
                      <a:pt x="42" y="7"/>
                      <a:pt x="43" y="9"/>
                      <a:pt x="44" y="10"/>
                    </a:cubicBezTo>
                    <a:cubicBezTo>
                      <a:pt x="43" y="13"/>
                      <a:pt x="48" y="17"/>
                      <a:pt x="46" y="21"/>
                    </a:cubicBezTo>
                    <a:cubicBezTo>
                      <a:pt x="44" y="23"/>
                      <a:pt x="40" y="23"/>
                      <a:pt x="38" y="22"/>
                    </a:cubicBezTo>
                    <a:cubicBezTo>
                      <a:pt x="37" y="20"/>
                      <a:pt x="35" y="19"/>
                      <a:pt x="36" y="16"/>
                    </a:cubicBezTo>
                    <a:cubicBezTo>
                      <a:pt x="35" y="15"/>
                      <a:pt x="34" y="14"/>
                      <a:pt x="34" y="13"/>
                    </a:cubicBezTo>
                    <a:cubicBezTo>
                      <a:pt x="33" y="11"/>
                      <a:pt x="31" y="10"/>
                      <a:pt x="30" y="9"/>
                    </a:cubicBezTo>
                    <a:cubicBezTo>
                      <a:pt x="23" y="9"/>
                      <a:pt x="22" y="14"/>
                      <a:pt x="17" y="17"/>
                    </a:cubicBezTo>
                    <a:cubicBezTo>
                      <a:pt x="17" y="19"/>
                      <a:pt x="16" y="21"/>
                      <a:pt x="15" y="22"/>
                    </a:cubicBezTo>
                    <a:cubicBezTo>
                      <a:pt x="13" y="28"/>
                      <a:pt x="10" y="38"/>
                      <a:pt x="11" y="46"/>
                    </a:cubicBezTo>
                    <a:cubicBezTo>
                      <a:pt x="11" y="47"/>
                      <a:pt x="12" y="47"/>
                      <a:pt x="12" y="48"/>
                    </a:cubicBezTo>
                    <a:cubicBezTo>
                      <a:pt x="13" y="49"/>
                      <a:pt x="12" y="50"/>
                      <a:pt x="13" y="50"/>
                    </a:cubicBezTo>
                    <a:cubicBezTo>
                      <a:pt x="14" y="53"/>
                      <a:pt x="19" y="55"/>
                      <a:pt x="21" y="52"/>
                    </a:cubicBezTo>
                    <a:cubicBezTo>
                      <a:pt x="22" y="52"/>
                      <a:pt x="22" y="53"/>
                      <a:pt x="23" y="53"/>
                    </a:cubicBezTo>
                    <a:cubicBezTo>
                      <a:pt x="24" y="52"/>
                      <a:pt x="25" y="50"/>
                      <a:pt x="26" y="50"/>
                    </a:cubicBezTo>
                    <a:cubicBezTo>
                      <a:pt x="26" y="48"/>
                      <a:pt x="28" y="47"/>
                      <a:pt x="28" y="46"/>
                    </a:cubicBezTo>
                    <a:cubicBezTo>
                      <a:pt x="28" y="42"/>
                      <a:pt x="25" y="41"/>
                      <a:pt x="23" y="39"/>
                    </a:cubicBezTo>
                    <a:cubicBezTo>
                      <a:pt x="21" y="38"/>
                      <a:pt x="19" y="37"/>
                      <a:pt x="20" y="35"/>
                    </a:cubicBezTo>
                    <a:cubicBezTo>
                      <a:pt x="21" y="31"/>
                      <a:pt x="31" y="34"/>
                      <a:pt x="33" y="36"/>
                    </a:cubicBezTo>
                    <a:cubicBezTo>
                      <a:pt x="33" y="36"/>
                      <a:pt x="34" y="35"/>
                      <a:pt x="34" y="35"/>
                    </a:cubicBezTo>
                    <a:cubicBezTo>
                      <a:pt x="36" y="38"/>
                      <a:pt x="40" y="37"/>
                      <a:pt x="40" y="40"/>
                    </a:cubicBezTo>
                    <a:cubicBezTo>
                      <a:pt x="40" y="41"/>
                      <a:pt x="39" y="42"/>
                      <a:pt x="39" y="44"/>
                    </a:cubicBezTo>
                    <a:cubicBezTo>
                      <a:pt x="38" y="46"/>
                      <a:pt x="37" y="47"/>
                      <a:pt x="37" y="50"/>
                    </a:cubicBezTo>
                    <a:cubicBezTo>
                      <a:pt x="36" y="53"/>
                      <a:pt x="34" y="55"/>
                      <a:pt x="33" y="57"/>
                    </a:cubicBezTo>
                    <a:cubicBezTo>
                      <a:pt x="33" y="58"/>
                      <a:pt x="33" y="59"/>
                      <a:pt x="33" y="60"/>
                    </a:cubicBezTo>
                    <a:cubicBezTo>
                      <a:pt x="33" y="60"/>
                      <a:pt x="32" y="61"/>
                      <a:pt x="32" y="62"/>
                    </a:cubicBezTo>
                    <a:cubicBezTo>
                      <a:pt x="30" y="65"/>
                      <a:pt x="30" y="68"/>
                      <a:pt x="26" y="68"/>
                    </a:cubicBezTo>
                    <a:cubicBezTo>
                      <a:pt x="25" y="66"/>
                      <a:pt x="22" y="66"/>
                      <a:pt x="22" y="63"/>
                    </a:cubicBezTo>
                    <a:cubicBezTo>
                      <a:pt x="19" y="62"/>
                      <a:pt x="15" y="63"/>
                      <a:pt x="13" y="63"/>
                    </a:cubicBezTo>
                    <a:cubicBezTo>
                      <a:pt x="8" y="62"/>
                      <a:pt x="6" y="58"/>
                      <a:pt x="4" y="56"/>
                    </a:cubicBezTo>
                    <a:cubicBezTo>
                      <a:pt x="3" y="55"/>
                      <a:pt x="3" y="54"/>
                      <a:pt x="2" y="53"/>
                    </a:cubicBezTo>
                    <a:cubicBezTo>
                      <a:pt x="2" y="50"/>
                      <a:pt x="1" y="49"/>
                      <a:pt x="0" y="48"/>
                    </a:cubicBezTo>
                    <a:cubicBezTo>
                      <a:pt x="0" y="43"/>
                      <a:pt x="0" y="35"/>
                      <a:pt x="2" y="31"/>
                    </a:cubicBezTo>
                    <a:cubicBezTo>
                      <a:pt x="2" y="27"/>
                      <a:pt x="4" y="25"/>
                      <a:pt x="5" y="22"/>
                    </a:cubicBezTo>
                    <a:cubicBezTo>
                      <a:pt x="6" y="20"/>
                      <a:pt x="7" y="18"/>
                      <a:pt x="8" y="16"/>
                    </a:cubicBezTo>
                    <a:cubicBezTo>
                      <a:pt x="9" y="14"/>
                      <a:pt x="10" y="11"/>
                      <a:pt x="12" y="9"/>
                    </a:cubicBezTo>
                    <a:cubicBezTo>
                      <a:pt x="12" y="9"/>
                      <a:pt x="13" y="8"/>
                      <a:pt x="14" y="8"/>
                    </a:cubicBezTo>
                    <a:cubicBezTo>
                      <a:pt x="14" y="8"/>
                      <a:pt x="14" y="7"/>
                      <a:pt x="14" y="6"/>
                    </a:cubicBezTo>
                    <a:cubicBezTo>
                      <a:pt x="15" y="5"/>
                      <a:pt x="17" y="4"/>
                      <a:pt x="18" y="3"/>
                    </a:cubicBezTo>
                    <a:cubicBezTo>
                      <a:pt x="23" y="2"/>
                      <a:pt x="29" y="0"/>
                      <a:pt x="36" y="1"/>
                    </a:cubicBezTo>
                    <a:cubicBezTo>
                      <a:pt x="37" y="2"/>
                      <a:pt x="39" y="3"/>
                      <a:pt x="4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Freeform 37">
                <a:extLst>
                  <a:ext uri="{FF2B5EF4-FFF2-40B4-BE49-F238E27FC236}">
                    <a16:creationId xmlns:a16="http://schemas.microsoft.com/office/drawing/2014/main" id="{BA210B26-69E9-4E18-BA31-35C22B80D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6" y="2364"/>
                <a:ext cx="90" cy="146"/>
              </a:xfrm>
              <a:custGeom>
                <a:avLst/>
                <a:gdLst>
                  <a:gd name="T0" fmla="*/ 35 w 43"/>
                  <a:gd name="T1" fmla="*/ 2 h 70"/>
                  <a:gd name="T2" fmla="*/ 35 w 43"/>
                  <a:gd name="T3" fmla="*/ 6 h 70"/>
                  <a:gd name="T4" fmla="*/ 36 w 43"/>
                  <a:gd name="T5" fmla="*/ 8 h 70"/>
                  <a:gd name="T6" fmla="*/ 36 w 43"/>
                  <a:gd name="T7" fmla="*/ 12 h 70"/>
                  <a:gd name="T8" fmla="*/ 37 w 43"/>
                  <a:gd name="T9" fmla="*/ 15 h 70"/>
                  <a:gd name="T10" fmla="*/ 37 w 43"/>
                  <a:gd name="T11" fmla="*/ 17 h 70"/>
                  <a:gd name="T12" fmla="*/ 38 w 43"/>
                  <a:gd name="T13" fmla="*/ 20 h 70"/>
                  <a:gd name="T14" fmla="*/ 38 w 43"/>
                  <a:gd name="T15" fmla="*/ 22 h 70"/>
                  <a:gd name="T16" fmla="*/ 39 w 43"/>
                  <a:gd name="T17" fmla="*/ 32 h 70"/>
                  <a:gd name="T18" fmla="*/ 40 w 43"/>
                  <a:gd name="T19" fmla="*/ 36 h 70"/>
                  <a:gd name="T20" fmla="*/ 40 w 43"/>
                  <a:gd name="T21" fmla="*/ 40 h 70"/>
                  <a:gd name="T22" fmla="*/ 41 w 43"/>
                  <a:gd name="T23" fmla="*/ 43 h 70"/>
                  <a:gd name="T24" fmla="*/ 41 w 43"/>
                  <a:gd name="T25" fmla="*/ 45 h 70"/>
                  <a:gd name="T26" fmla="*/ 42 w 43"/>
                  <a:gd name="T27" fmla="*/ 53 h 70"/>
                  <a:gd name="T28" fmla="*/ 42 w 43"/>
                  <a:gd name="T29" fmla="*/ 55 h 70"/>
                  <a:gd name="T30" fmla="*/ 43 w 43"/>
                  <a:gd name="T31" fmla="*/ 59 h 70"/>
                  <a:gd name="T32" fmla="*/ 41 w 43"/>
                  <a:gd name="T33" fmla="*/ 63 h 70"/>
                  <a:gd name="T34" fmla="*/ 33 w 43"/>
                  <a:gd name="T35" fmla="*/ 62 h 70"/>
                  <a:gd name="T36" fmla="*/ 34 w 43"/>
                  <a:gd name="T37" fmla="*/ 60 h 70"/>
                  <a:gd name="T38" fmla="*/ 31 w 43"/>
                  <a:gd name="T39" fmla="*/ 59 h 70"/>
                  <a:gd name="T40" fmla="*/ 26 w 43"/>
                  <a:gd name="T41" fmla="*/ 51 h 70"/>
                  <a:gd name="T42" fmla="*/ 24 w 43"/>
                  <a:gd name="T43" fmla="*/ 46 h 70"/>
                  <a:gd name="T44" fmla="*/ 21 w 43"/>
                  <a:gd name="T45" fmla="*/ 39 h 70"/>
                  <a:gd name="T46" fmla="*/ 17 w 43"/>
                  <a:gd name="T47" fmla="*/ 35 h 70"/>
                  <a:gd name="T48" fmla="*/ 15 w 43"/>
                  <a:gd name="T49" fmla="*/ 45 h 70"/>
                  <a:gd name="T50" fmla="*/ 16 w 43"/>
                  <a:gd name="T51" fmla="*/ 49 h 70"/>
                  <a:gd name="T52" fmla="*/ 17 w 43"/>
                  <a:gd name="T53" fmla="*/ 56 h 70"/>
                  <a:gd name="T54" fmla="*/ 17 w 43"/>
                  <a:gd name="T55" fmla="*/ 59 h 70"/>
                  <a:gd name="T56" fmla="*/ 17 w 43"/>
                  <a:gd name="T57" fmla="*/ 61 h 70"/>
                  <a:gd name="T58" fmla="*/ 17 w 43"/>
                  <a:gd name="T59" fmla="*/ 64 h 70"/>
                  <a:gd name="T60" fmla="*/ 9 w 43"/>
                  <a:gd name="T61" fmla="*/ 68 h 70"/>
                  <a:gd name="T62" fmla="*/ 5 w 43"/>
                  <a:gd name="T63" fmla="*/ 49 h 70"/>
                  <a:gd name="T64" fmla="*/ 4 w 43"/>
                  <a:gd name="T65" fmla="*/ 46 h 70"/>
                  <a:gd name="T66" fmla="*/ 4 w 43"/>
                  <a:gd name="T67" fmla="*/ 32 h 70"/>
                  <a:gd name="T68" fmla="*/ 3 w 43"/>
                  <a:gd name="T69" fmla="*/ 30 h 70"/>
                  <a:gd name="T70" fmla="*/ 2 w 43"/>
                  <a:gd name="T71" fmla="*/ 21 h 70"/>
                  <a:gd name="T72" fmla="*/ 1 w 43"/>
                  <a:gd name="T73" fmla="*/ 18 h 70"/>
                  <a:gd name="T74" fmla="*/ 2 w 43"/>
                  <a:gd name="T75" fmla="*/ 6 h 70"/>
                  <a:gd name="T76" fmla="*/ 13 w 43"/>
                  <a:gd name="T77" fmla="*/ 5 h 70"/>
                  <a:gd name="T78" fmla="*/ 15 w 43"/>
                  <a:gd name="T79" fmla="*/ 9 h 70"/>
                  <a:gd name="T80" fmla="*/ 21 w 43"/>
                  <a:gd name="T81" fmla="*/ 17 h 70"/>
                  <a:gd name="T82" fmla="*/ 26 w 43"/>
                  <a:gd name="T83" fmla="*/ 19 h 70"/>
                  <a:gd name="T84" fmla="*/ 27 w 43"/>
                  <a:gd name="T85" fmla="*/ 2 h 70"/>
                  <a:gd name="T86" fmla="*/ 31 w 43"/>
                  <a:gd name="T87" fmla="*/ 0 h 70"/>
                  <a:gd name="T88" fmla="*/ 35 w 43"/>
                  <a:gd name="T89" fmla="*/ 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3" h="70">
                    <a:moveTo>
                      <a:pt x="35" y="2"/>
                    </a:moveTo>
                    <a:cubicBezTo>
                      <a:pt x="36" y="3"/>
                      <a:pt x="35" y="4"/>
                      <a:pt x="35" y="6"/>
                    </a:cubicBezTo>
                    <a:cubicBezTo>
                      <a:pt x="35" y="6"/>
                      <a:pt x="36" y="7"/>
                      <a:pt x="36" y="8"/>
                    </a:cubicBezTo>
                    <a:cubicBezTo>
                      <a:pt x="37" y="9"/>
                      <a:pt x="36" y="10"/>
                      <a:pt x="36" y="12"/>
                    </a:cubicBezTo>
                    <a:cubicBezTo>
                      <a:pt x="36" y="13"/>
                      <a:pt x="37" y="14"/>
                      <a:pt x="37" y="15"/>
                    </a:cubicBezTo>
                    <a:cubicBezTo>
                      <a:pt x="37" y="15"/>
                      <a:pt x="37" y="16"/>
                      <a:pt x="37" y="17"/>
                    </a:cubicBezTo>
                    <a:cubicBezTo>
                      <a:pt x="37" y="18"/>
                      <a:pt x="38" y="19"/>
                      <a:pt x="38" y="20"/>
                    </a:cubicBezTo>
                    <a:cubicBezTo>
                      <a:pt x="38" y="21"/>
                      <a:pt x="38" y="21"/>
                      <a:pt x="38" y="22"/>
                    </a:cubicBezTo>
                    <a:cubicBezTo>
                      <a:pt x="38" y="25"/>
                      <a:pt x="39" y="29"/>
                      <a:pt x="39" y="32"/>
                    </a:cubicBezTo>
                    <a:cubicBezTo>
                      <a:pt x="39" y="34"/>
                      <a:pt x="40" y="35"/>
                      <a:pt x="40" y="36"/>
                    </a:cubicBezTo>
                    <a:cubicBezTo>
                      <a:pt x="40" y="37"/>
                      <a:pt x="40" y="39"/>
                      <a:pt x="40" y="40"/>
                    </a:cubicBezTo>
                    <a:cubicBezTo>
                      <a:pt x="40" y="41"/>
                      <a:pt x="41" y="42"/>
                      <a:pt x="41" y="43"/>
                    </a:cubicBezTo>
                    <a:cubicBezTo>
                      <a:pt x="41" y="43"/>
                      <a:pt x="41" y="44"/>
                      <a:pt x="41" y="45"/>
                    </a:cubicBezTo>
                    <a:cubicBezTo>
                      <a:pt x="41" y="48"/>
                      <a:pt x="42" y="50"/>
                      <a:pt x="42" y="53"/>
                    </a:cubicBezTo>
                    <a:cubicBezTo>
                      <a:pt x="42" y="54"/>
                      <a:pt x="42" y="55"/>
                      <a:pt x="42" y="55"/>
                    </a:cubicBezTo>
                    <a:cubicBezTo>
                      <a:pt x="42" y="57"/>
                      <a:pt x="43" y="58"/>
                      <a:pt x="43" y="59"/>
                    </a:cubicBezTo>
                    <a:cubicBezTo>
                      <a:pt x="43" y="60"/>
                      <a:pt x="42" y="63"/>
                      <a:pt x="41" y="63"/>
                    </a:cubicBezTo>
                    <a:cubicBezTo>
                      <a:pt x="38" y="66"/>
                      <a:pt x="35" y="63"/>
                      <a:pt x="33" y="62"/>
                    </a:cubicBezTo>
                    <a:cubicBezTo>
                      <a:pt x="32" y="61"/>
                      <a:pt x="34" y="61"/>
                      <a:pt x="34" y="60"/>
                    </a:cubicBezTo>
                    <a:cubicBezTo>
                      <a:pt x="33" y="59"/>
                      <a:pt x="32" y="59"/>
                      <a:pt x="31" y="59"/>
                    </a:cubicBezTo>
                    <a:cubicBezTo>
                      <a:pt x="30" y="56"/>
                      <a:pt x="28" y="54"/>
                      <a:pt x="26" y="51"/>
                    </a:cubicBezTo>
                    <a:cubicBezTo>
                      <a:pt x="25" y="49"/>
                      <a:pt x="25" y="48"/>
                      <a:pt x="24" y="46"/>
                    </a:cubicBezTo>
                    <a:cubicBezTo>
                      <a:pt x="23" y="44"/>
                      <a:pt x="22" y="41"/>
                      <a:pt x="21" y="39"/>
                    </a:cubicBezTo>
                    <a:cubicBezTo>
                      <a:pt x="20" y="38"/>
                      <a:pt x="18" y="35"/>
                      <a:pt x="17" y="35"/>
                    </a:cubicBezTo>
                    <a:cubicBezTo>
                      <a:pt x="14" y="34"/>
                      <a:pt x="14" y="42"/>
                      <a:pt x="15" y="45"/>
                    </a:cubicBezTo>
                    <a:cubicBezTo>
                      <a:pt x="15" y="46"/>
                      <a:pt x="16" y="47"/>
                      <a:pt x="16" y="49"/>
                    </a:cubicBezTo>
                    <a:cubicBezTo>
                      <a:pt x="17" y="51"/>
                      <a:pt x="16" y="54"/>
                      <a:pt x="17" y="56"/>
                    </a:cubicBezTo>
                    <a:cubicBezTo>
                      <a:pt x="17" y="57"/>
                      <a:pt x="17" y="58"/>
                      <a:pt x="17" y="59"/>
                    </a:cubicBezTo>
                    <a:cubicBezTo>
                      <a:pt x="17" y="59"/>
                      <a:pt x="17" y="60"/>
                      <a:pt x="17" y="61"/>
                    </a:cubicBezTo>
                    <a:cubicBezTo>
                      <a:pt x="17" y="62"/>
                      <a:pt x="17" y="63"/>
                      <a:pt x="17" y="64"/>
                    </a:cubicBezTo>
                    <a:cubicBezTo>
                      <a:pt x="17" y="66"/>
                      <a:pt x="12" y="70"/>
                      <a:pt x="9" y="68"/>
                    </a:cubicBezTo>
                    <a:cubicBezTo>
                      <a:pt x="5" y="65"/>
                      <a:pt x="6" y="55"/>
                      <a:pt x="5" y="49"/>
                    </a:cubicBezTo>
                    <a:cubicBezTo>
                      <a:pt x="5" y="48"/>
                      <a:pt x="4" y="47"/>
                      <a:pt x="4" y="46"/>
                    </a:cubicBezTo>
                    <a:cubicBezTo>
                      <a:pt x="3" y="42"/>
                      <a:pt x="4" y="36"/>
                      <a:pt x="4" y="32"/>
                    </a:cubicBezTo>
                    <a:cubicBezTo>
                      <a:pt x="3" y="31"/>
                      <a:pt x="3" y="31"/>
                      <a:pt x="3" y="30"/>
                    </a:cubicBezTo>
                    <a:cubicBezTo>
                      <a:pt x="2" y="27"/>
                      <a:pt x="3" y="23"/>
                      <a:pt x="2" y="21"/>
                    </a:cubicBezTo>
                    <a:cubicBezTo>
                      <a:pt x="2" y="20"/>
                      <a:pt x="1" y="19"/>
                      <a:pt x="1" y="18"/>
                    </a:cubicBezTo>
                    <a:cubicBezTo>
                      <a:pt x="0" y="14"/>
                      <a:pt x="2" y="9"/>
                      <a:pt x="2" y="6"/>
                    </a:cubicBezTo>
                    <a:cubicBezTo>
                      <a:pt x="3" y="3"/>
                      <a:pt x="10" y="3"/>
                      <a:pt x="13" y="5"/>
                    </a:cubicBezTo>
                    <a:cubicBezTo>
                      <a:pt x="14" y="6"/>
                      <a:pt x="15" y="7"/>
                      <a:pt x="15" y="9"/>
                    </a:cubicBezTo>
                    <a:cubicBezTo>
                      <a:pt x="17" y="12"/>
                      <a:pt x="20" y="13"/>
                      <a:pt x="21" y="17"/>
                    </a:cubicBezTo>
                    <a:cubicBezTo>
                      <a:pt x="22" y="18"/>
                      <a:pt x="23" y="20"/>
                      <a:pt x="26" y="19"/>
                    </a:cubicBezTo>
                    <a:cubicBezTo>
                      <a:pt x="27" y="14"/>
                      <a:pt x="24" y="6"/>
                      <a:pt x="27" y="2"/>
                    </a:cubicBezTo>
                    <a:cubicBezTo>
                      <a:pt x="27" y="1"/>
                      <a:pt x="30" y="0"/>
                      <a:pt x="31" y="0"/>
                    </a:cubicBezTo>
                    <a:cubicBezTo>
                      <a:pt x="32" y="0"/>
                      <a:pt x="33" y="2"/>
                      <a:pt x="3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Freeform 38">
                <a:extLst>
                  <a:ext uri="{FF2B5EF4-FFF2-40B4-BE49-F238E27FC236}">
                    <a16:creationId xmlns:a16="http://schemas.microsoft.com/office/drawing/2014/main" id="{AEC78654-1A25-4D8A-9E67-4219D50AB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374"/>
                <a:ext cx="83" cy="140"/>
              </a:xfrm>
              <a:custGeom>
                <a:avLst/>
                <a:gdLst>
                  <a:gd name="T0" fmla="*/ 37 w 40"/>
                  <a:gd name="T1" fmla="*/ 53 h 67"/>
                  <a:gd name="T2" fmla="*/ 38 w 40"/>
                  <a:gd name="T3" fmla="*/ 55 h 67"/>
                  <a:gd name="T4" fmla="*/ 32 w 40"/>
                  <a:gd name="T5" fmla="*/ 59 h 67"/>
                  <a:gd name="T6" fmla="*/ 29 w 40"/>
                  <a:gd name="T7" fmla="*/ 64 h 67"/>
                  <a:gd name="T8" fmla="*/ 25 w 40"/>
                  <a:gd name="T9" fmla="*/ 65 h 67"/>
                  <a:gd name="T10" fmla="*/ 22 w 40"/>
                  <a:gd name="T11" fmla="*/ 67 h 67"/>
                  <a:gd name="T12" fmla="*/ 13 w 40"/>
                  <a:gd name="T13" fmla="*/ 64 h 67"/>
                  <a:gd name="T14" fmla="*/ 11 w 40"/>
                  <a:gd name="T15" fmla="*/ 63 h 67"/>
                  <a:gd name="T16" fmla="*/ 7 w 40"/>
                  <a:gd name="T17" fmla="*/ 60 h 67"/>
                  <a:gd name="T18" fmla="*/ 5 w 40"/>
                  <a:gd name="T19" fmla="*/ 58 h 67"/>
                  <a:gd name="T20" fmla="*/ 4 w 40"/>
                  <a:gd name="T21" fmla="*/ 54 h 67"/>
                  <a:gd name="T22" fmla="*/ 2 w 40"/>
                  <a:gd name="T23" fmla="*/ 51 h 67"/>
                  <a:gd name="T24" fmla="*/ 2 w 40"/>
                  <a:gd name="T25" fmla="*/ 48 h 67"/>
                  <a:gd name="T26" fmla="*/ 2 w 40"/>
                  <a:gd name="T27" fmla="*/ 45 h 67"/>
                  <a:gd name="T28" fmla="*/ 3 w 40"/>
                  <a:gd name="T29" fmla="*/ 42 h 67"/>
                  <a:gd name="T30" fmla="*/ 2 w 40"/>
                  <a:gd name="T31" fmla="*/ 37 h 67"/>
                  <a:gd name="T32" fmla="*/ 2 w 40"/>
                  <a:gd name="T33" fmla="*/ 32 h 67"/>
                  <a:gd name="T34" fmla="*/ 2 w 40"/>
                  <a:gd name="T35" fmla="*/ 23 h 67"/>
                  <a:gd name="T36" fmla="*/ 2 w 40"/>
                  <a:gd name="T37" fmla="*/ 14 h 67"/>
                  <a:gd name="T38" fmla="*/ 3 w 40"/>
                  <a:gd name="T39" fmla="*/ 6 h 67"/>
                  <a:gd name="T40" fmla="*/ 2 w 40"/>
                  <a:gd name="T41" fmla="*/ 4 h 67"/>
                  <a:gd name="T42" fmla="*/ 11 w 40"/>
                  <a:gd name="T43" fmla="*/ 2 h 67"/>
                  <a:gd name="T44" fmla="*/ 12 w 40"/>
                  <a:gd name="T45" fmla="*/ 10 h 67"/>
                  <a:gd name="T46" fmla="*/ 12 w 40"/>
                  <a:gd name="T47" fmla="*/ 15 h 67"/>
                  <a:gd name="T48" fmla="*/ 11 w 40"/>
                  <a:gd name="T49" fmla="*/ 25 h 67"/>
                  <a:gd name="T50" fmla="*/ 12 w 40"/>
                  <a:gd name="T51" fmla="*/ 27 h 67"/>
                  <a:gd name="T52" fmla="*/ 12 w 40"/>
                  <a:gd name="T53" fmla="*/ 29 h 67"/>
                  <a:gd name="T54" fmla="*/ 12 w 40"/>
                  <a:gd name="T55" fmla="*/ 31 h 67"/>
                  <a:gd name="T56" fmla="*/ 11 w 40"/>
                  <a:gd name="T57" fmla="*/ 34 h 67"/>
                  <a:gd name="T58" fmla="*/ 12 w 40"/>
                  <a:gd name="T59" fmla="*/ 37 h 67"/>
                  <a:gd name="T60" fmla="*/ 12 w 40"/>
                  <a:gd name="T61" fmla="*/ 39 h 67"/>
                  <a:gd name="T62" fmla="*/ 12 w 40"/>
                  <a:gd name="T63" fmla="*/ 42 h 67"/>
                  <a:gd name="T64" fmla="*/ 12 w 40"/>
                  <a:gd name="T65" fmla="*/ 45 h 67"/>
                  <a:gd name="T66" fmla="*/ 13 w 40"/>
                  <a:gd name="T67" fmla="*/ 50 h 67"/>
                  <a:gd name="T68" fmla="*/ 15 w 40"/>
                  <a:gd name="T69" fmla="*/ 55 h 67"/>
                  <a:gd name="T70" fmla="*/ 24 w 40"/>
                  <a:gd name="T71" fmla="*/ 56 h 67"/>
                  <a:gd name="T72" fmla="*/ 26 w 40"/>
                  <a:gd name="T73" fmla="*/ 53 h 67"/>
                  <a:gd name="T74" fmla="*/ 28 w 40"/>
                  <a:gd name="T75" fmla="*/ 50 h 67"/>
                  <a:gd name="T76" fmla="*/ 29 w 40"/>
                  <a:gd name="T77" fmla="*/ 40 h 67"/>
                  <a:gd name="T78" fmla="*/ 29 w 40"/>
                  <a:gd name="T79" fmla="*/ 37 h 67"/>
                  <a:gd name="T80" fmla="*/ 29 w 40"/>
                  <a:gd name="T81" fmla="*/ 35 h 67"/>
                  <a:gd name="T82" fmla="*/ 29 w 40"/>
                  <a:gd name="T83" fmla="*/ 31 h 67"/>
                  <a:gd name="T84" fmla="*/ 29 w 40"/>
                  <a:gd name="T85" fmla="*/ 29 h 67"/>
                  <a:gd name="T86" fmla="*/ 28 w 40"/>
                  <a:gd name="T87" fmla="*/ 9 h 67"/>
                  <a:gd name="T88" fmla="*/ 29 w 40"/>
                  <a:gd name="T89" fmla="*/ 6 h 67"/>
                  <a:gd name="T90" fmla="*/ 29 w 40"/>
                  <a:gd name="T91" fmla="*/ 4 h 67"/>
                  <a:gd name="T92" fmla="*/ 33 w 40"/>
                  <a:gd name="T93" fmla="*/ 0 h 67"/>
                  <a:gd name="T94" fmla="*/ 38 w 40"/>
                  <a:gd name="T95" fmla="*/ 2 h 67"/>
                  <a:gd name="T96" fmla="*/ 38 w 40"/>
                  <a:gd name="T97" fmla="*/ 4 h 67"/>
                  <a:gd name="T98" fmla="*/ 39 w 40"/>
                  <a:gd name="T99" fmla="*/ 6 h 67"/>
                  <a:gd name="T100" fmla="*/ 38 w 40"/>
                  <a:gd name="T101" fmla="*/ 11 h 67"/>
                  <a:gd name="T102" fmla="*/ 39 w 40"/>
                  <a:gd name="T103" fmla="*/ 13 h 67"/>
                  <a:gd name="T104" fmla="*/ 39 w 40"/>
                  <a:gd name="T105" fmla="*/ 18 h 67"/>
                  <a:gd name="T106" fmla="*/ 39 w 40"/>
                  <a:gd name="T107" fmla="*/ 28 h 67"/>
                  <a:gd name="T108" fmla="*/ 39 w 40"/>
                  <a:gd name="T109" fmla="*/ 30 h 67"/>
                  <a:gd name="T110" fmla="*/ 39 w 40"/>
                  <a:gd name="T111" fmla="*/ 35 h 67"/>
                  <a:gd name="T112" fmla="*/ 39 w 40"/>
                  <a:gd name="T113" fmla="*/ 37 h 67"/>
                  <a:gd name="T114" fmla="*/ 39 w 40"/>
                  <a:gd name="T115" fmla="*/ 52 h 67"/>
                  <a:gd name="T116" fmla="*/ 37 w 40"/>
                  <a:gd name="T117" fmla="*/ 5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0" h="67">
                    <a:moveTo>
                      <a:pt x="37" y="53"/>
                    </a:moveTo>
                    <a:cubicBezTo>
                      <a:pt x="36" y="54"/>
                      <a:pt x="38" y="54"/>
                      <a:pt x="38" y="55"/>
                    </a:cubicBezTo>
                    <a:cubicBezTo>
                      <a:pt x="36" y="57"/>
                      <a:pt x="35" y="59"/>
                      <a:pt x="32" y="59"/>
                    </a:cubicBezTo>
                    <a:cubicBezTo>
                      <a:pt x="32" y="60"/>
                      <a:pt x="31" y="63"/>
                      <a:pt x="29" y="64"/>
                    </a:cubicBezTo>
                    <a:cubicBezTo>
                      <a:pt x="28" y="64"/>
                      <a:pt x="27" y="64"/>
                      <a:pt x="25" y="65"/>
                    </a:cubicBezTo>
                    <a:cubicBezTo>
                      <a:pt x="24" y="65"/>
                      <a:pt x="23" y="66"/>
                      <a:pt x="22" y="67"/>
                    </a:cubicBezTo>
                    <a:cubicBezTo>
                      <a:pt x="19" y="67"/>
                      <a:pt x="15" y="66"/>
                      <a:pt x="13" y="64"/>
                    </a:cubicBezTo>
                    <a:cubicBezTo>
                      <a:pt x="12" y="64"/>
                      <a:pt x="12" y="63"/>
                      <a:pt x="11" y="63"/>
                    </a:cubicBezTo>
                    <a:cubicBezTo>
                      <a:pt x="9" y="63"/>
                      <a:pt x="8" y="61"/>
                      <a:pt x="7" y="60"/>
                    </a:cubicBezTo>
                    <a:cubicBezTo>
                      <a:pt x="7" y="59"/>
                      <a:pt x="6" y="59"/>
                      <a:pt x="5" y="58"/>
                    </a:cubicBezTo>
                    <a:cubicBezTo>
                      <a:pt x="5" y="57"/>
                      <a:pt x="4" y="56"/>
                      <a:pt x="4" y="54"/>
                    </a:cubicBezTo>
                    <a:cubicBezTo>
                      <a:pt x="3" y="53"/>
                      <a:pt x="2" y="52"/>
                      <a:pt x="2" y="51"/>
                    </a:cubicBezTo>
                    <a:cubicBezTo>
                      <a:pt x="2" y="50"/>
                      <a:pt x="2" y="49"/>
                      <a:pt x="2" y="48"/>
                    </a:cubicBezTo>
                    <a:cubicBezTo>
                      <a:pt x="2" y="47"/>
                      <a:pt x="2" y="46"/>
                      <a:pt x="2" y="45"/>
                    </a:cubicBezTo>
                    <a:cubicBezTo>
                      <a:pt x="2" y="44"/>
                      <a:pt x="3" y="43"/>
                      <a:pt x="3" y="42"/>
                    </a:cubicBezTo>
                    <a:cubicBezTo>
                      <a:pt x="3" y="40"/>
                      <a:pt x="1" y="39"/>
                      <a:pt x="2" y="37"/>
                    </a:cubicBezTo>
                    <a:cubicBezTo>
                      <a:pt x="2" y="35"/>
                      <a:pt x="4" y="33"/>
                      <a:pt x="2" y="32"/>
                    </a:cubicBezTo>
                    <a:cubicBezTo>
                      <a:pt x="2" y="29"/>
                      <a:pt x="2" y="26"/>
                      <a:pt x="2" y="23"/>
                    </a:cubicBezTo>
                    <a:cubicBezTo>
                      <a:pt x="1" y="20"/>
                      <a:pt x="2" y="17"/>
                      <a:pt x="2" y="14"/>
                    </a:cubicBezTo>
                    <a:cubicBezTo>
                      <a:pt x="2" y="11"/>
                      <a:pt x="0" y="7"/>
                      <a:pt x="3" y="6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1"/>
                      <a:pt x="8" y="0"/>
                      <a:pt x="11" y="2"/>
                    </a:cubicBezTo>
                    <a:cubicBezTo>
                      <a:pt x="12" y="4"/>
                      <a:pt x="12" y="7"/>
                      <a:pt x="12" y="10"/>
                    </a:cubicBezTo>
                    <a:cubicBezTo>
                      <a:pt x="12" y="12"/>
                      <a:pt x="12" y="13"/>
                      <a:pt x="12" y="15"/>
                    </a:cubicBezTo>
                    <a:cubicBezTo>
                      <a:pt x="12" y="18"/>
                      <a:pt x="11" y="21"/>
                      <a:pt x="11" y="25"/>
                    </a:cubicBezTo>
                    <a:cubicBezTo>
                      <a:pt x="11" y="26"/>
                      <a:pt x="12" y="26"/>
                      <a:pt x="12" y="27"/>
                    </a:cubicBezTo>
                    <a:cubicBezTo>
                      <a:pt x="12" y="27"/>
                      <a:pt x="12" y="28"/>
                      <a:pt x="12" y="29"/>
                    </a:cubicBezTo>
                    <a:cubicBezTo>
                      <a:pt x="12" y="30"/>
                      <a:pt x="12" y="31"/>
                      <a:pt x="12" y="31"/>
                    </a:cubicBezTo>
                    <a:cubicBezTo>
                      <a:pt x="12" y="32"/>
                      <a:pt x="11" y="33"/>
                      <a:pt x="11" y="34"/>
                    </a:cubicBezTo>
                    <a:cubicBezTo>
                      <a:pt x="11" y="35"/>
                      <a:pt x="12" y="36"/>
                      <a:pt x="12" y="37"/>
                    </a:cubicBezTo>
                    <a:cubicBezTo>
                      <a:pt x="13" y="38"/>
                      <a:pt x="12" y="39"/>
                      <a:pt x="12" y="39"/>
                    </a:cubicBezTo>
                    <a:cubicBezTo>
                      <a:pt x="12" y="40"/>
                      <a:pt x="12" y="41"/>
                      <a:pt x="12" y="42"/>
                    </a:cubicBezTo>
                    <a:cubicBezTo>
                      <a:pt x="12" y="43"/>
                      <a:pt x="12" y="44"/>
                      <a:pt x="12" y="45"/>
                    </a:cubicBezTo>
                    <a:cubicBezTo>
                      <a:pt x="12" y="46"/>
                      <a:pt x="13" y="48"/>
                      <a:pt x="13" y="50"/>
                    </a:cubicBezTo>
                    <a:cubicBezTo>
                      <a:pt x="14" y="52"/>
                      <a:pt x="15" y="53"/>
                      <a:pt x="15" y="55"/>
                    </a:cubicBezTo>
                    <a:cubicBezTo>
                      <a:pt x="19" y="56"/>
                      <a:pt x="20" y="58"/>
                      <a:pt x="24" y="56"/>
                    </a:cubicBezTo>
                    <a:cubicBezTo>
                      <a:pt x="25" y="56"/>
                      <a:pt x="26" y="55"/>
                      <a:pt x="26" y="53"/>
                    </a:cubicBezTo>
                    <a:cubicBezTo>
                      <a:pt x="28" y="53"/>
                      <a:pt x="28" y="52"/>
                      <a:pt x="28" y="50"/>
                    </a:cubicBezTo>
                    <a:cubicBezTo>
                      <a:pt x="28" y="47"/>
                      <a:pt x="28" y="43"/>
                      <a:pt x="29" y="40"/>
                    </a:cubicBezTo>
                    <a:cubicBezTo>
                      <a:pt x="29" y="39"/>
                      <a:pt x="29" y="38"/>
                      <a:pt x="29" y="37"/>
                    </a:cubicBezTo>
                    <a:cubicBezTo>
                      <a:pt x="29" y="36"/>
                      <a:pt x="29" y="36"/>
                      <a:pt x="29" y="35"/>
                    </a:cubicBezTo>
                    <a:cubicBezTo>
                      <a:pt x="29" y="33"/>
                      <a:pt x="30" y="32"/>
                      <a:pt x="29" y="31"/>
                    </a:cubicBezTo>
                    <a:cubicBezTo>
                      <a:pt x="29" y="30"/>
                      <a:pt x="29" y="29"/>
                      <a:pt x="29" y="29"/>
                    </a:cubicBezTo>
                    <a:cubicBezTo>
                      <a:pt x="29" y="23"/>
                      <a:pt x="28" y="16"/>
                      <a:pt x="28" y="9"/>
                    </a:cubicBezTo>
                    <a:cubicBezTo>
                      <a:pt x="28" y="8"/>
                      <a:pt x="29" y="7"/>
                      <a:pt x="29" y="6"/>
                    </a:cubicBezTo>
                    <a:cubicBezTo>
                      <a:pt x="29" y="6"/>
                      <a:pt x="29" y="5"/>
                      <a:pt x="29" y="4"/>
                    </a:cubicBezTo>
                    <a:cubicBezTo>
                      <a:pt x="29" y="4"/>
                      <a:pt x="32" y="1"/>
                      <a:pt x="33" y="0"/>
                    </a:cubicBezTo>
                    <a:cubicBezTo>
                      <a:pt x="35" y="0"/>
                      <a:pt x="38" y="1"/>
                      <a:pt x="38" y="2"/>
                    </a:cubicBezTo>
                    <a:cubicBezTo>
                      <a:pt x="39" y="3"/>
                      <a:pt x="38" y="3"/>
                      <a:pt x="38" y="4"/>
                    </a:cubicBezTo>
                    <a:cubicBezTo>
                      <a:pt x="38" y="5"/>
                      <a:pt x="39" y="5"/>
                      <a:pt x="39" y="6"/>
                    </a:cubicBezTo>
                    <a:cubicBezTo>
                      <a:pt x="39" y="7"/>
                      <a:pt x="39" y="10"/>
                      <a:pt x="38" y="11"/>
                    </a:cubicBezTo>
                    <a:cubicBezTo>
                      <a:pt x="38" y="12"/>
                      <a:pt x="39" y="13"/>
                      <a:pt x="39" y="13"/>
                    </a:cubicBezTo>
                    <a:cubicBezTo>
                      <a:pt x="40" y="15"/>
                      <a:pt x="39" y="16"/>
                      <a:pt x="39" y="18"/>
                    </a:cubicBezTo>
                    <a:cubicBezTo>
                      <a:pt x="38" y="22"/>
                      <a:pt x="40" y="25"/>
                      <a:pt x="39" y="28"/>
                    </a:cubicBezTo>
                    <a:cubicBezTo>
                      <a:pt x="38" y="29"/>
                      <a:pt x="39" y="29"/>
                      <a:pt x="39" y="30"/>
                    </a:cubicBezTo>
                    <a:cubicBezTo>
                      <a:pt x="39" y="32"/>
                      <a:pt x="38" y="33"/>
                      <a:pt x="39" y="35"/>
                    </a:cubicBezTo>
                    <a:cubicBezTo>
                      <a:pt x="39" y="36"/>
                      <a:pt x="39" y="36"/>
                      <a:pt x="39" y="37"/>
                    </a:cubicBezTo>
                    <a:cubicBezTo>
                      <a:pt x="40" y="41"/>
                      <a:pt x="39" y="47"/>
                      <a:pt x="39" y="52"/>
                    </a:cubicBezTo>
                    <a:cubicBezTo>
                      <a:pt x="38" y="52"/>
                      <a:pt x="37" y="53"/>
                      <a:pt x="3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87" name="文本框 86">
            <a:extLst>
              <a:ext uri="{FF2B5EF4-FFF2-40B4-BE49-F238E27FC236}">
                <a16:creationId xmlns:a16="http://schemas.microsoft.com/office/drawing/2014/main" id="{2683791F-8062-46B4-A5A2-6FF63973C804}"/>
              </a:ext>
            </a:extLst>
          </p:cNvPr>
          <p:cNvSpPr txBox="1"/>
          <p:nvPr/>
        </p:nvSpPr>
        <p:spPr>
          <a:xfrm>
            <a:off x="1609166" y="3012066"/>
            <a:ext cx="92276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我们的目标：以</a:t>
            </a:r>
            <a:r>
              <a:rPr lang="en-US" altLang="zh-CN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spoken dialogue models</a:t>
            </a: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为核心，借助各种上下游的技术，完善对话模型领域相关生态。通过多模态的深入融合，进一步涌现对话智能体的智商和情商。通过大模型中的</a:t>
            </a:r>
            <a:r>
              <a:rPr lang="en-US" altLang="zh-CN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Tokenizer</a:t>
            </a: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、生成范式、推理、强化学习等等技术。通往真正的</a:t>
            </a:r>
            <a:r>
              <a:rPr lang="en-US" altLang="zh-CN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AGI</a:t>
            </a:r>
            <a:r>
              <a: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0" name="矩形: 圆角 89">
            <a:extLst>
              <a:ext uri="{FF2B5EF4-FFF2-40B4-BE49-F238E27FC236}">
                <a16:creationId xmlns:a16="http://schemas.microsoft.com/office/drawing/2014/main" id="{AD505574-919D-4836-9565-28AA12AA34AB}"/>
              </a:ext>
            </a:extLst>
          </p:cNvPr>
          <p:cNvSpPr/>
          <p:nvPr/>
        </p:nvSpPr>
        <p:spPr>
          <a:xfrm>
            <a:off x="3692648" y="5554931"/>
            <a:ext cx="2212923" cy="440368"/>
          </a:xfrm>
          <a:prstGeom prst="roundRect">
            <a:avLst>
              <a:gd name="adj" fmla="val 50000"/>
            </a:avLst>
          </a:prstGeom>
          <a:solidFill>
            <a:srgbClr val="1A4874"/>
          </a:solidFill>
          <a:ln w="12700">
            <a:noFill/>
          </a:ln>
          <a:effectLst>
            <a:outerShdw blurRad="152400" dist="635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E911D9F0-C984-4142-9316-B72C7B7D16FC}"/>
              </a:ext>
            </a:extLst>
          </p:cNvPr>
          <p:cNvSpPr txBox="1"/>
          <p:nvPr/>
        </p:nvSpPr>
        <p:spPr>
          <a:xfrm>
            <a:off x="4357622" y="5572476"/>
            <a:ext cx="162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季圣鹏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8" name="Freeform 33">
            <a:extLst>
              <a:ext uri="{FF2B5EF4-FFF2-40B4-BE49-F238E27FC236}">
                <a16:creationId xmlns:a16="http://schemas.microsoft.com/office/drawing/2014/main" id="{29577100-F5D3-434C-B7B5-0B3A0BBFF369}"/>
              </a:ext>
            </a:extLst>
          </p:cNvPr>
          <p:cNvSpPr>
            <a:spLocks noEditPoints="1"/>
          </p:cNvSpPr>
          <p:nvPr/>
        </p:nvSpPr>
        <p:spPr bwMode="auto">
          <a:xfrm>
            <a:off x="3837111" y="5638953"/>
            <a:ext cx="227595" cy="299355"/>
          </a:xfrm>
          <a:custGeom>
            <a:avLst/>
            <a:gdLst>
              <a:gd name="T0" fmla="*/ 61057785 w 742"/>
              <a:gd name="T1" fmla="*/ 22927673 h 975"/>
              <a:gd name="T2" fmla="*/ 60958741 w 742"/>
              <a:gd name="T3" fmla="*/ 24912858 h 975"/>
              <a:gd name="T4" fmla="*/ 61255243 w 742"/>
              <a:gd name="T5" fmla="*/ 26997192 h 975"/>
              <a:gd name="T6" fmla="*/ 57698473 w 742"/>
              <a:gd name="T7" fmla="*/ 35235379 h 975"/>
              <a:gd name="T8" fmla="*/ 58982897 w 742"/>
              <a:gd name="T9" fmla="*/ 26103906 h 975"/>
              <a:gd name="T10" fmla="*/ 58785439 w 742"/>
              <a:gd name="T11" fmla="*/ 23820959 h 975"/>
              <a:gd name="T12" fmla="*/ 59279400 w 742"/>
              <a:gd name="T13" fmla="*/ 22431613 h 975"/>
              <a:gd name="T14" fmla="*/ 59872090 w 742"/>
              <a:gd name="T15" fmla="*/ 9230622 h 975"/>
              <a:gd name="T16" fmla="*/ 60662553 w 742"/>
              <a:gd name="T17" fmla="*/ 11314956 h 975"/>
              <a:gd name="T18" fmla="*/ 66985630 w 742"/>
              <a:gd name="T19" fmla="*/ 16575522 h 975"/>
              <a:gd name="T20" fmla="*/ 60662553 w 742"/>
              <a:gd name="T21" fmla="*/ 22431613 h 975"/>
              <a:gd name="T22" fmla="*/ 41890780 w 742"/>
              <a:gd name="T23" fmla="*/ 396911 h 975"/>
              <a:gd name="T24" fmla="*/ 58587666 w 742"/>
              <a:gd name="T25" fmla="*/ 10024759 h 975"/>
              <a:gd name="T26" fmla="*/ 50881435 w 742"/>
              <a:gd name="T27" fmla="*/ 18362094 h 975"/>
              <a:gd name="T28" fmla="*/ 21439351 w 742"/>
              <a:gd name="T29" fmla="*/ 23225435 h 975"/>
              <a:gd name="T30" fmla="*/ 30430006 w 742"/>
              <a:gd name="T31" fmla="*/ 9726997 h 975"/>
              <a:gd name="T32" fmla="*/ 48115128 w 742"/>
              <a:gd name="T33" fmla="*/ 11513569 h 975"/>
              <a:gd name="T34" fmla="*/ 29837316 w 742"/>
              <a:gd name="T35" fmla="*/ 8932860 h 975"/>
              <a:gd name="T36" fmla="*/ 5631658 w 742"/>
              <a:gd name="T37" fmla="*/ 6352151 h 975"/>
              <a:gd name="T38" fmla="*/ 26181816 w 742"/>
              <a:gd name="T39" fmla="*/ 29379288 h 975"/>
              <a:gd name="T40" fmla="*/ 44953589 w 742"/>
              <a:gd name="T41" fmla="*/ 25706995 h 975"/>
              <a:gd name="T42" fmla="*/ 46830704 w 742"/>
              <a:gd name="T43" fmla="*/ 26898043 h 975"/>
              <a:gd name="T44" fmla="*/ 47324665 w 742"/>
              <a:gd name="T45" fmla="*/ 31165860 h 975"/>
              <a:gd name="T46" fmla="*/ 48510359 w 742"/>
              <a:gd name="T47" fmla="*/ 30967562 h 975"/>
              <a:gd name="T48" fmla="*/ 51078893 w 742"/>
              <a:gd name="T49" fmla="*/ 35433992 h 975"/>
              <a:gd name="T50" fmla="*/ 48115128 w 742"/>
              <a:gd name="T51" fmla="*/ 41488380 h 975"/>
              <a:gd name="T52" fmla="*/ 32900125 w 742"/>
              <a:gd name="T53" fmla="*/ 51810901 h 975"/>
              <a:gd name="T54" fmla="*/ 24798348 w 742"/>
              <a:gd name="T55" fmla="*/ 41091469 h 975"/>
              <a:gd name="T56" fmla="*/ 23612968 w 742"/>
              <a:gd name="T57" fmla="*/ 29776514 h 975"/>
              <a:gd name="T58" fmla="*/ 25984043 w 742"/>
              <a:gd name="T59" fmla="*/ 31860848 h 975"/>
              <a:gd name="T60" fmla="*/ 52066815 w 742"/>
              <a:gd name="T61" fmla="*/ 24615096 h 975"/>
              <a:gd name="T62" fmla="*/ 53351240 w 742"/>
              <a:gd name="T63" fmla="*/ 35731754 h 975"/>
              <a:gd name="T64" fmla="*/ 41693007 w 742"/>
              <a:gd name="T65" fmla="*/ 53796086 h 975"/>
              <a:gd name="T66" fmla="*/ 23217736 w 742"/>
              <a:gd name="T67" fmla="*/ 43175803 h 975"/>
              <a:gd name="T68" fmla="*/ 21142849 w 742"/>
              <a:gd name="T69" fmla="*/ 28585466 h 975"/>
              <a:gd name="T70" fmla="*/ 52066815 w 742"/>
              <a:gd name="T71" fmla="*/ 24615096 h 975"/>
              <a:gd name="T72" fmla="*/ 3853273 w 742"/>
              <a:gd name="T73" fmla="*/ 66004327 h 975"/>
              <a:gd name="T74" fmla="*/ 33394086 w 742"/>
              <a:gd name="T75" fmla="*/ 71364043 h 975"/>
              <a:gd name="T76" fmla="*/ 31615701 w 742"/>
              <a:gd name="T77" fmla="*/ 59056653 h 975"/>
              <a:gd name="T78" fmla="*/ 41890780 w 742"/>
              <a:gd name="T79" fmla="*/ 57170617 h 975"/>
              <a:gd name="T80" fmla="*/ 39124473 w 742"/>
              <a:gd name="T81" fmla="*/ 63919993 h 975"/>
              <a:gd name="T82" fmla="*/ 48609089 w 742"/>
              <a:gd name="T83" fmla="*/ 54887670 h 975"/>
              <a:gd name="T84" fmla="*/ 73308708 w 742"/>
              <a:gd name="T85" fmla="*/ 72455942 h 97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42" h="975">
                <a:moveTo>
                  <a:pt x="614" y="226"/>
                </a:moveTo>
                <a:cubicBezTo>
                  <a:pt x="617" y="226"/>
                  <a:pt x="618" y="228"/>
                  <a:pt x="618" y="231"/>
                </a:cubicBezTo>
                <a:lnTo>
                  <a:pt x="619" y="241"/>
                </a:lnTo>
                <a:cubicBezTo>
                  <a:pt x="619" y="247"/>
                  <a:pt x="616" y="247"/>
                  <a:pt x="617" y="251"/>
                </a:cubicBezTo>
                <a:lnTo>
                  <a:pt x="617" y="263"/>
                </a:lnTo>
                <a:cubicBezTo>
                  <a:pt x="617" y="267"/>
                  <a:pt x="620" y="268"/>
                  <a:pt x="620" y="272"/>
                </a:cubicBezTo>
                <a:lnTo>
                  <a:pt x="630" y="355"/>
                </a:lnTo>
                <a:cubicBezTo>
                  <a:pt x="625" y="365"/>
                  <a:pt x="589" y="365"/>
                  <a:pt x="584" y="355"/>
                </a:cubicBezTo>
                <a:lnTo>
                  <a:pt x="594" y="272"/>
                </a:lnTo>
                <a:cubicBezTo>
                  <a:pt x="594" y="268"/>
                  <a:pt x="596" y="266"/>
                  <a:pt x="597" y="263"/>
                </a:cubicBezTo>
                <a:lnTo>
                  <a:pt x="597" y="251"/>
                </a:lnTo>
                <a:cubicBezTo>
                  <a:pt x="597" y="247"/>
                  <a:pt x="595" y="246"/>
                  <a:pt x="595" y="240"/>
                </a:cubicBezTo>
                <a:lnTo>
                  <a:pt x="596" y="231"/>
                </a:lnTo>
                <a:cubicBezTo>
                  <a:pt x="596" y="228"/>
                  <a:pt x="597" y="226"/>
                  <a:pt x="600" y="226"/>
                </a:cubicBezTo>
                <a:lnTo>
                  <a:pt x="600" y="93"/>
                </a:lnTo>
                <a:lnTo>
                  <a:pt x="606" y="93"/>
                </a:lnTo>
                <a:cubicBezTo>
                  <a:pt x="610" y="93"/>
                  <a:pt x="614" y="96"/>
                  <a:pt x="614" y="100"/>
                </a:cubicBezTo>
                <a:lnTo>
                  <a:pt x="614" y="114"/>
                </a:lnTo>
                <a:lnTo>
                  <a:pt x="680" y="157"/>
                </a:lnTo>
                <a:cubicBezTo>
                  <a:pt x="685" y="160"/>
                  <a:pt x="684" y="166"/>
                  <a:pt x="678" y="167"/>
                </a:cubicBezTo>
                <a:lnTo>
                  <a:pt x="614" y="174"/>
                </a:lnTo>
                <a:lnTo>
                  <a:pt x="614" y="226"/>
                </a:lnTo>
                <a:close/>
                <a:moveTo>
                  <a:pt x="60" y="54"/>
                </a:moveTo>
                <a:lnTo>
                  <a:pt x="424" y="4"/>
                </a:lnTo>
                <a:cubicBezTo>
                  <a:pt x="439" y="2"/>
                  <a:pt x="444" y="0"/>
                  <a:pt x="459" y="10"/>
                </a:cubicBezTo>
                <a:lnTo>
                  <a:pt x="593" y="101"/>
                </a:lnTo>
                <a:lnTo>
                  <a:pt x="593" y="177"/>
                </a:lnTo>
                <a:lnTo>
                  <a:pt x="515" y="185"/>
                </a:lnTo>
                <a:lnTo>
                  <a:pt x="526" y="234"/>
                </a:lnTo>
                <a:cubicBezTo>
                  <a:pt x="424" y="210"/>
                  <a:pt x="319" y="210"/>
                  <a:pt x="217" y="234"/>
                </a:cubicBezTo>
                <a:lnTo>
                  <a:pt x="237" y="144"/>
                </a:lnTo>
                <a:cubicBezTo>
                  <a:pt x="245" y="112"/>
                  <a:pt x="275" y="103"/>
                  <a:pt x="308" y="98"/>
                </a:cubicBezTo>
                <a:cubicBezTo>
                  <a:pt x="350" y="93"/>
                  <a:pt x="393" y="93"/>
                  <a:pt x="435" y="98"/>
                </a:cubicBezTo>
                <a:cubicBezTo>
                  <a:pt x="455" y="101"/>
                  <a:pt x="474" y="106"/>
                  <a:pt x="487" y="116"/>
                </a:cubicBezTo>
                <a:cubicBezTo>
                  <a:pt x="471" y="99"/>
                  <a:pt x="455" y="94"/>
                  <a:pt x="426" y="91"/>
                </a:cubicBezTo>
                <a:cubicBezTo>
                  <a:pt x="382" y="85"/>
                  <a:pt x="347" y="84"/>
                  <a:pt x="302" y="90"/>
                </a:cubicBezTo>
                <a:cubicBezTo>
                  <a:pt x="236" y="98"/>
                  <a:pt x="228" y="123"/>
                  <a:pt x="217" y="168"/>
                </a:cubicBezTo>
                <a:lnTo>
                  <a:pt x="57" y="64"/>
                </a:lnTo>
                <a:cubicBezTo>
                  <a:pt x="51" y="60"/>
                  <a:pt x="52" y="55"/>
                  <a:pt x="60" y="54"/>
                </a:cubicBezTo>
                <a:close/>
                <a:moveTo>
                  <a:pt x="265" y="296"/>
                </a:moveTo>
                <a:cubicBezTo>
                  <a:pt x="265" y="284"/>
                  <a:pt x="269" y="284"/>
                  <a:pt x="279" y="287"/>
                </a:cubicBezTo>
                <a:cubicBezTo>
                  <a:pt x="306" y="294"/>
                  <a:pt x="427" y="272"/>
                  <a:pt x="455" y="259"/>
                </a:cubicBezTo>
                <a:cubicBezTo>
                  <a:pt x="460" y="257"/>
                  <a:pt x="465" y="255"/>
                  <a:pt x="469" y="261"/>
                </a:cubicBezTo>
                <a:cubicBezTo>
                  <a:pt x="472" y="263"/>
                  <a:pt x="473" y="267"/>
                  <a:pt x="474" y="271"/>
                </a:cubicBezTo>
                <a:cubicBezTo>
                  <a:pt x="477" y="282"/>
                  <a:pt x="477" y="297"/>
                  <a:pt x="478" y="308"/>
                </a:cubicBezTo>
                <a:cubicBezTo>
                  <a:pt x="478" y="310"/>
                  <a:pt x="479" y="313"/>
                  <a:pt x="479" y="314"/>
                </a:cubicBezTo>
                <a:cubicBezTo>
                  <a:pt x="480" y="322"/>
                  <a:pt x="482" y="323"/>
                  <a:pt x="485" y="321"/>
                </a:cubicBezTo>
                <a:cubicBezTo>
                  <a:pt x="488" y="319"/>
                  <a:pt x="489" y="316"/>
                  <a:pt x="491" y="312"/>
                </a:cubicBezTo>
                <a:cubicBezTo>
                  <a:pt x="495" y="304"/>
                  <a:pt x="499" y="300"/>
                  <a:pt x="504" y="300"/>
                </a:cubicBezTo>
                <a:cubicBezTo>
                  <a:pt x="514" y="300"/>
                  <a:pt x="520" y="325"/>
                  <a:pt x="517" y="357"/>
                </a:cubicBezTo>
                <a:cubicBezTo>
                  <a:pt x="513" y="389"/>
                  <a:pt x="502" y="414"/>
                  <a:pt x="492" y="414"/>
                </a:cubicBezTo>
                <a:cubicBezTo>
                  <a:pt x="489" y="414"/>
                  <a:pt x="488" y="415"/>
                  <a:pt x="487" y="418"/>
                </a:cubicBezTo>
                <a:cubicBezTo>
                  <a:pt x="478" y="463"/>
                  <a:pt x="448" y="501"/>
                  <a:pt x="413" y="521"/>
                </a:cubicBezTo>
                <a:cubicBezTo>
                  <a:pt x="383" y="538"/>
                  <a:pt x="365" y="538"/>
                  <a:pt x="333" y="522"/>
                </a:cubicBezTo>
                <a:cubicBezTo>
                  <a:pt x="296" y="504"/>
                  <a:pt x="265" y="464"/>
                  <a:pt x="256" y="418"/>
                </a:cubicBezTo>
                <a:cubicBezTo>
                  <a:pt x="255" y="415"/>
                  <a:pt x="254" y="414"/>
                  <a:pt x="251" y="414"/>
                </a:cubicBezTo>
                <a:cubicBezTo>
                  <a:pt x="241" y="414"/>
                  <a:pt x="230" y="389"/>
                  <a:pt x="226" y="357"/>
                </a:cubicBezTo>
                <a:cubicBezTo>
                  <a:pt x="223" y="325"/>
                  <a:pt x="229" y="300"/>
                  <a:pt x="239" y="300"/>
                </a:cubicBezTo>
                <a:cubicBezTo>
                  <a:pt x="244" y="300"/>
                  <a:pt x="249" y="306"/>
                  <a:pt x="254" y="316"/>
                </a:cubicBezTo>
                <a:cubicBezTo>
                  <a:pt x="256" y="320"/>
                  <a:pt x="261" y="326"/>
                  <a:pt x="263" y="321"/>
                </a:cubicBezTo>
                <a:cubicBezTo>
                  <a:pt x="265" y="318"/>
                  <a:pt x="265" y="300"/>
                  <a:pt x="265" y="296"/>
                </a:cubicBezTo>
                <a:close/>
                <a:moveTo>
                  <a:pt x="527" y="248"/>
                </a:moveTo>
                <a:cubicBezTo>
                  <a:pt x="529" y="261"/>
                  <a:pt x="529" y="275"/>
                  <a:pt x="529" y="288"/>
                </a:cubicBezTo>
                <a:cubicBezTo>
                  <a:pt x="542" y="306"/>
                  <a:pt x="542" y="340"/>
                  <a:pt x="540" y="360"/>
                </a:cubicBezTo>
                <a:cubicBezTo>
                  <a:pt x="538" y="382"/>
                  <a:pt x="530" y="422"/>
                  <a:pt x="508" y="435"/>
                </a:cubicBezTo>
                <a:cubicBezTo>
                  <a:pt x="498" y="478"/>
                  <a:pt x="463" y="518"/>
                  <a:pt x="422" y="542"/>
                </a:cubicBezTo>
                <a:cubicBezTo>
                  <a:pt x="391" y="561"/>
                  <a:pt x="356" y="563"/>
                  <a:pt x="323" y="544"/>
                </a:cubicBezTo>
                <a:cubicBezTo>
                  <a:pt x="281" y="521"/>
                  <a:pt x="246" y="479"/>
                  <a:pt x="235" y="435"/>
                </a:cubicBezTo>
                <a:cubicBezTo>
                  <a:pt x="213" y="422"/>
                  <a:pt x="205" y="382"/>
                  <a:pt x="203" y="360"/>
                </a:cubicBezTo>
                <a:cubicBezTo>
                  <a:pt x="201" y="340"/>
                  <a:pt x="201" y="306"/>
                  <a:pt x="214" y="288"/>
                </a:cubicBezTo>
                <a:cubicBezTo>
                  <a:pt x="214" y="275"/>
                  <a:pt x="214" y="262"/>
                  <a:pt x="215" y="248"/>
                </a:cubicBezTo>
                <a:cubicBezTo>
                  <a:pt x="318" y="224"/>
                  <a:pt x="424" y="224"/>
                  <a:pt x="527" y="248"/>
                </a:cubicBezTo>
                <a:close/>
                <a:moveTo>
                  <a:pt x="0" y="730"/>
                </a:moveTo>
                <a:cubicBezTo>
                  <a:pt x="10" y="707"/>
                  <a:pt x="23" y="686"/>
                  <a:pt x="39" y="665"/>
                </a:cubicBezTo>
                <a:cubicBezTo>
                  <a:pt x="112" y="573"/>
                  <a:pt x="186" y="603"/>
                  <a:pt x="252" y="554"/>
                </a:cubicBezTo>
                <a:cubicBezTo>
                  <a:pt x="276" y="615"/>
                  <a:pt x="294" y="664"/>
                  <a:pt x="338" y="719"/>
                </a:cubicBezTo>
                <a:lnTo>
                  <a:pt x="347" y="644"/>
                </a:lnTo>
                <a:lnTo>
                  <a:pt x="320" y="595"/>
                </a:lnTo>
                <a:cubicBezTo>
                  <a:pt x="317" y="590"/>
                  <a:pt x="316" y="581"/>
                  <a:pt x="319" y="576"/>
                </a:cubicBezTo>
                <a:cubicBezTo>
                  <a:pt x="346" y="589"/>
                  <a:pt x="397" y="589"/>
                  <a:pt x="424" y="576"/>
                </a:cubicBezTo>
                <a:cubicBezTo>
                  <a:pt x="426" y="582"/>
                  <a:pt x="426" y="589"/>
                  <a:pt x="424" y="594"/>
                </a:cubicBezTo>
                <a:lnTo>
                  <a:pt x="396" y="644"/>
                </a:lnTo>
                <a:lnTo>
                  <a:pt x="405" y="719"/>
                </a:lnTo>
                <a:cubicBezTo>
                  <a:pt x="449" y="664"/>
                  <a:pt x="467" y="615"/>
                  <a:pt x="492" y="553"/>
                </a:cubicBezTo>
                <a:cubicBezTo>
                  <a:pt x="554" y="598"/>
                  <a:pt x="632" y="574"/>
                  <a:pt x="704" y="665"/>
                </a:cubicBezTo>
                <a:cubicBezTo>
                  <a:pt x="720" y="686"/>
                  <a:pt x="733" y="707"/>
                  <a:pt x="742" y="730"/>
                </a:cubicBezTo>
                <a:cubicBezTo>
                  <a:pt x="524" y="971"/>
                  <a:pt x="219" y="975"/>
                  <a:pt x="0" y="7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4" name="矩形: 圆角 103">
            <a:extLst>
              <a:ext uri="{FF2B5EF4-FFF2-40B4-BE49-F238E27FC236}">
                <a16:creationId xmlns:a16="http://schemas.microsoft.com/office/drawing/2014/main" id="{52BE1DBF-6614-4B30-94F6-43989E0CCE52}"/>
              </a:ext>
            </a:extLst>
          </p:cNvPr>
          <p:cNvSpPr/>
          <p:nvPr/>
        </p:nvSpPr>
        <p:spPr>
          <a:xfrm>
            <a:off x="6240649" y="5554931"/>
            <a:ext cx="2212923" cy="440368"/>
          </a:xfrm>
          <a:prstGeom prst="roundRect">
            <a:avLst>
              <a:gd name="adj" fmla="val 50000"/>
            </a:avLst>
          </a:prstGeom>
          <a:solidFill>
            <a:srgbClr val="1A4874"/>
          </a:solidFill>
          <a:ln w="12700">
            <a:noFill/>
          </a:ln>
          <a:effectLst>
            <a:outerShdw blurRad="152400" dist="635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FC76C2F4-2EFA-4B90-AF7F-DE3BEFCE0DB5}"/>
              </a:ext>
            </a:extLst>
          </p:cNvPr>
          <p:cNvSpPr txBox="1"/>
          <p:nvPr/>
        </p:nvSpPr>
        <p:spPr>
          <a:xfrm>
            <a:off x="6607912" y="5575197"/>
            <a:ext cx="169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导师：</a:t>
            </a:r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赵洲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08" name="Group 9">
            <a:extLst>
              <a:ext uri="{FF2B5EF4-FFF2-40B4-BE49-F238E27FC236}">
                <a16:creationId xmlns:a16="http://schemas.microsoft.com/office/drawing/2014/main" id="{601B001F-D94F-469E-AD16-807383A204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59560" y="5646790"/>
            <a:ext cx="256195" cy="267599"/>
            <a:chOff x="2419" y="3107"/>
            <a:chExt cx="1685" cy="1760"/>
          </a:xfrm>
          <a:solidFill>
            <a:srgbClr val="FFFFFF"/>
          </a:solidFill>
        </p:grpSpPr>
        <p:sp>
          <p:nvSpPr>
            <p:cNvPr id="109" name="Freeform 10">
              <a:extLst>
                <a:ext uri="{FF2B5EF4-FFF2-40B4-BE49-F238E27FC236}">
                  <a16:creationId xmlns:a16="http://schemas.microsoft.com/office/drawing/2014/main" id="{94C6E3D1-C9CF-41DC-B3D2-B1A96B5BF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3" y="3107"/>
              <a:ext cx="1071" cy="1688"/>
            </a:xfrm>
            <a:custGeom>
              <a:avLst/>
              <a:gdLst>
                <a:gd name="T0" fmla="*/ 1713 w 1784"/>
                <a:gd name="T1" fmla="*/ 740 h 2818"/>
                <a:gd name="T2" fmla="*/ 1296 w 1784"/>
                <a:gd name="T3" fmla="*/ 167 h 2818"/>
                <a:gd name="T4" fmla="*/ 499 w 1784"/>
                <a:gd name="T5" fmla="*/ 215 h 2818"/>
                <a:gd name="T6" fmla="*/ 154 w 1784"/>
                <a:gd name="T7" fmla="*/ 442 h 2818"/>
                <a:gd name="T8" fmla="*/ 35 w 1784"/>
                <a:gd name="T9" fmla="*/ 1278 h 2818"/>
                <a:gd name="T10" fmla="*/ 118 w 1784"/>
                <a:gd name="T11" fmla="*/ 1851 h 2818"/>
                <a:gd name="T12" fmla="*/ 475 w 1784"/>
                <a:gd name="T13" fmla="*/ 1887 h 2818"/>
                <a:gd name="T14" fmla="*/ 880 w 1784"/>
                <a:gd name="T15" fmla="*/ 2042 h 2818"/>
                <a:gd name="T16" fmla="*/ 1320 w 1784"/>
                <a:gd name="T17" fmla="*/ 1875 h 2818"/>
                <a:gd name="T18" fmla="*/ 1665 w 1784"/>
                <a:gd name="T19" fmla="*/ 1839 h 2818"/>
                <a:gd name="T20" fmla="*/ 1724 w 1784"/>
                <a:gd name="T21" fmla="*/ 1409 h 2818"/>
                <a:gd name="T22" fmla="*/ 1713 w 1784"/>
                <a:gd name="T23" fmla="*/ 740 h 2818"/>
                <a:gd name="T24" fmla="*/ 1451 w 1784"/>
                <a:gd name="T25" fmla="*/ 1397 h 2818"/>
                <a:gd name="T26" fmla="*/ 880 w 1784"/>
                <a:gd name="T27" fmla="*/ 1923 h 2818"/>
                <a:gd name="T28" fmla="*/ 250 w 1784"/>
                <a:gd name="T29" fmla="*/ 1003 h 2818"/>
                <a:gd name="T30" fmla="*/ 547 w 1784"/>
                <a:gd name="T31" fmla="*/ 728 h 2818"/>
                <a:gd name="T32" fmla="*/ 773 w 1784"/>
                <a:gd name="T33" fmla="*/ 908 h 2818"/>
                <a:gd name="T34" fmla="*/ 1177 w 1784"/>
                <a:gd name="T35" fmla="*/ 1218 h 2818"/>
                <a:gd name="T36" fmla="*/ 1106 w 1784"/>
                <a:gd name="T37" fmla="*/ 1003 h 2818"/>
                <a:gd name="T38" fmla="*/ 1368 w 1784"/>
                <a:gd name="T39" fmla="*/ 1111 h 2818"/>
                <a:gd name="T40" fmla="*/ 1451 w 1784"/>
                <a:gd name="T41" fmla="*/ 1397 h 2818"/>
                <a:gd name="T42" fmla="*/ 1047 w 1784"/>
                <a:gd name="T43" fmla="*/ 2818 h 2818"/>
                <a:gd name="T44" fmla="*/ 1150 w 1784"/>
                <a:gd name="T45" fmla="*/ 2337 h 2818"/>
                <a:gd name="T46" fmla="*/ 875 w 1784"/>
                <a:gd name="T47" fmla="*/ 2410 h 2818"/>
                <a:gd name="T48" fmla="*/ 586 w 1784"/>
                <a:gd name="T49" fmla="*/ 2316 h 2818"/>
                <a:gd name="T50" fmla="*/ 728 w 1784"/>
                <a:gd name="T51" fmla="*/ 2818 h 2818"/>
                <a:gd name="T52" fmla="*/ 1047 w 1784"/>
                <a:gd name="T53" fmla="*/ 2818 h 2818"/>
                <a:gd name="T54" fmla="*/ 1047 w 1784"/>
                <a:gd name="T55" fmla="*/ 2818 h 2818"/>
                <a:gd name="T56" fmla="*/ 1047 w 1784"/>
                <a:gd name="T57" fmla="*/ 2818 h 2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84" h="2818">
                  <a:moveTo>
                    <a:pt x="1713" y="740"/>
                  </a:moveTo>
                  <a:cubicBezTo>
                    <a:pt x="1641" y="525"/>
                    <a:pt x="1487" y="274"/>
                    <a:pt x="1296" y="167"/>
                  </a:cubicBezTo>
                  <a:cubicBezTo>
                    <a:pt x="1106" y="60"/>
                    <a:pt x="737" y="0"/>
                    <a:pt x="499" y="215"/>
                  </a:cubicBezTo>
                  <a:cubicBezTo>
                    <a:pt x="499" y="215"/>
                    <a:pt x="261" y="263"/>
                    <a:pt x="154" y="442"/>
                  </a:cubicBezTo>
                  <a:cubicBezTo>
                    <a:pt x="47" y="621"/>
                    <a:pt x="0" y="884"/>
                    <a:pt x="35" y="1278"/>
                  </a:cubicBezTo>
                  <a:cubicBezTo>
                    <a:pt x="83" y="1684"/>
                    <a:pt x="118" y="1744"/>
                    <a:pt x="118" y="1851"/>
                  </a:cubicBezTo>
                  <a:cubicBezTo>
                    <a:pt x="118" y="1851"/>
                    <a:pt x="249" y="1911"/>
                    <a:pt x="475" y="1887"/>
                  </a:cubicBezTo>
                  <a:cubicBezTo>
                    <a:pt x="475" y="1887"/>
                    <a:pt x="618" y="2042"/>
                    <a:pt x="880" y="2042"/>
                  </a:cubicBezTo>
                  <a:cubicBezTo>
                    <a:pt x="1141" y="2042"/>
                    <a:pt x="1320" y="1875"/>
                    <a:pt x="1320" y="1875"/>
                  </a:cubicBezTo>
                  <a:cubicBezTo>
                    <a:pt x="1320" y="1875"/>
                    <a:pt x="1498" y="1899"/>
                    <a:pt x="1665" y="1839"/>
                  </a:cubicBezTo>
                  <a:cubicBezTo>
                    <a:pt x="1665" y="1839"/>
                    <a:pt x="1701" y="1552"/>
                    <a:pt x="1724" y="1409"/>
                  </a:cubicBezTo>
                  <a:cubicBezTo>
                    <a:pt x="1749" y="1266"/>
                    <a:pt x="1784" y="955"/>
                    <a:pt x="1713" y="740"/>
                  </a:cubicBezTo>
                  <a:close/>
                  <a:moveTo>
                    <a:pt x="1451" y="1397"/>
                  </a:moveTo>
                  <a:cubicBezTo>
                    <a:pt x="1415" y="1517"/>
                    <a:pt x="1261" y="1911"/>
                    <a:pt x="880" y="1923"/>
                  </a:cubicBezTo>
                  <a:cubicBezTo>
                    <a:pt x="500" y="1935"/>
                    <a:pt x="250" y="1457"/>
                    <a:pt x="250" y="1003"/>
                  </a:cubicBezTo>
                  <a:cubicBezTo>
                    <a:pt x="261" y="1003"/>
                    <a:pt x="392" y="967"/>
                    <a:pt x="547" y="728"/>
                  </a:cubicBezTo>
                  <a:cubicBezTo>
                    <a:pt x="547" y="728"/>
                    <a:pt x="690" y="848"/>
                    <a:pt x="773" y="908"/>
                  </a:cubicBezTo>
                  <a:cubicBezTo>
                    <a:pt x="856" y="955"/>
                    <a:pt x="1070" y="1099"/>
                    <a:pt x="1177" y="1218"/>
                  </a:cubicBezTo>
                  <a:cubicBezTo>
                    <a:pt x="1177" y="1218"/>
                    <a:pt x="1154" y="1051"/>
                    <a:pt x="1106" y="1003"/>
                  </a:cubicBezTo>
                  <a:cubicBezTo>
                    <a:pt x="1106" y="1003"/>
                    <a:pt x="1296" y="1039"/>
                    <a:pt x="1368" y="1111"/>
                  </a:cubicBezTo>
                  <a:cubicBezTo>
                    <a:pt x="1439" y="1183"/>
                    <a:pt x="1499" y="1266"/>
                    <a:pt x="1451" y="1397"/>
                  </a:cubicBezTo>
                  <a:close/>
                  <a:moveTo>
                    <a:pt x="1047" y="2818"/>
                  </a:moveTo>
                  <a:cubicBezTo>
                    <a:pt x="1150" y="2337"/>
                    <a:pt x="1150" y="2337"/>
                    <a:pt x="1150" y="2337"/>
                  </a:cubicBezTo>
                  <a:cubicBezTo>
                    <a:pt x="1057" y="2376"/>
                    <a:pt x="979" y="2411"/>
                    <a:pt x="875" y="2410"/>
                  </a:cubicBezTo>
                  <a:cubicBezTo>
                    <a:pt x="736" y="2410"/>
                    <a:pt x="628" y="2358"/>
                    <a:pt x="586" y="2316"/>
                  </a:cubicBezTo>
                  <a:cubicBezTo>
                    <a:pt x="728" y="2818"/>
                    <a:pt x="728" y="2818"/>
                    <a:pt x="728" y="2818"/>
                  </a:cubicBezTo>
                  <a:cubicBezTo>
                    <a:pt x="1047" y="2818"/>
                    <a:pt x="1047" y="2818"/>
                    <a:pt x="1047" y="2818"/>
                  </a:cubicBezTo>
                  <a:close/>
                  <a:moveTo>
                    <a:pt x="1047" y="2818"/>
                  </a:moveTo>
                  <a:cubicBezTo>
                    <a:pt x="1047" y="2818"/>
                    <a:pt x="1047" y="2818"/>
                    <a:pt x="1047" y="28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72ADA98-35E4-41A2-854C-7205B2BBF1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4316"/>
              <a:ext cx="1685" cy="551"/>
            </a:xfrm>
            <a:custGeom>
              <a:avLst/>
              <a:gdLst>
                <a:gd name="T0" fmla="*/ 2747 w 2807"/>
                <a:gd name="T1" fmla="*/ 908 h 920"/>
                <a:gd name="T2" fmla="*/ 2807 w 2807"/>
                <a:gd name="T3" fmla="*/ 848 h 920"/>
                <a:gd name="T4" fmla="*/ 2676 w 2807"/>
                <a:gd name="T5" fmla="*/ 573 h 920"/>
                <a:gd name="T6" fmla="*/ 2176 w 2807"/>
                <a:gd name="T7" fmla="*/ 239 h 920"/>
                <a:gd name="T8" fmla="*/ 1879 w 2807"/>
                <a:gd name="T9" fmla="*/ 48 h 920"/>
                <a:gd name="T10" fmla="*/ 1808 w 2807"/>
                <a:gd name="T11" fmla="*/ 0 h 920"/>
                <a:gd name="T12" fmla="*/ 1784 w 2807"/>
                <a:gd name="T13" fmla="*/ 84 h 920"/>
                <a:gd name="T14" fmla="*/ 1712 w 2807"/>
                <a:gd name="T15" fmla="*/ 287 h 920"/>
                <a:gd name="T16" fmla="*/ 1595 w 2807"/>
                <a:gd name="T17" fmla="*/ 835 h 920"/>
                <a:gd name="T18" fmla="*/ 1231 w 2807"/>
                <a:gd name="T19" fmla="*/ 835 h 920"/>
                <a:gd name="T20" fmla="*/ 1070 w 2807"/>
                <a:gd name="T21" fmla="*/ 263 h 920"/>
                <a:gd name="T22" fmla="*/ 1022 w 2807"/>
                <a:gd name="T23" fmla="*/ 84 h 920"/>
                <a:gd name="T24" fmla="*/ 999 w 2807"/>
                <a:gd name="T25" fmla="*/ 12 h 920"/>
                <a:gd name="T26" fmla="*/ 927 w 2807"/>
                <a:gd name="T27" fmla="*/ 48 h 920"/>
                <a:gd name="T28" fmla="*/ 630 w 2807"/>
                <a:gd name="T29" fmla="*/ 239 h 920"/>
                <a:gd name="T30" fmla="*/ 130 w 2807"/>
                <a:gd name="T31" fmla="*/ 574 h 920"/>
                <a:gd name="T32" fmla="*/ 0 w 2807"/>
                <a:gd name="T33" fmla="*/ 861 h 920"/>
                <a:gd name="T34" fmla="*/ 59 w 2807"/>
                <a:gd name="T35" fmla="*/ 920 h 920"/>
                <a:gd name="T36" fmla="*/ 1641 w 2807"/>
                <a:gd name="T37" fmla="*/ 920 h 920"/>
                <a:gd name="T38" fmla="*/ 2747 w 2807"/>
                <a:gd name="T39" fmla="*/ 908 h 920"/>
                <a:gd name="T40" fmla="*/ 2747 w 2807"/>
                <a:gd name="T41" fmla="*/ 908 h 920"/>
                <a:gd name="T42" fmla="*/ 2747 w 2807"/>
                <a:gd name="T43" fmla="*/ 908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07" h="920">
                  <a:moveTo>
                    <a:pt x="2747" y="908"/>
                  </a:moveTo>
                  <a:cubicBezTo>
                    <a:pt x="2783" y="908"/>
                    <a:pt x="2807" y="884"/>
                    <a:pt x="2807" y="848"/>
                  </a:cubicBezTo>
                  <a:cubicBezTo>
                    <a:pt x="2807" y="848"/>
                    <a:pt x="2807" y="693"/>
                    <a:pt x="2676" y="573"/>
                  </a:cubicBezTo>
                  <a:cubicBezTo>
                    <a:pt x="2569" y="478"/>
                    <a:pt x="2343" y="334"/>
                    <a:pt x="2176" y="239"/>
                  </a:cubicBezTo>
                  <a:cubicBezTo>
                    <a:pt x="2069" y="179"/>
                    <a:pt x="1879" y="48"/>
                    <a:pt x="1879" y="48"/>
                  </a:cubicBezTo>
                  <a:cubicBezTo>
                    <a:pt x="1808" y="0"/>
                    <a:pt x="1808" y="0"/>
                    <a:pt x="1808" y="0"/>
                  </a:cubicBezTo>
                  <a:cubicBezTo>
                    <a:pt x="1784" y="84"/>
                    <a:pt x="1784" y="84"/>
                    <a:pt x="1784" y="84"/>
                  </a:cubicBezTo>
                  <a:cubicBezTo>
                    <a:pt x="1784" y="84"/>
                    <a:pt x="1748" y="203"/>
                    <a:pt x="1712" y="287"/>
                  </a:cubicBezTo>
                  <a:cubicBezTo>
                    <a:pt x="1595" y="835"/>
                    <a:pt x="1595" y="835"/>
                    <a:pt x="1595" y="835"/>
                  </a:cubicBezTo>
                  <a:cubicBezTo>
                    <a:pt x="1231" y="835"/>
                    <a:pt x="1231" y="835"/>
                    <a:pt x="1231" y="835"/>
                  </a:cubicBezTo>
                  <a:cubicBezTo>
                    <a:pt x="1070" y="263"/>
                    <a:pt x="1070" y="263"/>
                    <a:pt x="1070" y="263"/>
                  </a:cubicBezTo>
                  <a:cubicBezTo>
                    <a:pt x="1046" y="179"/>
                    <a:pt x="1022" y="84"/>
                    <a:pt x="1022" y="84"/>
                  </a:cubicBezTo>
                  <a:cubicBezTo>
                    <a:pt x="999" y="12"/>
                    <a:pt x="999" y="12"/>
                    <a:pt x="999" y="12"/>
                  </a:cubicBezTo>
                  <a:cubicBezTo>
                    <a:pt x="927" y="48"/>
                    <a:pt x="927" y="48"/>
                    <a:pt x="927" y="48"/>
                  </a:cubicBezTo>
                  <a:cubicBezTo>
                    <a:pt x="927" y="48"/>
                    <a:pt x="737" y="179"/>
                    <a:pt x="630" y="239"/>
                  </a:cubicBezTo>
                  <a:cubicBezTo>
                    <a:pt x="463" y="335"/>
                    <a:pt x="225" y="478"/>
                    <a:pt x="130" y="574"/>
                  </a:cubicBezTo>
                  <a:cubicBezTo>
                    <a:pt x="0" y="693"/>
                    <a:pt x="0" y="849"/>
                    <a:pt x="0" y="861"/>
                  </a:cubicBezTo>
                  <a:cubicBezTo>
                    <a:pt x="0" y="896"/>
                    <a:pt x="23" y="920"/>
                    <a:pt x="59" y="920"/>
                  </a:cubicBezTo>
                  <a:cubicBezTo>
                    <a:pt x="1641" y="920"/>
                    <a:pt x="1641" y="920"/>
                    <a:pt x="1641" y="920"/>
                  </a:cubicBezTo>
                  <a:lnTo>
                    <a:pt x="2747" y="908"/>
                  </a:lnTo>
                  <a:close/>
                  <a:moveTo>
                    <a:pt x="2747" y="908"/>
                  </a:moveTo>
                  <a:cubicBezTo>
                    <a:pt x="2747" y="908"/>
                    <a:pt x="2747" y="908"/>
                    <a:pt x="2747" y="9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1" name="Author">
            <a:extLst>
              <a:ext uri="{FF2B5EF4-FFF2-40B4-BE49-F238E27FC236}">
                <a16:creationId xmlns:a16="http://schemas.microsoft.com/office/drawing/2014/main" id="{EB59D111-FB13-4CE7-9055-ACF719793BDF}"/>
              </a:ext>
            </a:extLst>
          </p:cNvPr>
          <p:cNvSpPr/>
          <p:nvPr/>
        </p:nvSpPr>
        <p:spPr>
          <a:xfrm>
            <a:off x="9330354" y="6985000"/>
            <a:ext cx="2861647" cy="53485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李兴兴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A6CE9E71-116C-7F7B-CC93-98AE0B3B64B2}"/>
              </a:ext>
            </a:extLst>
          </p:cNvPr>
          <p:cNvSpPr/>
          <p:nvPr/>
        </p:nvSpPr>
        <p:spPr>
          <a:xfrm>
            <a:off x="3687638" y="6215305"/>
            <a:ext cx="4765934" cy="440368"/>
          </a:xfrm>
          <a:prstGeom prst="roundRect">
            <a:avLst>
              <a:gd name="adj" fmla="val 50000"/>
            </a:avLst>
          </a:prstGeom>
          <a:solidFill>
            <a:srgbClr val="1A4874"/>
          </a:solidFill>
          <a:ln w="12700">
            <a:noFill/>
          </a:ln>
          <a:effectLst>
            <a:outerShdw blurRad="152400" dist="635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微信：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18943038195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242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5DD9E5B-D7EE-415A-B5FB-A664D00C0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" t="7435" b="145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F4596A6-ACD2-4AB8-9D04-6D9C866869F9}"/>
              </a:ext>
            </a:extLst>
          </p:cNvPr>
          <p:cNvSpPr/>
          <p:nvPr/>
        </p:nvSpPr>
        <p:spPr>
          <a:xfrm>
            <a:off x="-14516" y="4047885"/>
            <a:ext cx="12206515" cy="2810115"/>
          </a:xfrm>
          <a:custGeom>
            <a:avLst/>
            <a:gdLst>
              <a:gd name="connsiteX0" fmla="*/ 0 w 12192000"/>
              <a:gd name="connsiteY0" fmla="*/ 0 h 2190928"/>
              <a:gd name="connsiteX1" fmla="*/ 14259 w 12192000"/>
              <a:gd name="connsiteY1" fmla="*/ 3697 h 2190928"/>
              <a:gd name="connsiteX2" fmla="*/ 6096000 w 12192000"/>
              <a:gd name="connsiteY2" fmla="*/ 647878 h 2190928"/>
              <a:gd name="connsiteX3" fmla="*/ 12177742 w 12192000"/>
              <a:gd name="connsiteY3" fmla="*/ 3697 h 2190928"/>
              <a:gd name="connsiteX4" fmla="*/ 12192000 w 12192000"/>
              <a:gd name="connsiteY4" fmla="*/ 0 h 2190928"/>
              <a:gd name="connsiteX5" fmla="*/ 12192000 w 12192000"/>
              <a:gd name="connsiteY5" fmla="*/ 2190928 h 2190928"/>
              <a:gd name="connsiteX6" fmla="*/ 0 w 12192000"/>
              <a:gd name="connsiteY6" fmla="*/ 2190928 h 2190928"/>
              <a:gd name="connsiteX0" fmla="*/ 0 w 12206515"/>
              <a:gd name="connsiteY0" fmla="*/ 215008 h 2190928"/>
              <a:gd name="connsiteX1" fmla="*/ 28774 w 12206515"/>
              <a:gd name="connsiteY1" fmla="*/ 3697 h 2190928"/>
              <a:gd name="connsiteX2" fmla="*/ 6110515 w 12206515"/>
              <a:gd name="connsiteY2" fmla="*/ 647878 h 2190928"/>
              <a:gd name="connsiteX3" fmla="*/ 12192257 w 12206515"/>
              <a:gd name="connsiteY3" fmla="*/ 3697 h 2190928"/>
              <a:gd name="connsiteX4" fmla="*/ 12206515 w 12206515"/>
              <a:gd name="connsiteY4" fmla="*/ 0 h 2190928"/>
              <a:gd name="connsiteX5" fmla="*/ 12206515 w 12206515"/>
              <a:gd name="connsiteY5" fmla="*/ 2190928 h 2190928"/>
              <a:gd name="connsiteX6" fmla="*/ 14515 w 12206515"/>
              <a:gd name="connsiteY6" fmla="*/ 2190928 h 2190928"/>
              <a:gd name="connsiteX7" fmla="*/ 0 w 12206515"/>
              <a:gd name="connsiteY7" fmla="*/ 215008 h 219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6515" h="2190928">
                <a:moveTo>
                  <a:pt x="0" y="215008"/>
                </a:moveTo>
                <a:cubicBezTo>
                  <a:pt x="4753" y="216240"/>
                  <a:pt x="24021" y="2465"/>
                  <a:pt x="28774" y="3697"/>
                </a:cubicBezTo>
                <a:cubicBezTo>
                  <a:pt x="1764842" y="410400"/>
                  <a:pt x="3857701" y="647878"/>
                  <a:pt x="6110515" y="647878"/>
                </a:cubicBezTo>
                <a:cubicBezTo>
                  <a:pt x="8363330" y="647878"/>
                  <a:pt x="10456189" y="410400"/>
                  <a:pt x="12192257" y="3697"/>
                </a:cubicBezTo>
                <a:lnTo>
                  <a:pt x="12206515" y="0"/>
                </a:lnTo>
                <a:lnTo>
                  <a:pt x="12206515" y="2190928"/>
                </a:lnTo>
                <a:lnTo>
                  <a:pt x="14515" y="2190928"/>
                </a:lnTo>
                <a:cubicBezTo>
                  <a:pt x="14515" y="1460619"/>
                  <a:pt x="0" y="945317"/>
                  <a:pt x="0" y="215008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 w="12700">
            <a:solidFill>
              <a:schemeClr val="bg1"/>
            </a:solidFill>
          </a:ln>
          <a:effectLst>
            <a:outerShdw blurRad="152400" dist="635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C451D66A-E852-49BB-A686-275D3A7D5373}"/>
              </a:ext>
            </a:extLst>
          </p:cNvPr>
          <p:cNvSpPr/>
          <p:nvPr/>
        </p:nvSpPr>
        <p:spPr>
          <a:xfrm>
            <a:off x="0" y="0"/>
            <a:ext cx="12192000" cy="4891315"/>
          </a:xfrm>
          <a:custGeom>
            <a:avLst/>
            <a:gdLst>
              <a:gd name="connsiteX0" fmla="*/ 0 w 12192000"/>
              <a:gd name="connsiteY0" fmla="*/ 0 h 5314950"/>
              <a:gd name="connsiteX1" fmla="*/ 12192000 w 12192000"/>
              <a:gd name="connsiteY1" fmla="*/ 0 h 5314950"/>
              <a:gd name="connsiteX2" fmla="*/ 12192000 w 12192000"/>
              <a:gd name="connsiteY2" fmla="*/ 4667072 h 5314950"/>
              <a:gd name="connsiteX3" fmla="*/ 12177742 w 12192000"/>
              <a:gd name="connsiteY3" fmla="*/ 4670769 h 5314950"/>
              <a:gd name="connsiteX4" fmla="*/ 6096000 w 12192000"/>
              <a:gd name="connsiteY4" fmla="*/ 5314950 h 5314950"/>
              <a:gd name="connsiteX5" fmla="*/ 14259 w 12192000"/>
              <a:gd name="connsiteY5" fmla="*/ 4670769 h 5314950"/>
              <a:gd name="connsiteX6" fmla="*/ 0 w 12192000"/>
              <a:gd name="connsiteY6" fmla="*/ 4667072 h 531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314950">
                <a:moveTo>
                  <a:pt x="0" y="0"/>
                </a:moveTo>
                <a:lnTo>
                  <a:pt x="12192000" y="0"/>
                </a:lnTo>
                <a:lnTo>
                  <a:pt x="12192000" y="4667072"/>
                </a:lnTo>
                <a:lnTo>
                  <a:pt x="12177742" y="4670769"/>
                </a:lnTo>
                <a:cubicBezTo>
                  <a:pt x="10441674" y="5077472"/>
                  <a:pt x="8348815" y="5314950"/>
                  <a:pt x="6096000" y="5314950"/>
                </a:cubicBezTo>
                <a:cubicBezTo>
                  <a:pt x="3843186" y="5314950"/>
                  <a:pt x="1750327" y="5077472"/>
                  <a:pt x="14259" y="4670769"/>
                </a:cubicBezTo>
                <a:lnTo>
                  <a:pt x="0" y="4667072"/>
                </a:lnTo>
                <a:close/>
              </a:path>
            </a:pathLst>
          </a:custGeom>
          <a:gradFill flip="none" rotWithShape="1">
            <a:gsLst>
              <a:gs pos="0">
                <a:srgbClr val="003263"/>
              </a:gs>
              <a:gs pos="66000">
                <a:srgbClr val="003466">
                  <a:alpha val="78000"/>
                </a:srgbClr>
              </a:gs>
              <a:gs pos="85000">
                <a:srgbClr val="003466">
                  <a:alpha val="87000"/>
                </a:srgbClr>
              </a:gs>
              <a:gs pos="35000">
                <a:srgbClr val="003465">
                  <a:alpha val="90000"/>
                </a:srgbClr>
              </a:gs>
              <a:gs pos="100000">
                <a:srgbClr val="003466"/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7C375886-8BCD-4E80-B1C2-066C60610C4B}"/>
              </a:ext>
            </a:extLst>
          </p:cNvPr>
          <p:cNvGrpSpPr/>
          <p:nvPr/>
        </p:nvGrpSpPr>
        <p:grpSpPr>
          <a:xfrm>
            <a:off x="5192484" y="729055"/>
            <a:ext cx="1807032" cy="1807031"/>
            <a:chOff x="4443682" y="2146980"/>
            <a:chExt cx="1843314" cy="1843314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AAF4805D-BD0A-4A32-BCDC-889FF6332636}"/>
                </a:ext>
              </a:extLst>
            </p:cNvPr>
            <p:cNvSpPr/>
            <p:nvPr/>
          </p:nvSpPr>
          <p:spPr>
            <a:xfrm>
              <a:off x="4443682" y="2146980"/>
              <a:ext cx="1843314" cy="184331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6200000" scaled="1"/>
              <a:tileRect/>
            </a:gradFill>
            <a:ln w="12700">
              <a:solidFill>
                <a:schemeClr val="bg1"/>
              </a:solidFill>
            </a:ln>
            <a:effectLst>
              <a:outerShdw blurRad="152400" dist="63500" dir="8100000" algn="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19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50" name="Group 4">
              <a:extLst>
                <a:ext uri="{FF2B5EF4-FFF2-40B4-BE49-F238E27FC236}">
                  <a16:creationId xmlns:a16="http://schemas.microsoft.com/office/drawing/2014/main" id="{85C8786A-5CDD-4B69-91C0-65AB5CCDF7E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634678" y="2356193"/>
              <a:ext cx="1461322" cy="1424888"/>
              <a:chOff x="2287" y="1164"/>
              <a:chExt cx="1444" cy="1408"/>
            </a:xfrm>
            <a:solidFill>
              <a:srgbClr val="014590"/>
            </a:solidFill>
          </p:grpSpPr>
          <p:sp>
            <p:nvSpPr>
              <p:cNvPr id="51" name="Freeform 5">
                <a:extLst>
                  <a:ext uri="{FF2B5EF4-FFF2-40B4-BE49-F238E27FC236}">
                    <a16:creationId xmlns:a16="http://schemas.microsoft.com/office/drawing/2014/main" id="{869BE0EE-930E-44F9-BCE1-D78C5D272D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87" y="1164"/>
                <a:ext cx="1444" cy="1408"/>
              </a:xfrm>
              <a:custGeom>
                <a:avLst/>
                <a:gdLst>
                  <a:gd name="T0" fmla="*/ 624 w 693"/>
                  <a:gd name="T1" fmla="*/ 138 h 677"/>
                  <a:gd name="T2" fmla="*/ 676 w 693"/>
                  <a:gd name="T3" fmla="*/ 240 h 677"/>
                  <a:gd name="T4" fmla="*/ 686 w 693"/>
                  <a:gd name="T5" fmla="*/ 401 h 677"/>
                  <a:gd name="T6" fmla="*/ 646 w 693"/>
                  <a:gd name="T7" fmla="*/ 509 h 677"/>
                  <a:gd name="T8" fmla="*/ 551 w 693"/>
                  <a:gd name="T9" fmla="*/ 613 h 677"/>
                  <a:gd name="T10" fmla="*/ 451 w 693"/>
                  <a:gd name="T11" fmla="*/ 660 h 677"/>
                  <a:gd name="T12" fmla="*/ 269 w 693"/>
                  <a:gd name="T13" fmla="*/ 667 h 677"/>
                  <a:gd name="T14" fmla="*/ 189 w 693"/>
                  <a:gd name="T15" fmla="*/ 639 h 677"/>
                  <a:gd name="T16" fmla="*/ 53 w 693"/>
                  <a:gd name="T17" fmla="*/ 520 h 677"/>
                  <a:gd name="T18" fmla="*/ 10 w 693"/>
                  <a:gd name="T19" fmla="*/ 422 h 677"/>
                  <a:gd name="T20" fmla="*/ 8 w 693"/>
                  <a:gd name="T21" fmla="*/ 272 h 677"/>
                  <a:gd name="T22" fmla="*/ 47 w 693"/>
                  <a:gd name="T23" fmla="*/ 167 h 677"/>
                  <a:gd name="T24" fmla="*/ 154 w 693"/>
                  <a:gd name="T25" fmla="*/ 56 h 677"/>
                  <a:gd name="T26" fmla="*/ 264 w 693"/>
                  <a:gd name="T27" fmla="*/ 9 h 677"/>
                  <a:gd name="T28" fmla="*/ 391 w 693"/>
                  <a:gd name="T29" fmla="*/ 4 h 677"/>
                  <a:gd name="T30" fmla="*/ 514 w 693"/>
                  <a:gd name="T31" fmla="*/ 60 h 677"/>
                  <a:gd name="T32" fmla="*/ 431 w 693"/>
                  <a:gd name="T33" fmla="*/ 25 h 677"/>
                  <a:gd name="T34" fmla="*/ 273 w 693"/>
                  <a:gd name="T35" fmla="*/ 23 h 677"/>
                  <a:gd name="T36" fmla="*/ 174 w 693"/>
                  <a:gd name="T37" fmla="*/ 61 h 677"/>
                  <a:gd name="T38" fmla="*/ 53 w 693"/>
                  <a:gd name="T39" fmla="*/ 189 h 677"/>
                  <a:gd name="T40" fmla="*/ 17 w 693"/>
                  <a:gd name="T41" fmla="*/ 352 h 677"/>
                  <a:gd name="T42" fmla="*/ 41 w 693"/>
                  <a:gd name="T43" fmla="*/ 462 h 677"/>
                  <a:gd name="T44" fmla="*/ 102 w 693"/>
                  <a:gd name="T45" fmla="*/ 557 h 677"/>
                  <a:gd name="T46" fmla="*/ 196 w 693"/>
                  <a:gd name="T47" fmla="*/ 627 h 677"/>
                  <a:gd name="T48" fmla="*/ 302 w 693"/>
                  <a:gd name="T49" fmla="*/ 658 h 677"/>
                  <a:gd name="T50" fmla="*/ 430 w 693"/>
                  <a:gd name="T51" fmla="*/ 651 h 677"/>
                  <a:gd name="T52" fmla="*/ 552 w 693"/>
                  <a:gd name="T53" fmla="*/ 593 h 677"/>
                  <a:gd name="T54" fmla="*/ 637 w 693"/>
                  <a:gd name="T55" fmla="*/ 495 h 677"/>
                  <a:gd name="T56" fmla="*/ 672 w 693"/>
                  <a:gd name="T57" fmla="*/ 397 h 677"/>
                  <a:gd name="T58" fmla="*/ 673 w 693"/>
                  <a:gd name="T59" fmla="*/ 292 h 677"/>
                  <a:gd name="T60" fmla="*/ 638 w 693"/>
                  <a:gd name="T61" fmla="*/ 250 h 677"/>
                  <a:gd name="T62" fmla="*/ 541 w 693"/>
                  <a:gd name="T63" fmla="*/ 289 h 677"/>
                  <a:gd name="T64" fmla="*/ 525 w 693"/>
                  <a:gd name="T65" fmla="*/ 401 h 677"/>
                  <a:gd name="T66" fmla="*/ 468 w 693"/>
                  <a:gd name="T67" fmla="*/ 473 h 677"/>
                  <a:gd name="T68" fmla="*/ 517 w 693"/>
                  <a:gd name="T69" fmla="*/ 399 h 677"/>
                  <a:gd name="T70" fmla="*/ 517 w 693"/>
                  <a:gd name="T71" fmla="*/ 278 h 677"/>
                  <a:gd name="T72" fmla="*/ 482 w 693"/>
                  <a:gd name="T73" fmla="*/ 292 h 677"/>
                  <a:gd name="T74" fmla="*/ 458 w 693"/>
                  <a:gd name="T75" fmla="*/ 332 h 677"/>
                  <a:gd name="T76" fmla="*/ 407 w 693"/>
                  <a:gd name="T77" fmla="*/ 404 h 677"/>
                  <a:gd name="T78" fmla="*/ 370 w 693"/>
                  <a:gd name="T79" fmla="*/ 483 h 677"/>
                  <a:gd name="T80" fmla="*/ 320 w 693"/>
                  <a:gd name="T81" fmla="*/ 466 h 677"/>
                  <a:gd name="T82" fmla="*/ 268 w 693"/>
                  <a:gd name="T83" fmla="*/ 385 h 677"/>
                  <a:gd name="T84" fmla="*/ 263 w 693"/>
                  <a:gd name="T85" fmla="*/ 328 h 677"/>
                  <a:gd name="T86" fmla="*/ 207 w 693"/>
                  <a:gd name="T87" fmla="*/ 282 h 677"/>
                  <a:gd name="T88" fmla="*/ 164 w 693"/>
                  <a:gd name="T89" fmla="*/ 338 h 677"/>
                  <a:gd name="T90" fmla="*/ 208 w 693"/>
                  <a:gd name="T91" fmla="*/ 457 h 677"/>
                  <a:gd name="T92" fmla="*/ 179 w 693"/>
                  <a:gd name="T93" fmla="*/ 430 h 677"/>
                  <a:gd name="T94" fmla="*/ 155 w 693"/>
                  <a:gd name="T95" fmla="*/ 323 h 677"/>
                  <a:gd name="T96" fmla="*/ 201 w 693"/>
                  <a:gd name="T97" fmla="*/ 219 h 677"/>
                  <a:gd name="T98" fmla="*/ 285 w 693"/>
                  <a:gd name="T99" fmla="*/ 162 h 677"/>
                  <a:gd name="T100" fmla="*/ 415 w 693"/>
                  <a:gd name="T101" fmla="*/ 164 h 677"/>
                  <a:gd name="T102" fmla="*/ 497 w 693"/>
                  <a:gd name="T103" fmla="*/ 226 h 677"/>
                  <a:gd name="T104" fmla="*/ 563 w 693"/>
                  <a:gd name="T105" fmla="*/ 236 h 677"/>
                  <a:gd name="T106" fmla="*/ 594 w 693"/>
                  <a:gd name="T107" fmla="*/ 219 h 677"/>
                  <a:gd name="T108" fmla="*/ 617 w 693"/>
                  <a:gd name="T109" fmla="*/ 153 h 677"/>
                  <a:gd name="T110" fmla="*/ 483 w 693"/>
                  <a:gd name="T111" fmla="*/ 223 h 677"/>
                  <a:gd name="T112" fmla="*/ 421 w 693"/>
                  <a:gd name="T113" fmla="*/ 176 h 677"/>
                  <a:gd name="T114" fmla="*/ 319 w 693"/>
                  <a:gd name="T115" fmla="*/ 162 h 677"/>
                  <a:gd name="T116" fmla="*/ 219 w 693"/>
                  <a:gd name="T117" fmla="*/ 212 h 677"/>
                  <a:gd name="T118" fmla="*/ 299 w 693"/>
                  <a:gd name="T119" fmla="*/ 268 h 677"/>
                  <a:gd name="T120" fmla="*/ 367 w 693"/>
                  <a:gd name="T121" fmla="*/ 251 h 677"/>
                  <a:gd name="T122" fmla="*/ 452 w 693"/>
                  <a:gd name="T123" fmla="*/ 253 h 677"/>
                  <a:gd name="T124" fmla="*/ 532 w 693"/>
                  <a:gd name="T125" fmla="*/ 272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93" h="677">
                    <a:moveTo>
                      <a:pt x="528" y="51"/>
                    </a:moveTo>
                    <a:cubicBezTo>
                      <a:pt x="529" y="52"/>
                      <a:pt x="529" y="51"/>
                      <a:pt x="530" y="51"/>
                    </a:cubicBezTo>
                    <a:cubicBezTo>
                      <a:pt x="532" y="54"/>
                      <a:pt x="537" y="54"/>
                      <a:pt x="538" y="57"/>
                    </a:cubicBezTo>
                    <a:cubicBezTo>
                      <a:pt x="541" y="57"/>
                      <a:pt x="542" y="60"/>
                      <a:pt x="544" y="60"/>
                    </a:cubicBezTo>
                    <a:cubicBezTo>
                      <a:pt x="546" y="61"/>
                      <a:pt x="547" y="63"/>
                      <a:pt x="549" y="63"/>
                    </a:cubicBezTo>
                    <a:cubicBezTo>
                      <a:pt x="551" y="66"/>
                      <a:pt x="554" y="67"/>
                      <a:pt x="555" y="70"/>
                    </a:cubicBezTo>
                    <a:cubicBezTo>
                      <a:pt x="558" y="70"/>
                      <a:pt x="560" y="72"/>
                      <a:pt x="562" y="75"/>
                    </a:cubicBezTo>
                    <a:cubicBezTo>
                      <a:pt x="565" y="76"/>
                      <a:pt x="568" y="79"/>
                      <a:pt x="571" y="81"/>
                    </a:cubicBezTo>
                    <a:cubicBezTo>
                      <a:pt x="572" y="82"/>
                      <a:pt x="572" y="83"/>
                      <a:pt x="572" y="84"/>
                    </a:cubicBezTo>
                    <a:cubicBezTo>
                      <a:pt x="573" y="84"/>
                      <a:pt x="574" y="84"/>
                      <a:pt x="574" y="84"/>
                    </a:cubicBezTo>
                    <a:cubicBezTo>
                      <a:pt x="577" y="88"/>
                      <a:pt x="582" y="89"/>
                      <a:pt x="584" y="93"/>
                    </a:cubicBezTo>
                    <a:cubicBezTo>
                      <a:pt x="587" y="94"/>
                      <a:pt x="589" y="97"/>
                      <a:pt x="591" y="100"/>
                    </a:cubicBezTo>
                    <a:cubicBezTo>
                      <a:pt x="594" y="102"/>
                      <a:pt x="597" y="104"/>
                      <a:pt x="598" y="108"/>
                    </a:cubicBezTo>
                    <a:cubicBezTo>
                      <a:pt x="602" y="112"/>
                      <a:pt x="606" y="116"/>
                      <a:pt x="609" y="119"/>
                    </a:cubicBezTo>
                    <a:cubicBezTo>
                      <a:pt x="609" y="120"/>
                      <a:pt x="608" y="120"/>
                      <a:pt x="608" y="121"/>
                    </a:cubicBezTo>
                    <a:cubicBezTo>
                      <a:pt x="609" y="122"/>
                      <a:pt x="610" y="121"/>
                      <a:pt x="611" y="122"/>
                    </a:cubicBezTo>
                    <a:cubicBezTo>
                      <a:pt x="612" y="124"/>
                      <a:pt x="614" y="125"/>
                      <a:pt x="615" y="126"/>
                    </a:cubicBezTo>
                    <a:cubicBezTo>
                      <a:pt x="616" y="127"/>
                      <a:pt x="617" y="128"/>
                      <a:pt x="617" y="129"/>
                    </a:cubicBezTo>
                    <a:cubicBezTo>
                      <a:pt x="618" y="130"/>
                      <a:pt x="618" y="130"/>
                      <a:pt x="618" y="131"/>
                    </a:cubicBezTo>
                    <a:cubicBezTo>
                      <a:pt x="619" y="132"/>
                      <a:pt x="619" y="132"/>
                      <a:pt x="620" y="132"/>
                    </a:cubicBezTo>
                    <a:cubicBezTo>
                      <a:pt x="621" y="133"/>
                      <a:pt x="622" y="136"/>
                      <a:pt x="624" y="138"/>
                    </a:cubicBezTo>
                    <a:cubicBezTo>
                      <a:pt x="624" y="138"/>
                      <a:pt x="625" y="139"/>
                      <a:pt x="626" y="140"/>
                    </a:cubicBezTo>
                    <a:cubicBezTo>
                      <a:pt x="626" y="140"/>
                      <a:pt x="626" y="141"/>
                      <a:pt x="626" y="141"/>
                    </a:cubicBezTo>
                    <a:cubicBezTo>
                      <a:pt x="627" y="142"/>
                      <a:pt x="628" y="142"/>
                      <a:pt x="628" y="142"/>
                    </a:cubicBezTo>
                    <a:cubicBezTo>
                      <a:pt x="629" y="143"/>
                      <a:pt x="629" y="144"/>
                      <a:pt x="630" y="144"/>
                    </a:cubicBezTo>
                    <a:cubicBezTo>
                      <a:pt x="630" y="145"/>
                      <a:pt x="630" y="145"/>
                      <a:pt x="630" y="146"/>
                    </a:cubicBezTo>
                    <a:cubicBezTo>
                      <a:pt x="634" y="151"/>
                      <a:pt x="638" y="156"/>
                      <a:pt x="641" y="162"/>
                    </a:cubicBezTo>
                    <a:cubicBezTo>
                      <a:pt x="642" y="163"/>
                      <a:pt x="642" y="164"/>
                      <a:pt x="643" y="164"/>
                    </a:cubicBezTo>
                    <a:cubicBezTo>
                      <a:pt x="643" y="166"/>
                      <a:pt x="644" y="168"/>
                      <a:pt x="645" y="169"/>
                    </a:cubicBezTo>
                    <a:cubicBezTo>
                      <a:pt x="646" y="172"/>
                      <a:pt x="649" y="174"/>
                      <a:pt x="650" y="177"/>
                    </a:cubicBezTo>
                    <a:cubicBezTo>
                      <a:pt x="650" y="177"/>
                      <a:pt x="650" y="178"/>
                      <a:pt x="650" y="179"/>
                    </a:cubicBezTo>
                    <a:cubicBezTo>
                      <a:pt x="651" y="180"/>
                      <a:pt x="652" y="180"/>
                      <a:pt x="652" y="181"/>
                    </a:cubicBezTo>
                    <a:cubicBezTo>
                      <a:pt x="652" y="182"/>
                      <a:pt x="652" y="182"/>
                      <a:pt x="652" y="183"/>
                    </a:cubicBezTo>
                    <a:cubicBezTo>
                      <a:pt x="654" y="187"/>
                      <a:pt x="656" y="190"/>
                      <a:pt x="658" y="193"/>
                    </a:cubicBezTo>
                    <a:cubicBezTo>
                      <a:pt x="659" y="195"/>
                      <a:pt x="660" y="198"/>
                      <a:pt x="661" y="200"/>
                    </a:cubicBezTo>
                    <a:cubicBezTo>
                      <a:pt x="660" y="202"/>
                      <a:pt x="662" y="202"/>
                      <a:pt x="663" y="204"/>
                    </a:cubicBezTo>
                    <a:cubicBezTo>
                      <a:pt x="663" y="204"/>
                      <a:pt x="663" y="205"/>
                      <a:pt x="664" y="206"/>
                    </a:cubicBezTo>
                    <a:cubicBezTo>
                      <a:pt x="665" y="209"/>
                      <a:pt x="667" y="214"/>
                      <a:pt x="669" y="218"/>
                    </a:cubicBezTo>
                    <a:cubicBezTo>
                      <a:pt x="669" y="218"/>
                      <a:pt x="670" y="219"/>
                      <a:pt x="670" y="220"/>
                    </a:cubicBezTo>
                    <a:cubicBezTo>
                      <a:pt x="671" y="222"/>
                      <a:pt x="671" y="225"/>
                      <a:pt x="673" y="226"/>
                    </a:cubicBezTo>
                    <a:cubicBezTo>
                      <a:pt x="672" y="229"/>
                      <a:pt x="674" y="230"/>
                      <a:pt x="674" y="231"/>
                    </a:cubicBezTo>
                    <a:cubicBezTo>
                      <a:pt x="675" y="234"/>
                      <a:pt x="676" y="237"/>
                      <a:pt x="676" y="240"/>
                    </a:cubicBezTo>
                    <a:cubicBezTo>
                      <a:pt x="677" y="241"/>
                      <a:pt x="678" y="242"/>
                      <a:pt x="678" y="244"/>
                    </a:cubicBezTo>
                    <a:cubicBezTo>
                      <a:pt x="678" y="245"/>
                      <a:pt x="678" y="246"/>
                      <a:pt x="678" y="247"/>
                    </a:cubicBezTo>
                    <a:cubicBezTo>
                      <a:pt x="679" y="248"/>
                      <a:pt x="679" y="248"/>
                      <a:pt x="680" y="249"/>
                    </a:cubicBezTo>
                    <a:cubicBezTo>
                      <a:pt x="680" y="250"/>
                      <a:pt x="680" y="252"/>
                      <a:pt x="680" y="253"/>
                    </a:cubicBezTo>
                    <a:cubicBezTo>
                      <a:pt x="681" y="254"/>
                      <a:pt x="682" y="256"/>
                      <a:pt x="682" y="257"/>
                    </a:cubicBezTo>
                    <a:cubicBezTo>
                      <a:pt x="682" y="258"/>
                      <a:pt x="682" y="259"/>
                      <a:pt x="682" y="260"/>
                    </a:cubicBezTo>
                    <a:cubicBezTo>
                      <a:pt x="683" y="266"/>
                      <a:pt x="685" y="273"/>
                      <a:pt x="686" y="278"/>
                    </a:cubicBezTo>
                    <a:cubicBezTo>
                      <a:pt x="686" y="280"/>
                      <a:pt x="687" y="281"/>
                      <a:pt x="687" y="282"/>
                    </a:cubicBezTo>
                    <a:cubicBezTo>
                      <a:pt x="687" y="283"/>
                      <a:pt x="687" y="284"/>
                      <a:pt x="687" y="286"/>
                    </a:cubicBezTo>
                    <a:cubicBezTo>
                      <a:pt x="687" y="286"/>
                      <a:pt x="688" y="287"/>
                      <a:pt x="688" y="288"/>
                    </a:cubicBezTo>
                    <a:cubicBezTo>
                      <a:pt x="688" y="289"/>
                      <a:pt x="688" y="291"/>
                      <a:pt x="688" y="292"/>
                    </a:cubicBezTo>
                    <a:cubicBezTo>
                      <a:pt x="688" y="294"/>
                      <a:pt x="690" y="296"/>
                      <a:pt x="689" y="298"/>
                    </a:cubicBezTo>
                    <a:cubicBezTo>
                      <a:pt x="691" y="302"/>
                      <a:pt x="689" y="310"/>
                      <a:pt x="691" y="313"/>
                    </a:cubicBezTo>
                    <a:cubicBezTo>
                      <a:pt x="692" y="330"/>
                      <a:pt x="693" y="347"/>
                      <a:pt x="692" y="364"/>
                    </a:cubicBezTo>
                    <a:cubicBezTo>
                      <a:pt x="691" y="366"/>
                      <a:pt x="691" y="368"/>
                      <a:pt x="690" y="370"/>
                    </a:cubicBezTo>
                    <a:cubicBezTo>
                      <a:pt x="690" y="371"/>
                      <a:pt x="690" y="372"/>
                      <a:pt x="690" y="373"/>
                    </a:cubicBezTo>
                    <a:cubicBezTo>
                      <a:pt x="690" y="376"/>
                      <a:pt x="689" y="378"/>
                      <a:pt x="689" y="381"/>
                    </a:cubicBezTo>
                    <a:cubicBezTo>
                      <a:pt x="688" y="385"/>
                      <a:pt x="689" y="389"/>
                      <a:pt x="688" y="392"/>
                    </a:cubicBezTo>
                    <a:cubicBezTo>
                      <a:pt x="688" y="393"/>
                      <a:pt x="687" y="394"/>
                      <a:pt x="687" y="395"/>
                    </a:cubicBezTo>
                    <a:cubicBezTo>
                      <a:pt x="687" y="396"/>
                      <a:pt x="687" y="397"/>
                      <a:pt x="687" y="398"/>
                    </a:cubicBezTo>
                    <a:cubicBezTo>
                      <a:pt x="687" y="399"/>
                      <a:pt x="686" y="400"/>
                      <a:pt x="686" y="401"/>
                    </a:cubicBezTo>
                    <a:cubicBezTo>
                      <a:pt x="685" y="402"/>
                      <a:pt x="686" y="402"/>
                      <a:pt x="686" y="403"/>
                    </a:cubicBezTo>
                    <a:cubicBezTo>
                      <a:pt x="685" y="406"/>
                      <a:pt x="684" y="408"/>
                      <a:pt x="683" y="410"/>
                    </a:cubicBezTo>
                    <a:cubicBezTo>
                      <a:pt x="684" y="412"/>
                      <a:pt x="683" y="413"/>
                      <a:pt x="683" y="415"/>
                    </a:cubicBezTo>
                    <a:cubicBezTo>
                      <a:pt x="682" y="416"/>
                      <a:pt x="683" y="417"/>
                      <a:pt x="683" y="418"/>
                    </a:cubicBezTo>
                    <a:cubicBezTo>
                      <a:pt x="682" y="420"/>
                      <a:pt x="681" y="422"/>
                      <a:pt x="680" y="425"/>
                    </a:cubicBezTo>
                    <a:cubicBezTo>
                      <a:pt x="679" y="428"/>
                      <a:pt x="679" y="431"/>
                      <a:pt x="678" y="434"/>
                    </a:cubicBezTo>
                    <a:cubicBezTo>
                      <a:pt x="678" y="435"/>
                      <a:pt x="677" y="437"/>
                      <a:pt x="676" y="439"/>
                    </a:cubicBezTo>
                    <a:cubicBezTo>
                      <a:pt x="676" y="440"/>
                      <a:pt x="676" y="441"/>
                      <a:pt x="676" y="442"/>
                    </a:cubicBezTo>
                    <a:cubicBezTo>
                      <a:pt x="676" y="443"/>
                      <a:pt x="674" y="446"/>
                      <a:pt x="674" y="448"/>
                    </a:cubicBezTo>
                    <a:cubicBezTo>
                      <a:pt x="672" y="452"/>
                      <a:pt x="671" y="457"/>
                      <a:pt x="669" y="461"/>
                    </a:cubicBezTo>
                    <a:cubicBezTo>
                      <a:pt x="670" y="463"/>
                      <a:pt x="668" y="464"/>
                      <a:pt x="667" y="465"/>
                    </a:cubicBezTo>
                    <a:cubicBezTo>
                      <a:pt x="668" y="468"/>
                      <a:pt x="665" y="470"/>
                      <a:pt x="664" y="472"/>
                    </a:cubicBezTo>
                    <a:cubicBezTo>
                      <a:pt x="663" y="474"/>
                      <a:pt x="663" y="476"/>
                      <a:pt x="663" y="478"/>
                    </a:cubicBezTo>
                    <a:cubicBezTo>
                      <a:pt x="662" y="479"/>
                      <a:pt x="660" y="481"/>
                      <a:pt x="660" y="482"/>
                    </a:cubicBezTo>
                    <a:cubicBezTo>
                      <a:pt x="659" y="485"/>
                      <a:pt x="659" y="487"/>
                      <a:pt x="657" y="488"/>
                    </a:cubicBezTo>
                    <a:cubicBezTo>
                      <a:pt x="657" y="489"/>
                      <a:pt x="657" y="490"/>
                      <a:pt x="657" y="490"/>
                    </a:cubicBezTo>
                    <a:cubicBezTo>
                      <a:pt x="656" y="491"/>
                      <a:pt x="655" y="492"/>
                      <a:pt x="655" y="494"/>
                    </a:cubicBezTo>
                    <a:cubicBezTo>
                      <a:pt x="654" y="494"/>
                      <a:pt x="653" y="494"/>
                      <a:pt x="653" y="495"/>
                    </a:cubicBezTo>
                    <a:cubicBezTo>
                      <a:pt x="653" y="496"/>
                      <a:pt x="653" y="496"/>
                      <a:pt x="652" y="497"/>
                    </a:cubicBezTo>
                    <a:cubicBezTo>
                      <a:pt x="651" y="499"/>
                      <a:pt x="650" y="501"/>
                      <a:pt x="649" y="503"/>
                    </a:cubicBezTo>
                    <a:cubicBezTo>
                      <a:pt x="648" y="505"/>
                      <a:pt x="647" y="507"/>
                      <a:pt x="646" y="509"/>
                    </a:cubicBezTo>
                    <a:cubicBezTo>
                      <a:pt x="644" y="514"/>
                      <a:pt x="639" y="517"/>
                      <a:pt x="638" y="523"/>
                    </a:cubicBezTo>
                    <a:cubicBezTo>
                      <a:pt x="634" y="526"/>
                      <a:pt x="632" y="532"/>
                      <a:pt x="628" y="535"/>
                    </a:cubicBezTo>
                    <a:cubicBezTo>
                      <a:pt x="628" y="537"/>
                      <a:pt x="626" y="539"/>
                      <a:pt x="625" y="540"/>
                    </a:cubicBezTo>
                    <a:cubicBezTo>
                      <a:pt x="622" y="545"/>
                      <a:pt x="617" y="547"/>
                      <a:pt x="615" y="553"/>
                    </a:cubicBezTo>
                    <a:cubicBezTo>
                      <a:pt x="613" y="553"/>
                      <a:pt x="613" y="555"/>
                      <a:pt x="612" y="555"/>
                    </a:cubicBezTo>
                    <a:cubicBezTo>
                      <a:pt x="612" y="557"/>
                      <a:pt x="611" y="557"/>
                      <a:pt x="611" y="558"/>
                    </a:cubicBezTo>
                    <a:cubicBezTo>
                      <a:pt x="610" y="558"/>
                      <a:pt x="610" y="558"/>
                      <a:pt x="609" y="559"/>
                    </a:cubicBezTo>
                    <a:cubicBezTo>
                      <a:pt x="608" y="562"/>
                      <a:pt x="605" y="562"/>
                      <a:pt x="605" y="566"/>
                    </a:cubicBezTo>
                    <a:cubicBezTo>
                      <a:pt x="604" y="566"/>
                      <a:pt x="603" y="567"/>
                      <a:pt x="603" y="568"/>
                    </a:cubicBezTo>
                    <a:cubicBezTo>
                      <a:pt x="601" y="568"/>
                      <a:pt x="599" y="570"/>
                      <a:pt x="598" y="572"/>
                    </a:cubicBezTo>
                    <a:cubicBezTo>
                      <a:pt x="595" y="574"/>
                      <a:pt x="593" y="577"/>
                      <a:pt x="590" y="580"/>
                    </a:cubicBezTo>
                    <a:cubicBezTo>
                      <a:pt x="589" y="581"/>
                      <a:pt x="588" y="581"/>
                      <a:pt x="587" y="583"/>
                    </a:cubicBezTo>
                    <a:cubicBezTo>
                      <a:pt x="586" y="583"/>
                      <a:pt x="586" y="584"/>
                      <a:pt x="585" y="585"/>
                    </a:cubicBezTo>
                    <a:cubicBezTo>
                      <a:pt x="584" y="585"/>
                      <a:pt x="583" y="585"/>
                      <a:pt x="583" y="586"/>
                    </a:cubicBezTo>
                    <a:cubicBezTo>
                      <a:pt x="582" y="586"/>
                      <a:pt x="582" y="587"/>
                      <a:pt x="581" y="588"/>
                    </a:cubicBezTo>
                    <a:cubicBezTo>
                      <a:pt x="580" y="588"/>
                      <a:pt x="579" y="588"/>
                      <a:pt x="579" y="589"/>
                    </a:cubicBezTo>
                    <a:cubicBezTo>
                      <a:pt x="578" y="590"/>
                      <a:pt x="578" y="592"/>
                      <a:pt x="576" y="592"/>
                    </a:cubicBezTo>
                    <a:cubicBezTo>
                      <a:pt x="574" y="595"/>
                      <a:pt x="571" y="596"/>
                      <a:pt x="568" y="598"/>
                    </a:cubicBezTo>
                    <a:cubicBezTo>
                      <a:pt x="566" y="600"/>
                      <a:pt x="565" y="602"/>
                      <a:pt x="563" y="603"/>
                    </a:cubicBezTo>
                    <a:cubicBezTo>
                      <a:pt x="560" y="605"/>
                      <a:pt x="557" y="607"/>
                      <a:pt x="555" y="610"/>
                    </a:cubicBezTo>
                    <a:cubicBezTo>
                      <a:pt x="553" y="610"/>
                      <a:pt x="552" y="611"/>
                      <a:pt x="551" y="613"/>
                    </a:cubicBezTo>
                    <a:cubicBezTo>
                      <a:pt x="550" y="613"/>
                      <a:pt x="550" y="612"/>
                      <a:pt x="549" y="612"/>
                    </a:cubicBezTo>
                    <a:cubicBezTo>
                      <a:pt x="547" y="614"/>
                      <a:pt x="546" y="615"/>
                      <a:pt x="544" y="617"/>
                    </a:cubicBezTo>
                    <a:cubicBezTo>
                      <a:pt x="542" y="617"/>
                      <a:pt x="540" y="618"/>
                      <a:pt x="539" y="619"/>
                    </a:cubicBezTo>
                    <a:cubicBezTo>
                      <a:pt x="538" y="620"/>
                      <a:pt x="537" y="621"/>
                      <a:pt x="536" y="622"/>
                    </a:cubicBezTo>
                    <a:cubicBezTo>
                      <a:pt x="535" y="623"/>
                      <a:pt x="533" y="623"/>
                      <a:pt x="532" y="625"/>
                    </a:cubicBezTo>
                    <a:cubicBezTo>
                      <a:pt x="531" y="625"/>
                      <a:pt x="531" y="625"/>
                      <a:pt x="530" y="625"/>
                    </a:cubicBezTo>
                    <a:cubicBezTo>
                      <a:pt x="528" y="627"/>
                      <a:pt x="525" y="628"/>
                      <a:pt x="523" y="629"/>
                    </a:cubicBezTo>
                    <a:cubicBezTo>
                      <a:pt x="520" y="631"/>
                      <a:pt x="518" y="633"/>
                      <a:pt x="516" y="634"/>
                    </a:cubicBezTo>
                    <a:cubicBezTo>
                      <a:pt x="513" y="635"/>
                      <a:pt x="510" y="636"/>
                      <a:pt x="508" y="637"/>
                    </a:cubicBezTo>
                    <a:cubicBezTo>
                      <a:pt x="507" y="638"/>
                      <a:pt x="507" y="637"/>
                      <a:pt x="506" y="637"/>
                    </a:cubicBezTo>
                    <a:cubicBezTo>
                      <a:pt x="505" y="638"/>
                      <a:pt x="504" y="639"/>
                      <a:pt x="503" y="640"/>
                    </a:cubicBezTo>
                    <a:cubicBezTo>
                      <a:pt x="503" y="640"/>
                      <a:pt x="503" y="640"/>
                      <a:pt x="502" y="640"/>
                    </a:cubicBezTo>
                    <a:cubicBezTo>
                      <a:pt x="500" y="641"/>
                      <a:pt x="498" y="642"/>
                      <a:pt x="497" y="644"/>
                    </a:cubicBezTo>
                    <a:cubicBezTo>
                      <a:pt x="493" y="644"/>
                      <a:pt x="491" y="646"/>
                      <a:pt x="489" y="647"/>
                    </a:cubicBezTo>
                    <a:cubicBezTo>
                      <a:pt x="483" y="647"/>
                      <a:pt x="482" y="651"/>
                      <a:pt x="476" y="650"/>
                    </a:cubicBezTo>
                    <a:cubicBezTo>
                      <a:pt x="475" y="651"/>
                      <a:pt x="474" y="654"/>
                      <a:pt x="472" y="653"/>
                    </a:cubicBezTo>
                    <a:cubicBezTo>
                      <a:pt x="469" y="655"/>
                      <a:pt x="466" y="655"/>
                      <a:pt x="463" y="656"/>
                    </a:cubicBezTo>
                    <a:cubicBezTo>
                      <a:pt x="462" y="656"/>
                      <a:pt x="461" y="657"/>
                      <a:pt x="460" y="657"/>
                    </a:cubicBezTo>
                    <a:cubicBezTo>
                      <a:pt x="460" y="658"/>
                      <a:pt x="458" y="658"/>
                      <a:pt x="457" y="658"/>
                    </a:cubicBezTo>
                    <a:cubicBezTo>
                      <a:pt x="456" y="658"/>
                      <a:pt x="455" y="659"/>
                      <a:pt x="454" y="659"/>
                    </a:cubicBezTo>
                    <a:cubicBezTo>
                      <a:pt x="453" y="660"/>
                      <a:pt x="452" y="659"/>
                      <a:pt x="451" y="660"/>
                    </a:cubicBezTo>
                    <a:cubicBezTo>
                      <a:pt x="449" y="660"/>
                      <a:pt x="447" y="662"/>
                      <a:pt x="445" y="662"/>
                    </a:cubicBezTo>
                    <a:cubicBezTo>
                      <a:pt x="444" y="663"/>
                      <a:pt x="442" y="662"/>
                      <a:pt x="441" y="663"/>
                    </a:cubicBezTo>
                    <a:cubicBezTo>
                      <a:pt x="440" y="663"/>
                      <a:pt x="439" y="664"/>
                      <a:pt x="439" y="664"/>
                    </a:cubicBezTo>
                    <a:cubicBezTo>
                      <a:pt x="437" y="665"/>
                      <a:pt x="436" y="664"/>
                      <a:pt x="435" y="665"/>
                    </a:cubicBezTo>
                    <a:cubicBezTo>
                      <a:pt x="427" y="666"/>
                      <a:pt x="419" y="668"/>
                      <a:pt x="412" y="670"/>
                    </a:cubicBezTo>
                    <a:cubicBezTo>
                      <a:pt x="408" y="671"/>
                      <a:pt x="405" y="671"/>
                      <a:pt x="401" y="672"/>
                    </a:cubicBezTo>
                    <a:cubicBezTo>
                      <a:pt x="398" y="672"/>
                      <a:pt x="396" y="673"/>
                      <a:pt x="393" y="673"/>
                    </a:cubicBezTo>
                    <a:cubicBezTo>
                      <a:pt x="388" y="674"/>
                      <a:pt x="383" y="674"/>
                      <a:pt x="378" y="674"/>
                    </a:cubicBezTo>
                    <a:cubicBezTo>
                      <a:pt x="376" y="674"/>
                      <a:pt x="375" y="675"/>
                      <a:pt x="374" y="675"/>
                    </a:cubicBezTo>
                    <a:cubicBezTo>
                      <a:pt x="369" y="675"/>
                      <a:pt x="365" y="675"/>
                      <a:pt x="360" y="675"/>
                    </a:cubicBezTo>
                    <a:cubicBezTo>
                      <a:pt x="358" y="676"/>
                      <a:pt x="356" y="676"/>
                      <a:pt x="353" y="676"/>
                    </a:cubicBezTo>
                    <a:cubicBezTo>
                      <a:pt x="348" y="676"/>
                      <a:pt x="341" y="677"/>
                      <a:pt x="336" y="675"/>
                    </a:cubicBezTo>
                    <a:cubicBezTo>
                      <a:pt x="333" y="676"/>
                      <a:pt x="330" y="675"/>
                      <a:pt x="326" y="675"/>
                    </a:cubicBezTo>
                    <a:cubicBezTo>
                      <a:pt x="321" y="675"/>
                      <a:pt x="316" y="675"/>
                      <a:pt x="313" y="674"/>
                    </a:cubicBezTo>
                    <a:cubicBezTo>
                      <a:pt x="309" y="675"/>
                      <a:pt x="302" y="673"/>
                      <a:pt x="298" y="672"/>
                    </a:cubicBezTo>
                    <a:cubicBezTo>
                      <a:pt x="296" y="672"/>
                      <a:pt x="293" y="672"/>
                      <a:pt x="290" y="672"/>
                    </a:cubicBezTo>
                    <a:cubicBezTo>
                      <a:pt x="290" y="672"/>
                      <a:pt x="289" y="671"/>
                      <a:pt x="289" y="671"/>
                    </a:cubicBezTo>
                    <a:cubicBezTo>
                      <a:pt x="286" y="670"/>
                      <a:pt x="283" y="671"/>
                      <a:pt x="280" y="670"/>
                    </a:cubicBezTo>
                    <a:cubicBezTo>
                      <a:pt x="279" y="670"/>
                      <a:pt x="278" y="669"/>
                      <a:pt x="278" y="669"/>
                    </a:cubicBezTo>
                    <a:cubicBezTo>
                      <a:pt x="276" y="669"/>
                      <a:pt x="275" y="669"/>
                      <a:pt x="274" y="669"/>
                    </a:cubicBezTo>
                    <a:cubicBezTo>
                      <a:pt x="273" y="669"/>
                      <a:pt x="271" y="668"/>
                      <a:pt x="269" y="667"/>
                    </a:cubicBezTo>
                    <a:cubicBezTo>
                      <a:pt x="268" y="667"/>
                      <a:pt x="267" y="667"/>
                      <a:pt x="266" y="667"/>
                    </a:cubicBezTo>
                    <a:cubicBezTo>
                      <a:pt x="265" y="667"/>
                      <a:pt x="264" y="666"/>
                      <a:pt x="263" y="666"/>
                    </a:cubicBezTo>
                    <a:cubicBezTo>
                      <a:pt x="261" y="665"/>
                      <a:pt x="259" y="665"/>
                      <a:pt x="257" y="665"/>
                    </a:cubicBezTo>
                    <a:cubicBezTo>
                      <a:pt x="256" y="665"/>
                      <a:pt x="255" y="663"/>
                      <a:pt x="253" y="663"/>
                    </a:cubicBezTo>
                    <a:cubicBezTo>
                      <a:pt x="253" y="663"/>
                      <a:pt x="252" y="663"/>
                      <a:pt x="251" y="663"/>
                    </a:cubicBezTo>
                    <a:cubicBezTo>
                      <a:pt x="250" y="663"/>
                      <a:pt x="250" y="662"/>
                      <a:pt x="249" y="662"/>
                    </a:cubicBezTo>
                    <a:cubicBezTo>
                      <a:pt x="247" y="661"/>
                      <a:pt x="244" y="661"/>
                      <a:pt x="241" y="660"/>
                    </a:cubicBezTo>
                    <a:cubicBezTo>
                      <a:pt x="241" y="660"/>
                      <a:pt x="240" y="659"/>
                      <a:pt x="240" y="659"/>
                    </a:cubicBezTo>
                    <a:cubicBezTo>
                      <a:pt x="239" y="659"/>
                      <a:pt x="238" y="659"/>
                      <a:pt x="237" y="659"/>
                    </a:cubicBezTo>
                    <a:cubicBezTo>
                      <a:pt x="236" y="658"/>
                      <a:pt x="235" y="658"/>
                      <a:pt x="234" y="657"/>
                    </a:cubicBezTo>
                    <a:cubicBezTo>
                      <a:pt x="234" y="657"/>
                      <a:pt x="233" y="658"/>
                      <a:pt x="232" y="657"/>
                    </a:cubicBezTo>
                    <a:cubicBezTo>
                      <a:pt x="230" y="657"/>
                      <a:pt x="230" y="654"/>
                      <a:pt x="227" y="656"/>
                    </a:cubicBezTo>
                    <a:cubicBezTo>
                      <a:pt x="227" y="655"/>
                      <a:pt x="226" y="654"/>
                      <a:pt x="226" y="654"/>
                    </a:cubicBezTo>
                    <a:cubicBezTo>
                      <a:pt x="225" y="654"/>
                      <a:pt x="225" y="655"/>
                      <a:pt x="224" y="654"/>
                    </a:cubicBezTo>
                    <a:cubicBezTo>
                      <a:pt x="222" y="652"/>
                      <a:pt x="217" y="652"/>
                      <a:pt x="214" y="651"/>
                    </a:cubicBezTo>
                    <a:cubicBezTo>
                      <a:pt x="213" y="650"/>
                      <a:pt x="213" y="650"/>
                      <a:pt x="212" y="649"/>
                    </a:cubicBezTo>
                    <a:cubicBezTo>
                      <a:pt x="211" y="649"/>
                      <a:pt x="210" y="649"/>
                      <a:pt x="208" y="649"/>
                    </a:cubicBezTo>
                    <a:cubicBezTo>
                      <a:pt x="207" y="648"/>
                      <a:pt x="205" y="647"/>
                      <a:pt x="204" y="646"/>
                    </a:cubicBezTo>
                    <a:cubicBezTo>
                      <a:pt x="202" y="645"/>
                      <a:pt x="201" y="645"/>
                      <a:pt x="199" y="644"/>
                    </a:cubicBezTo>
                    <a:cubicBezTo>
                      <a:pt x="198" y="644"/>
                      <a:pt x="197" y="643"/>
                      <a:pt x="196" y="642"/>
                    </a:cubicBezTo>
                    <a:cubicBezTo>
                      <a:pt x="193" y="642"/>
                      <a:pt x="190" y="641"/>
                      <a:pt x="189" y="639"/>
                    </a:cubicBezTo>
                    <a:cubicBezTo>
                      <a:pt x="185" y="639"/>
                      <a:pt x="182" y="635"/>
                      <a:pt x="179" y="634"/>
                    </a:cubicBezTo>
                    <a:cubicBezTo>
                      <a:pt x="176" y="632"/>
                      <a:pt x="173" y="631"/>
                      <a:pt x="170" y="630"/>
                    </a:cubicBezTo>
                    <a:cubicBezTo>
                      <a:pt x="170" y="629"/>
                      <a:pt x="169" y="629"/>
                      <a:pt x="169" y="628"/>
                    </a:cubicBezTo>
                    <a:cubicBezTo>
                      <a:pt x="163" y="626"/>
                      <a:pt x="159" y="623"/>
                      <a:pt x="154" y="620"/>
                    </a:cubicBezTo>
                    <a:cubicBezTo>
                      <a:pt x="154" y="620"/>
                      <a:pt x="153" y="619"/>
                      <a:pt x="153" y="618"/>
                    </a:cubicBezTo>
                    <a:cubicBezTo>
                      <a:pt x="149" y="618"/>
                      <a:pt x="146" y="615"/>
                      <a:pt x="144" y="612"/>
                    </a:cubicBezTo>
                    <a:cubicBezTo>
                      <a:pt x="141" y="610"/>
                      <a:pt x="137" y="609"/>
                      <a:pt x="135" y="607"/>
                    </a:cubicBezTo>
                    <a:cubicBezTo>
                      <a:pt x="133" y="605"/>
                      <a:pt x="131" y="603"/>
                      <a:pt x="128" y="602"/>
                    </a:cubicBezTo>
                    <a:cubicBezTo>
                      <a:pt x="127" y="600"/>
                      <a:pt x="124" y="597"/>
                      <a:pt x="122" y="596"/>
                    </a:cubicBezTo>
                    <a:cubicBezTo>
                      <a:pt x="120" y="594"/>
                      <a:pt x="119" y="594"/>
                      <a:pt x="118" y="592"/>
                    </a:cubicBezTo>
                    <a:cubicBezTo>
                      <a:pt x="117" y="592"/>
                      <a:pt x="116" y="592"/>
                      <a:pt x="115" y="591"/>
                    </a:cubicBezTo>
                    <a:cubicBezTo>
                      <a:pt x="114" y="590"/>
                      <a:pt x="114" y="589"/>
                      <a:pt x="113" y="588"/>
                    </a:cubicBezTo>
                    <a:cubicBezTo>
                      <a:pt x="112" y="587"/>
                      <a:pt x="110" y="586"/>
                      <a:pt x="109" y="585"/>
                    </a:cubicBezTo>
                    <a:cubicBezTo>
                      <a:pt x="108" y="584"/>
                      <a:pt x="108" y="583"/>
                      <a:pt x="107" y="583"/>
                    </a:cubicBezTo>
                    <a:cubicBezTo>
                      <a:pt x="104" y="580"/>
                      <a:pt x="100" y="577"/>
                      <a:pt x="98" y="574"/>
                    </a:cubicBezTo>
                    <a:cubicBezTo>
                      <a:pt x="94" y="571"/>
                      <a:pt x="91" y="567"/>
                      <a:pt x="87" y="563"/>
                    </a:cubicBezTo>
                    <a:cubicBezTo>
                      <a:pt x="84" y="560"/>
                      <a:pt x="82" y="557"/>
                      <a:pt x="79" y="554"/>
                    </a:cubicBezTo>
                    <a:cubicBezTo>
                      <a:pt x="75" y="547"/>
                      <a:pt x="68" y="543"/>
                      <a:pt x="65" y="535"/>
                    </a:cubicBezTo>
                    <a:cubicBezTo>
                      <a:pt x="65" y="534"/>
                      <a:pt x="64" y="534"/>
                      <a:pt x="63" y="534"/>
                    </a:cubicBezTo>
                    <a:cubicBezTo>
                      <a:pt x="63" y="532"/>
                      <a:pt x="61" y="531"/>
                      <a:pt x="60" y="529"/>
                    </a:cubicBezTo>
                    <a:cubicBezTo>
                      <a:pt x="58" y="526"/>
                      <a:pt x="56" y="522"/>
                      <a:pt x="53" y="520"/>
                    </a:cubicBezTo>
                    <a:cubicBezTo>
                      <a:pt x="54" y="517"/>
                      <a:pt x="51" y="518"/>
                      <a:pt x="51" y="515"/>
                    </a:cubicBezTo>
                    <a:cubicBezTo>
                      <a:pt x="49" y="513"/>
                      <a:pt x="48" y="511"/>
                      <a:pt x="46" y="508"/>
                    </a:cubicBezTo>
                    <a:cubicBezTo>
                      <a:pt x="43" y="504"/>
                      <a:pt x="42" y="500"/>
                      <a:pt x="39" y="496"/>
                    </a:cubicBezTo>
                    <a:cubicBezTo>
                      <a:pt x="39" y="493"/>
                      <a:pt x="37" y="492"/>
                      <a:pt x="36" y="490"/>
                    </a:cubicBezTo>
                    <a:cubicBezTo>
                      <a:pt x="34" y="486"/>
                      <a:pt x="33" y="481"/>
                      <a:pt x="30" y="478"/>
                    </a:cubicBezTo>
                    <a:cubicBezTo>
                      <a:pt x="30" y="477"/>
                      <a:pt x="30" y="477"/>
                      <a:pt x="30" y="476"/>
                    </a:cubicBezTo>
                    <a:cubicBezTo>
                      <a:pt x="30" y="475"/>
                      <a:pt x="29" y="475"/>
                      <a:pt x="28" y="473"/>
                    </a:cubicBezTo>
                    <a:cubicBezTo>
                      <a:pt x="28" y="473"/>
                      <a:pt x="29" y="472"/>
                      <a:pt x="29" y="472"/>
                    </a:cubicBezTo>
                    <a:cubicBezTo>
                      <a:pt x="28" y="471"/>
                      <a:pt x="27" y="470"/>
                      <a:pt x="26" y="470"/>
                    </a:cubicBezTo>
                    <a:cubicBezTo>
                      <a:pt x="26" y="468"/>
                      <a:pt x="26" y="466"/>
                      <a:pt x="25" y="464"/>
                    </a:cubicBezTo>
                    <a:cubicBezTo>
                      <a:pt x="24" y="463"/>
                      <a:pt x="23" y="462"/>
                      <a:pt x="23" y="461"/>
                    </a:cubicBezTo>
                    <a:cubicBezTo>
                      <a:pt x="23" y="460"/>
                      <a:pt x="23" y="459"/>
                      <a:pt x="23" y="458"/>
                    </a:cubicBezTo>
                    <a:cubicBezTo>
                      <a:pt x="22" y="455"/>
                      <a:pt x="19" y="451"/>
                      <a:pt x="18" y="449"/>
                    </a:cubicBezTo>
                    <a:cubicBezTo>
                      <a:pt x="18" y="448"/>
                      <a:pt x="18" y="447"/>
                      <a:pt x="18" y="446"/>
                    </a:cubicBezTo>
                    <a:cubicBezTo>
                      <a:pt x="18" y="445"/>
                      <a:pt x="17" y="444"/>
                      <a:pt x="17" y="443"/>
                    </a:cubicBezTo>
                    <a:cubicBezTo>
                      <a:pt x="17" y="442"/>
                      <a:pt x="17" y="441"/>
                      <a:pt x="16" y="440"/>
                    </a:cubicBezTo>
                    <a:cubicBezTo>
                      <a:pt x="16" y="439"/>
                      <a:pt x="15" y="438"/>
                      <a:pt x="15" y="437"/>
                    </a:cubicBezTo>
                    <a:cubicBezTo>
                      <a:pt x="14" y="435"/>
                      <a:pt x="14" y="433"/>
                      <a:pt x="14" y="431"/>
                    </a:cubicBezTo>
                    <a:cubicBezTo>
                      <a:pt x="13" y="430"/>
                      <a:pt x="12" y="429"/>
                      <a:pt x="12" y="428"/>
                    </a:cubicBezTo>
                    <a:cubicBezTo>
                      <a:pt x="12" y="427"/>
                      <a:pt x="12" y="426"/>
                      <a:pt x="11" y="424"/>
                    </a:cubicBezTo>
                    <a:cubicBezTo>
                      <a:pt x="11" y="424"/>
                      <a:pt x="10" y="423"/>
                      <a:pt x="10" y="422"/>
                    </a:cubicBezTo>
                    <a:cubicBezTo>
                      <a:pt x="10" y="420"/>
                      <a:pt x="10" y="419"/>
                      <a:pt x="10" y="418"/>
                    </a:cubicBezTo>
                    <a:cubicBezTo>
                      <a:pt x="10" y="416"/>
                      <a:pt x="9" y="415"/>
                      <a:pt x="9" y="414"/>
                    </a:cubicBezTo>
                    <a:cubicBezTo>
                      <a:pt x="9" y="413"/>
                      <a:pt x="9" y="412"/>
                      <a:pt x="9" y="411"/>
                    </a:cubicBezTo>
                    <a:cubicBezTo>
                      <a:pt x="8" y="411"/>
                      <a:pt x="8" y="410"/>
                      <a:pt x="7" y="409"/>
                    </a:cubicBezTo>
                    <a:cubicBezTo>
                      <a:pt x="7" y="407"/>
                      <a:pt x="7" y="405"/>
                      <a:pt x="7" y="403"/>
                    </a:cubicBezTo>
                    <a:cubicBezTo>
                      <a:pt x="7" y="402"/>
                      <a:pt x="6" y="401"/>
                      <a:pt x="6" y="401"/>
                    </a:cubicBezTo>
                    <a:cubicBezTo>
                      <a:pt x="5" y="399"/>
                      <a:pt x="6" y="397"/>
                      <a:pt x="5" y="396"/>
                    </a:cubicBezTo>
                    <a:cubicBezTo>
                      <a:pt x="5" y="394"/>
                      <a:pt x="4" y="393"/>
                      <a:pt x="5" y="391"/>
                    </a:cubicBezTo>
                    <a:cubicBezTo>
                      <a:pt x="4" y="389"/>
                      <a:pt x="4" y="386"/>
                      <a:pt x="3" y="385"/>
                    </a:cubicBezTo>
                    <a:cubicBezTo>
                      <a:pt x="3" y="380"/>
                      <a:pt x="3" y="375"/>
                      <a:pt x="2" y="369"/>
                    </a:cubicBezTo>
                    <a:cubicBezTo>
                      <a:pt x="2" y="368"/>
                      <a:pt x="1" y="367"/>
                      <a:pt x="1" y="367"/>
                    </a:cubicBezTo>
                    <a:cubicBezTo>
                      <a:pt x="1" y="366"/>
                      <a:pt x="1" y="364"/>
                      <a:pt x="1" y="363"/>
                    </a:cubicBezTo>
                    <a:cubicBezTo>
                      <a:pt x="1" y="354"/>
                      <a:pt x="0" y="344"/>
                      <a:pt x="1" y="335"/>
                    </a:cubicBezTo>
                    <a:cubicBezTo>
                      <a:pt x="1" y="331"/>
                      <a:pt x="0" y="327"/>
                      <a:pt x="0" y="323"/>
                    </a:cubicBezTo>
                    <a:cubicBezTo>
                      <a:pt x="0" y="322"/>
                      <a:pt x="1" y="321"/>
                      <a:pt x="1" y="320"/>
                    </a:cubicBezTo>
                    <a:cubicBezTo>
                      <a:pt x="2" y="318"/>
                      <a:pt x="1" y="315"/>
                      <a:pt x="1" y="313"/>
                    </a:cubicBezTo>
                    <a:cubicBezTo>
                      <a:pt x="2" y="311"/>
                      <a:pt x="2" y="309"/>
                      <a:pt x="2" y="307"/>
                    </a:cubicBezTo>
                    <a:cubicBezTo>
                      <a:pt x="3" y="304"/>
                      <a:pt x="3" y="301"/>
                      <a:pt x="3" y="298"/>
                    </a:cubicBezTo>
                    <a:cubicBezTo>
                      <a:pt x="4" y="294"/>
                      <a:pt x="4" y="289"/>
                      <a:pt x="5" y="285"/>
                    </a:cubicBezTo>
                    <a:cubicBezTo>
                      <a:pt x="5" y="284"/>
                      <a:pt x="5" y="284"/>
                      <a:pt x="5" y="283"/>
                    </a:cubicBezTo>
                    <a:cubicBezTo>
                      <a:pt x="7" y="279"/>
                      <a:pt x="6" y="275"/>
                      <a:pt x="8" y="272"/>
                    </a:cubicBezTo>
                    <a:cubicBezTo>
                      <a:pt x="8" y="271"/>
                      <a:pt x="7" y="270"/>
                      <a:pt x="7" y="268"/>
                    </a:cubicBezTo>
                    <a:cubicBezTo>
                      <a:pt x="7" y="268"/>
                      <a:pt x="8" y="267"/>
                      <a:pt x="9" y="266"/>
                    </a:cubicBezTo>
                    <a:cubicBezTo>
                      <a:pt x="9" y="265"/>
                      <a:pt x="9" y="264"/>
                      <a:pt x="9" y="263"/>
                    </a:cubicBezTo>
                    <a:cubicBezTo>
                      <a:pt x="9" y="262"/>
                      <a:pt x="10" y="261"/>
                      <a:pt x="10" y="260"/>
                    </a:cubicBezTo>
                    <a:cubicBezTo>
                      <a:pt x="10" y="259"/>
                      <a:pt x="10" y="258"/>
                      <a:pt x="10" y="257"/>
                    </a:cubicBezTo>
                    <a:cubicBezTo>
                      <a:pt x="10" y="256"/>
                      <a:pt x="11" y="255"/>
                      <a:pt x="11" y="255"/>
                    </a:cubicBezTo>
                    <a:cubicBezTo>
                      <a:pt x="13" y="251"/>
                      <a:pt x="13" y="247"/>
                      <a:pt x="14" y="243"/>
                    </a:cubicBezTo>
                    <a:cubicBezTo>
                      <a:pt x="14" y="242"/>
                      <a:pt x="15" y="240"/>
                      <a:pt x="15" y="239"/>
                    </a:cubicBezTo>
                    <a:cubicBezTo>
                      <a:pt x="16" y="237"/>
                      <a:pt x="17" y="235"/>
                      <a:pt x="18" y="234"/>
                    </a:cubicBezTo>
                    <a:cubicBezTo>
                      <a:pt x="19" y="231"/>
                      <a:pt x="19" y="228"/>
                      <a:pt x="20" y="226"/>
                    </a:cubicBezTo>
                    <a:cubicBezTo>
                      <a:pt x="20" y="225"/>
                      <a:pt x="21" y="224"/>
                      <a:pt x="21" y="223"/>
                    </a:cubicBezTo>
                    <a:cubicBezTo>
                      <a:pt x="22" y="222"/>
                      <a:pt x="21" y="221"/>
                      <a:pt x="22" y="220"/>
                    </a:cubicBezTo>
                    <a:cubicBezTo>
                      <a:pt x="22" y="218"/>
                      <a:pt x="24" y="217"/>
                      <a:pt x="25" y="215"/>
                    </a:cubicBezTo>
                    <a:cubicBezTo>
                      <a:pt x="24" y="210"/>
                      <a:pt x="28" y="209"/>
                      <a:pt x="28" y="205"/>
                    </a:cubicBezTo>
                    <a:cubicBezTo>
                      <a:pt x="30" y="204"/>
                      <a:pt x="30" y="201"/>
                      <a:pt x="32" y="200"/>
                    </a:cubicBezTo>
                    <a:cubicBezTo>
                      <a:pt x="31" y="197"/>
                      <a:pt x="33" y="196"/>
                      <a:pt x="34" y="193"/>
                    </a:cubicBezTo>
                    <a:cubicBezTo>
                      <a:pt x="34" y="192"/>
                      <a:pt x="34" y="191"/>
                      <a:pt x="34" y="190"/>
                    </a:cubicBezTo>
                    <a:cubicBezTo>
                      <a:pt x="35" y="190"/>
                      <a:pt x="36" y="189"/>
                      <a:pt x="36" y="188"/>
                    </a:cubicBezTo>
                    <a:cubicBezTo>
                      <a:pt x="37" y="188"/>
                      <a:pt x="37" y="186"/>
                      <a:pt x="37" y="186"/>
                    </a:cubicBezTo>
                    <a:cubicBezTo>
                      <a:pt x="39" y="182"/>
                      <a:pt x="42" y="180"/>
                      <a:pt x="42" y="175"/>
                    </a:cubicBezTo>
                    <a:cubicBezTo>
                      <a:pt x="44" y="173"/>
                      <a:pt x="47" y="171"/>
                      <a:pt x="47" y="167"/>
                    </a:cubicBezTo>
                    <a:cubicBezTo>
                      <a:pt x="48" y="167"/>
                      <a:pt x="49" y="166"/>
                      <a:pt x="49" y="166"/>
                    </a:cubicBezTo>
                    <a:cubicBezTo>
                      <a:pt x="50" y="163"/>
                      <a:pt x="52" y="161"/>
                      <a:pt x="53" y="159"/>
                    </a:cubicBezTo>
                    <a:cubicBezTo>
                      <a:pt x="54" y="156"/>
                      <a:pt x="56" y="153"/>
                      <a:pt x="59" y="152"/>
                    </a:cubicBezTo>
                    <a:cubicBezTo>
                      <a:pt x="59" y="149"/>
                      <a:pt x="60" y="148"/>
                      <a:pt x="62" y="147"/>
                    </a:cubicBezTo>
                    <a:cubicBezTo>
                      <a:pt x="62" y="147"/>
                      <a:pt x="61" y="146"/>
                      <a:pt x="61" y="146"/>
                    </a:cubicBezTo>
                    <a:cubicBezTo>
                      <a:pt x="62" y="145"/>
                      <a:pt x="63" y="144"/>
                      <a:pt x="63" y="142"/>
                    </a:cubicBezTo>
                    <a:cubicBezTo>
                      <a:pt x="64" y="142"/>
                      <a:pt x="65" y="140"/>
                      <a:pt x="66" y="139"/>
                    </a:cubicBezTo>
                    <a:cubicBezTo>
                      <a:pt x="67" y="136"/>
                      <a:pt x="68" y="134"/>
                      <a:pt x="71" y="133"/>
                    </a:cubicBezTo>
                    <a:cubicBezTo>
                      <a:pt x="71" y="133"/>
                      <a:pt x="71" y="133"/>
                      <a:pt x="71" y="132"/>
                    </a:cubicBezTo>
                    <a:cubicBezTo>
                      <a:pt x="73" y="131"/>
                      <a:pt x="74" y="128"/>
                      <a:pt x="76" y="127"/>
                    </a:cubicBezTo>
                    <a:cubicBezTo>
                      <a:pt x="78" y="122"/>
                      <a:pt x="83" y="120"/>
                      <a:pt x="85" y="115"/>
                    </a:cubicBezTo>
                    <a:cubicBezTo>
                      <a:pt x="88" y="112"/>
                      <a:pt x="92" y="108"/>
                      <a:pt x="95" y="104"/>
                    </a:cubicBezTo>
                    <a:cubicBezTo>
                      <a:pt x="95" y="104"/>
                      <a:pt x="96" y="104"/>
                      <a:pt x="96" y="104"/>
                    </a:cubicBezTo>
                    <a:cubicBezTo>
                      <a:pt x="98" y="100"/>
                      <a:pt x="101" y="99"/>
                      <a:pt x="104" y="96"/>
                    </a:cubicBezTo>
                    <a:cubicBezTo>
                      <a:pt x="104" y="95"/>
                      <a:pt x="105" y="95"/>
                      <a:pt x="106" y="95"/>
                    </a:cubicBezTo>
                    <a:cubicBezTo>
                      <a:pt x="107" y="93"/>
                      <a:pt x="108" y="91"/>
                      <a:pt x="110" y="90"/>
                    </a:cubicBezTo>
                    <a:cubicBezTo>
                      <a:pt x="111" y="90"/>
                      <a:pt x="111" y="89"/>
                      <a:pt x="111" y="88"/>
                    </a:cubicBezTo>
                    <a:cubicBezTo>
                      <a:pt x="115" y="86"/>
                      <a:pt x="118" y="82"/>
                      <a:pt x="122" y="79"/>
                    </a:cubicBezTo>
                    <a:cubicBezTo>
                      <a:pt x="129" y="75"/>
                      <a:pt x="133" y="68"/>
                      <a:pt x="141" y="65"/>
                    </a:cubicBezTo>
                    <a:cubicBezTo>
                      <a:pt x="142" y="65"/>
                      <a:pt x="142" y="64"/>
                      <a:pt x="142" y="63"/>
                    </a:cubicBezTo>
                    <a:cubicBezTo>
                      <a:pt x="146" y="61"/>
                      <a:pt x="150" y="59"/>
                      <a:pt x="154" y="56"/>
                    </a:cubicBezTo>
                    <a:cubicBezTo>
                      <a:pt x="155" y="56"/>
                      <a:pt x="155" y="55"/>
                      <a:pt x="156" y="55"/>
                    </a:cubicBezTo>
                    <a:cubicBezTo>
                      <a:pt x="157" y="54"/>
                      <a:pt x="158" y="54"/>
                      <a:pt x="158" y="54"/>
                    </a:cubicBezTo>
                    <a:cubicBezTo>
                      <a:pt x="159" y="53"/>
                      <a:pt x="160" y="52"/>
                      <a:pt x="161" y="51"/>
                    </a:cubicBezTo>
                    <a:cubicBezTo>
                      <a:pt x="162" y="50"/>
                      <a:pt x="164" y="50"/>
                      <a:pt x="166" y="49"/>
                    </a:cubicBezTo>
                    <a:cubicBezTo>
                      <a:pt x="167" y="48"/>
                      <a:pt x="167" y="48"/>
                      <a:pt x="168" y="47"/>
                    </a:cubicBezTo>
                    <a:cubicBezTo>
                      <a:pt x="170" y="46"/>
                      <a:pt x="173" y="45"/>
                      <a:pt x="175" y="44"/>
                    </a:cubicBezTo>
                    <a:cubicBezTo>
                      <a:pt x="176" y="44"/>
                      <a:pt x="176" y="43"/>
                      <a:pt x="177" y="42"/>
                    </a:cubicBezTo>
                    <a:cubicBezTo>
                      <a:pt x="179" y="41"/>
                      <a:pt x="182" y="41"/>
                      <a:pt x="183" y="39"/>
                    </a:cubicBezTo>
                    <a:cubicBezTo>
                      <a:pt x="185" y="38"/>
                      <a:pt x="187" y="37"/>
                      <a:pt x="189" y="36"/>
                    </a:cubicBezTo>
                    <a:cubicBezTo>
                      <a:pt x="190" y="36"/>
                      <a:pt x="191" y="35"/>
                      <a:pt x="192" y="34"/>
                    </a:cubicBezTo>
                    <a:cubicBezTo>
                      <a:pt x="192" y="34"/>
                      <a:pt x="193" y="34"/>
                      <a:pt x="194" y="34"/>
                    </a:cubicBezTo>
                    <a:cubicBezTo>
                      <a:pt x="196" y="33"/>
                      <a:pt x="197" y="32"/>
                      <a:pt x="199" y="31"/>
                    </a:cubicBezTo>
                    <a:cubicBezTo>
                      <a:pt x="201" y="30"/>
                      <a:pt x="202" y="30"/>
                      <a:pt x="204" y="29"/>
                    </a:cubicBezTo>
                    <a:cubicBezTo>
                      <a:pt x="206" y="29"/>
                      <a:pt x="207" y="28"/>
                      <a:pt x="210" y="27"/>
                    </a:cubicBezTo>
                    <a:cubicBezTo>
                      <a:pt x="214" y="26"/>
                      <a:pt x="217" y="24"/>
                      <a:pt x="221" y="23"/>
                    </a:cubicBezTo>
                    <a:cubicBezTo>
                      <a:pt x="225" y="22"/>
                      <a:pt x="228" y="19"/>
                      <a:pt x="231" y="19"/>
                    </a:cubicBezTo>
                    <a:cubicBezTo>
                      <a:pt x="231" y="19"/>
                      <a:pt x="233" y="19"/>
                      <a:pt x="234" y="19"/>
                    </a:cubicBezTo>
                    <a:cubicBezTo>
                      <a:pt x="235" y="18"/>
                      <a:pt x="236" y="17"/>
                      <a:pt x="237" y="17"/>
                    </a:cubicBezTo>
                    <a:cubicBezTo>
                      <a:pt x="238" y="16"/>
                      <a:pt x="240" y="17"/>
                      <a:pt x="241" y="16"/>
                    </a:cubicBezTo>
                    <a:cubicBezTo>
                      <a:pt x="245" y="15"/>
                      <a:pt x="250" y="13"/>
                      <a:pt x="254" y="13"/>
                    </a:cubicBezTo>
                    <a:cubicBezTo>
                      <a:pt x="258" y="12"/>
                      <a:pt x="261" y="11"/>
                      <a:pt x="264" y="9"/>
                    </a:cubicBezTo>
                    <a:cubicBezTo>
                      <a:pt x="265" y="9"/>
                      <a:pt x="268" y="10"/>
                      <a:pt x="270" y="8"/>
                    </a:cubicBezTo>
                    <a:cubicBezTo>
                      <a:pt x="272" y="8"/>
                      <a:pt x="273" y="8"/>
                      <a:pt x="274" y="7"/>
                    </a:cubicBezTo>
                    <a:cubicBezTo>
                      <a:pt x="281" y="6"/>
                      <a:pt x="288" y="5"/>
                      <a:pt x="295" y="4"/>
                    </a:cubicBezTo>
                    <a:cubicBezTo>
                      <a:pt x="297" y="4"/>
                      <a:pt x="299" y="3"/>
                      <a:pt x="300" y="3"/>
                    </a:cubicBezTo>
                    <a:cubicBezTo>
                      <a:pt x="303" y="3"/>
                      <a:pt x="305" y="3"/>
                      <a:pt x="307" y="3"/>
                    </a:cubicBezTo>
                    <a:cubicBezTo>
                      <a:pt x="309" y="2"/>
                      <a:pt x="312" y="1"/>
                      <a:pt x="314" y="1"/>
                    </a:cubicBezTo>
                    <a:cubicBezTo>
                      <a:pt x="317" y="1"/>
                      <a:pt x="320" y="2"/>
                      <a:pt x="323" y="1"/>
                    </a:cubicBezTo>
                    <a:cubicBezTo>
                      <a:pt x="323" y="1"/>
                      <a:pt x="324" y="1"/>
                      <a:pt x="325" y="0"/>
                    </a:cubicBezTo>
                    <a:cubicBezTo>
                      <a:pt x="327" y="0"/>
                      <a:pt x="328" y="1"/>
                      <a:pt x="330" y="1"/>
                    </a:cubicBezTo>
                    <a:cubicBezTo>
                      <a:pt x="330" y="1"/>
                      <a:pt x="331" y="0"/>
                      <a:pt x="332" y="0"/>
                    </a:cubicBezTo>
                    <a:cubicBezTo>
                      <a:pt x="334" y="0"/>
                      <a:pt x="336" y="1"/>
                      <a:pt x="337" y="1"/>
                    </a:cubicBezTo>
                    <a:cubicBezTo>
                      <a:pt x="339" y="1"/>
                      <a:pt x="340" y="0"/>
                      <a:pt x="341" y="0"/>
                    </a:cubicBezTo>
                    <a:cubicBezTo>
                      <a:pt x="343" y="0"/>
                      <a:pt x="344" y="0"/>
                      <a:pt x="345" y="0"/>
                    </a:cubicBezTo>
                    <a:cubicBezTo>
                      <a:pt x="346" y="0"/>
                      <a:pt x="346" y="0"/>
                      <a:pt x="347" y="0"/>
                    </a:cubicBezTo>
                    <a:cubicBezTo>
                      <a:pt x="350" y="0"/>
                      <a:pt x="353" y="1"/>
                      <a:pt x="355" y="1"/>
                    </a:cubicBezTo>
                    <a:cubicBezTo>
                      <a:pt x="356" y="1"/>
                      <a:pt x="357" y="0"/>
                      <a:pt x="358" y="0"/>
                    </a:cubicBezTo>
                    <a:cubicBezTo>
                      <a:pt x="359" y="0"/>
                      <a:pt x="359" y="1"/>
                      <a:pt x="360" y="1"/>
                    </a:cubicBezTo>
                    <a:cubicBezTo>
                      <a:pt x="365" y="2"/>
                      <a:pt x="372" y="1"/>
                      <a:pt x="378" y="1"/>
                    </a:cubicBezTo>
                    <a:cubicBezTo>
                      <a:pt x="380" y="1"/>
                      <a:pt x="383" y="2"/>
                      <a:pt x="385" y="3"/>
                    </a:cubicBezTo>
                    <a:cubicBezTo>
                      <a:pt x="386" y="3"/>
                      <a:pt x="387" y="3"/>
                      <a:pt x="388" y="3"/>
                    </a:cubicBezTo>
                    <a:cubicBezTo>
                      <a:pt x="389" y="3"/>
                      <a:pt x="390" y="3"/>
                      <a:pt x="391" y="4"/>
                    </a:cubicBezTo>
                    <a:cubicBezTo>
                      <a:pt x="393" y="4"/>
                      <a:pt x="395" y="3"/>
                      <a:pt x="396" y="4"/>
                    </a:cubicBezTo>
                    <a:cubicBezTo>
                      <a:pt x="407" y="4"/>
                      <a:pt x="414" y="7"/>
                      <a:pt x="422" y="9"/>
                    </a:cubicBezTo>
                    <a:cubicBezTo>
                      <a:pt x="423" y="9"/>
                      <a:pt x="424" y="10"/>
                      <a:pt x="425" y="10"/>
                    </a:cubicBezTo>
                    <a:cubicBezTo>
                      <a:pt x="429" y="9"/>
                      <a:pt x="435" y="11"/>
                      <a:pt x="439" y="13"/>
                    </a:cubicBezTo>
                    <a:cubicBezTo>
                      <a:pt x="443" y="14"/>
                      <a:pt x="447" y="14"/>
                      <a:pt x="450" y="16"/>
                    </a:cubicBezTo>
                    <a:cubicBezTo>
                      <a:pt x="455" y="16"/>
                      <a:pt x="460" y="18"/>
                      <a:pt x="463" y="20"/>
                    </a:cubicBezTo>
                    <a:cubicBezTo>
                      <a:pt x="472" y="22"/>
                      <a:pt x="477" y="26"/>
                      <a:pt x="486" y="28"/>
                    </a:cubicBezTo>
                    <a:cubicBezTo>
                      <a:pt x="486" y="29"/>
                      <a:pt x="487" y="30"/>
                      <a:pt x="488" y="30"/>
                    </a:cubicBezTo>
                    <a:cubicBezTo>
                      <a:pt x="495" y="31"/>
                      <a:pt x="499" y="35"/>
                      <a:pt x="505" y="37"/>
                    </a:cubicBezTo>
                    <a:cubicBezTo>
                      <a:pt x="509" y="41"/>
                      <a:pt x="515" y="43"/>
                      <a:pt x="520" y="45"/>
                    </a:cubicBezTo>
                    <a:cubicBezTo>
                      <a:pt x="522" y="46"/>
                      <a:pt x="523" y="46"/>
                      <a:pt x="524" y="48"/>
                    </a:cubicBezTo>
                    <a:cubicBezTo>
                      <a:pt x="526" y="48"/>
                      <a:pt x="526" y="49"/>
                      <a:pt x="528" y="50"/>
                    </a:cubicBezTo>
                    <a:cubicBezTo>
                      <a:pt x="528" y="50"/>
                      <a:pt x="528" y="51"/>
                      <a:pt x="528" y="51"/>
                    </a:cubicBezTo>
                    <a:close/>
                    <a:moveTo>
                      <a:pt x="543" y="78"/>
                    </a:moveTo>
                    <a:cubicBezTo>
                      <a:pt x="538" y="76"/>
                      <a:pt x="536" y="73"/>
                      <a:pt x="532" y="70"/>
                    </a:cubicBezTo>
                    <a:cubicBezTo>
                      <a:pt x="529" y="71"/>
                      <a:pt x="529" y="68"/>
                      <a:pt x="527" y="67"/>
                    </a:cubicBezTo>
                    <a:cubicBezTo>
                      <a:pt x="526" y="67"/>
                      <a:pt x="525" y="67"/>
                      <a:pt x="524" y="66"/>
                    </a:cubicBezTo>
                    <a:cubicBezTo>
                      <a:pt x="523" y="65"/>
                      <a:pt x="523" y="64"/>
                      <a:pt x="522" y="63"/>
                    </a:cubicBezTo>
                    <a:cubicBezTo>
                      <a:pt x="521" y="63"/>
                      <a:pt x="520" y="63"/>
                      <a:pt x="519" y="63"/>
                    </a:cubicBezTo>
                    <a:cubicBezTo>
                      <a:pt x="519" y="63"/>
                      <a:pt x="518" y="62"/>
                      <a:pt x="517" y="61"/>
                    </a:cubicBezTo>
                    <a:cubicBezTo>
                      <a:pt x="517" y="61"/>
                      <a:pt x="515" y="60"/>
                      <a:pt x="514" y="60"/>
                    </a:cubicBezTo>
                    <a:cubicBezTo>
                      <a:pt x="514" y="59"/>
                      <a:pt x="513" y="58"/>
                      <a:pt x="512" y="58"/>
                    </a:cubicBezTo>
                    <a:cubicBezTo>
                      <a:pt x="510" y="57"/>
                      <a:pt x="508" y="56"/>
                      <a:pt x="506" y="55"/>
                    </a:cubicBezTo>
                    <a:cubicBezTo>
                      <a:pt x="505" y="54"/>
                      <a:pt x="504" y="53"/>
                      <a:pt x="503" y="53"/>
                    </a:cubicBezTo>
                    <a:cubicBezTo>
                      <a:pt x="502" y="52"/>
                      <a:pt x="501" y="52"/>
                      <a:pt x="500" y="52"/>
                    </a:cubicBezTo>
                    <a:cubicBezTo>
                      <a:pt x="500" y="52"/>
                      <a:pt x="499" y="50"/>
                      <a:pt x="499" y="50"/>
                    </a:cubicBezTo>
                    <a:cubicBezTo>
                      <a:pt x="498" y="50"/>
                      <a:pt x="497" y="50"/>
                      <a:pt x="496" y="50"/>
                    </a:cubicBezTo>
                    <a:cubicBezTo>
                      <a:pt x="494" y="49"/>
                      <a:pt x="492" y="47"/>
                      <a:pt x="491" y="46"/>
                    </a:cubicBezTo>
                    <a:cubicBezTo>
                      <a:pt x="490" y="46"/>
                      <a:pt x="489" y="46"/>
                      <a:pt x="488" y="46"/>
                    </a:cubicBezTo>
                    <a:cubicBezTo>
                      <a:pt x="487" y="45"/>
                      <a:pt x="486" y="44"/>
                      <a:pt x="484" y="43"/>
                    </a:cubicBezTo>
                    <a:cubicBezTo>
                      <a:pt x="483" y="43"/>
                      <a:pt x="483" y="43"/>
                      <a:pt x="482" y="43"/>
                    </a:cubicBezTo>
                    <a:cubicBezTo>
                      <a:pt x="480" y="42"/>
                      <a:pt x="478" y="41"/>
                      <a:pt x="476" y="40"/>
                    </a:cubicBezTo>
                    <a:cubicBezTo>
                      <a:pt x="476" y="40"/>
                      <a:pt x="475" y="40"/>
                      <a:pt x="474" y="40"/>
                    </a:cubicBezTo>
                    <a:cubicBezTo>
                      <a:pt x="473" y="39"/>
                      <a:pt x="473" y="39"/>
                      <a:pt x="472" y="38"/>
                    </a:cubicBezTo>
                    <a:cubicBezTo>
                      <a:pt x="471" y="38"/>
                      <a:pt x="470" y="38"/>
                      <a:pt x="469" y="38"/>
                    </a:cubicBezTo>
                    <a:cubicBezTo>
                      <a:pt x="467" y="37"/>
                      <a:pt x="465" y="35"/>
                      <a:pt x="463" y="35"/>
                    </a:cubicBezTo>
                    <a:cubicBezTo>
                      <a:pt x="463" y="35"/>
                      <a:pt x="462" y="35"/>
                      <a:pt x="461" y="35"/>
                    </a:cubicBezTo>
                    <a:cubicBezTo>
                      <a:pt x="460" y="35"/>
                      <a:pt x="459" y="34"/>
                      <a:pt x="459" y="34"/>
                    </a:cubicBezTo>
                    <a:cubicBezTo>
                      <a:pt x="457" y="33"/>
                      <a:pt x="455" y="33"/>
                      <a:pt x="453" y="32"/>
                    </a:cubicBezTo>
                    <a:cubicBezTo>
                      <a:pt x="452" y="31"/>
                      <a:pt x="450" y="30"/>
                      <a:pt x="448" y="30"/>
                    </a:cubicBezTo>
                    <a:cubicBezTo>
                      <a:pt x="447" y="29"/>
                      <a:pt x="445" y="30"/>
                      <a:pt x="444" y="29"/>
                    </a:cubicBezTo>
                    <a:cubicBezTo>
                      <a:pt x="440" y="28"/>
                      <a:pt x="435" y="26"/>
                      <a:pt x="431" y="25"/>
                    </a:cubicBezTo>
                    <a:cubicBezTo>
                      <a:pt x="429" y="24"/>
                      <a:pt x="426" y="23"/>
                      <a:pt x="424" y="23"/>
                    </a:cubicBezTo>
                    <a:cubicBezTo>
                      <a:pt x="423" y="23"/>
                      <a:pt x="422" y="23"/>
                      <a:pt x="422" y="23"/>
                    </a:cubicBezTo>
                    <a:cubicBezTo>
                      <a:pt x="421" y="23"/>
                      <a:pt x="419" y="22"/>
                      <a:pt x="419" y="22"/>
                    </a:cubicBezTo>
                    <a:cubicBezTo>
                      <a:pt x="416" y="22"/>
                      <a:pt x="413" y="21"/>
                      <a:pt x="410" y="20"/>
                    </a:cubicBezTo>
                    <a:cubicBezTo>
                      <a:pt x="408" y="20"/>
                      <a:pt x="406" y="20"/>
                      <a:pt x="404" y="20"/>
                    </a:cubicBezTo>
                    <a:cubicBezTo>
                      <a:pt x="401" y="19"/>
                      <a:pt x="399" y="18"/>
                      <a:pt x="396" y="18"/>
                    </a:cubicBezTo>
                    <a:cubicBezTo>
                      <a:pt x="395" y="18"/>
                      <a:pt x="394" y="17"/>
                      <a:pt x="392" y="17"/>
                    </a:cubicBezTo>
                    <a:cubicBezTo>
                      <a:pt x="388" y="17"/>
                      <a:pt x="383" y="17"/>
                      <a:pt x="378" y="16"/>
                    </a:cubicBezTo>
                    <a:cubicBezTo>
                      <a:pt x="377" y="16"/>
                      <a:pt x="376" y="16"/>
                      <a:pt x="375" y="15"/>
                    </a:cubicBezTo>
                    <a:cubicBezTo>
                      <a:pt x="365" y="14"/>
                      <a:pt x="353" y="15"/>
                      <a:pt x="345" y="14"/>
                    </a:cubicBezTo>
                    <a:cubicBezTo>
                      <a:pt x="344" y="15"/>
                      <a:pt x="341" y="15"/>
                      <a:pt x="339" y="14"/>
                    </a:cubicBezTo>
                    <a:cubicBezTo>
                      <a:pt x="338" y="15"/>
                      <a:pt x="336" y="14"/>
                      <a:pt x="335" y="14"/>
                    </a:cubicBezTo>
                    <a:cubicBezTo>
                      <a:pt x="334" y="14"/>
                      <a:pt x="333" y="15"/>
                      <a:pt x="333" y="15"/>
                    </a:cubicBezTo>
                    <a:cubicBezTo>
                      <a:pt x="330" y="16"/>
                      <a:pt x="327" y="15"/>
                      <a:pt x="324" y="15"/>
                    </a:cubicBezTo>
                    <a:cubicBezTo>
                      <a:pt x="319" y="16"/>
                      <a:pt x="315" y="16"/>
                      <a:pt x="311" y="16"/>
                    </a:cubicBezTo>
                    <a:cubicBezTo>
                      <a:pt x="307" y="17"/>
                      <a:pt x="302" y="17"/>
                      <a:pt x="297" y="18"/>
                    </a:cubicBezTo>
                    <a:cubicBezTo>
                      <a:pt x="292" y="18"/>
                      <a:pt x="288" y="21"/>
                      <a:pt x="284" y="21"/>
                    </a:cubicBezTo>
                    <a:cubicBezTo>
                      <a:pt x="283" y="21"/>
                      <a:pt x="282" y="20"/>
                      <a:pt x="281" y="20"/>
                    </a:cubicBezTo>
                    <a:cubicBezTo>
                      <a:pt x="281" y="20"/>
                      <a:pt x="280" y="21"/>
                      <a:pt x="279" y="21"/>
                    </a:cubicBezTo>
                    <a:cubicBezTo>
                      <a:pt x="278" y="21"/>
                      <a:pt x="277" y="21"/>
                      <a:pt x="276" y="22"/>
                    </a:cubicBezTo>
                    <a:cubicBezTo>
                      <a:pt x="275" y="22"/>
                      <a:pt x="274" y="23"/>
                      <a:pt x="273" y="23"/>
                    </a:cubicBezTo>
                    <a:cubicBezTo>
                      <a:pt x="271" y="23"/>
                      <a:pt x="270" y="23"/>
                      <a:pt x="268" y="23"/>
                    </a:cubicBezTo>
                    <a:cubicBezTo>
                      <a:pt x="268" y="23"/>
                      <a:pt x="267" y="24"/>
                      <a:pt x="267" y="24"/>
                    </a:cubicBezTo>
                    <a:cubicBezTo>
                      <a:pt x="265" y="24"/>
                      <a:pt x="263" y="24"/>
                      <a:pt x="262" y="25"/>
                    </a:cubicBezTo>
                    <a:cubicBezTo>
                      <a:pt x="260" y="25"/>
                      <a:pt x="259" y="26"/>
                      <a:pt x="257" y="26"/>
                    </a:cubicBezTo>
                    <a:cubicBezTo>
                      <a:pt x="255" y="27"/>
                      <a:pt x="254" y="27"/>
                      <a:pt x="252" y="28"/>
                    </a:cubicBezTo>
                    <a:cubicBezTo>
                      <a:pt x="251" y="28"/>
                      <a:pt x="250" y="28"/>
                      <a:pt x="249" y="28"/>
                    </a:cubicBezTo>
                    <a:cubicBezTo>
                      <a:pt x="247" y="29"/>
                      <a:pt x="245" y="31"/>
                      <a:pt x="242" y="30"/>
                    </a:cubicBezTo>
                    <a:cubicBezTo>
                      <a:pt x="241" y="31"/>
                      <a:pt x="241" y="32"/>
                      <a:pt x="240" y="32"/>
                    </a:cubicBezTo>
                    <a:cubicBezTo>
                      <a:pt x="239" y="32"/>
                      <a:pt x="239" y="31"/>
                      <a:pt x="238" y="31"/>
                    </a:cubicBezTo>
                    <a:cubicBezTo>
                      <a:pt x="237" y="31"/>
                      <a:pt x="237" y="32"/>
                      <a:pt x="237" y="32"/>
                    </a:cubicBezTo>
                    <a:cubicBezTo>
                      <a:pt x="232" y="34"/>
                      <a:pt x="228" y="35"/>
                      <a:pt x="224" y="36"/>
                    </a:cubicBezTo>
                    <a:cubicBezTo>
                      <a:pt x="222" y="38"/>
                      <a:pt x="220" y="39"/>
                      <a:pt x="217" y="40"/>
                    </a:cubicBezTo>
                    <a:cubicBezTo>
                      <a:pt x="216" y="40"/>
                      <a:pt x="215" y="41"/>
                      <a:pt x="214" y="41"/>
                    </a:cubicBezTo>
                    <a:cubicBezTo>
                      <a:pt x="205" y="44"/>
                      <a:pt x="197" y="49"/>
                      <a:pt x="189" y="53"/>
                    </a:cubicBezTo>
                    <a:cubicBezTo>
                      <a:pt x="189" y="53"/>
                      <a:pt x="188" y="53"/>
                      <a:pt x="188" y="53"/>
                    </a:cubicBezTo>
                    <a:cubicBezTo>
                      <a:pt x="187" y="54"/>
                      <a:pt x="187" y="55"/>
                      <a:pt x="186" y="55"/>
                    </a:cubicBezTo>
                    <a:cubicBezTo>
                      <a:pt x="185" y="56"/>
                      <a:pt x="184" y="56"/>
                      <a:pt x="183" y="56"/>
                    </a:cubicBezTo>
                    <a:cubicBezTo>
                      <a:pt x="182" y="56"/>
                      <a:pt x="182" y="57"/>
                      <a:pt x="181" y="57"/>
                    </a:cubicBezTo>
                    <a:cubicBezTo>
                      <a:pt x="181" y="58"/>
                      <a:pt x="180" y="57"/>
                      <a:pt x="180" y="58"/>
                    </a:cubicBezTo>
                    <a:cubicBezTo>
                      <a:pt x="178" y="58"/>
                      <a:pt x="178" y="59"/>
                      <a:pt x="176" y="60"/>
                    </a:cubicBezTo>
                    <a:cubicBezTo>
                      <a:pt x="176" y="60"/>
                      <a:pt x="175" y="60"/>
                      <a:pt x="174" y="61"/>
                    </a:cubicBezTo>
                    <a:cubicBezTo>
                      <a:pt x="173" y="61"/>
                      <a:pt x="172" y="62"/>
                      <a:pt x="171" y="63"/>
                    </a:cubicBezTo>
                    <a:cubicBezTo>
                      <a:pt x="170" y="64"/>
                      <a:pt x="167" y="65"/>
                      <a:pt x="165" y="66"/>
                    </a:cubicBezTo>
                    <a:cubicBezTo>
                      <a:pt x="163" y="67"/>
                      <a:pt x="161" y="70"/>
                      <a:pt x="158" y="70"/>
                    </a:cubicBezTo>
                    <a:cubicBezTo>
                      <a:pt x="155" y="75"/>
                      <a:pt x="147" y="76"/>
                      <a:pt x="143" y="82"/>
                    </a:cubicBezTo>
                    <a:cubicBezTo>
                      <a:pt x="138" y="85"/>
                      <a:pt x="133" y="89"/>
                      <a:pt x="129" y="93"/>
                    </a:cubicBezTo>
                    <a:cubicBezTo>
                      <a:pt x="127" y="94"/>
                      <a:pt x="125" y="95"/>
                      <a:pt x="124" y="97"/>
                    </a:cubicBezTo>
                    <a:cubicBezTo>
                      <a:pt x="124" y="98"/>
                      <a:pt x="123" y="99"/>
                      <a:pt x="123" y="99"/>
                    </a:cubicBezTo>
                    <a:cubicBezTo>
                      <a:pt x="122" y="99"/>
                      <a:pt x="122" y="100"/>
                      <a:pt x="121" y="100"/>
                    </a:cubicBezTo>
                    <a:cubicBezTo>
                      <a:pt x="120" y="101"/>
                      <a:pt x="119" y="103"/>
                      <a:pt x="118" y="104"/>
                    </a:cubicBezTo>
                    <a:cubicBezTo>
                      <a:pt x="117" y="104"/>
                      <a:pt x="116" y="105"/>
                      <a:pt x="115" y="106"/>
                    </a:cubicBezTo>
                    <a:cubicBezTo>
                      <a:pt x="112" y="108"/>
                      <a:pt x="110" y="111"/>
                      <a:pt x="107" y="114"/>
                    </a:cubicBezTo>
                    <a:cubicBezTo>
                      <a:pt x="107" y="114"/>
                      <a:pt x="106" y="114"/>
                      <a:pt x="105" y="115"/>
                    </a:cubicBezTo>
                    <a:cubicBezTo>
                      <a:pt x="105" y="117"/>
                      <a:pt x="102" y="119"/>
                      <a:pt x="101" y="121"/>
                    </a:cubicBezTo>
                    <a:cubicBezTo>
                      <a:pt x="99" y="121"/>
                      <a:pt x="99" y="122"/>
                      <a:pt x="97" y="122"/>
                    </a:cubicBezTo>
                    <a:cubicBezTo>
                      <a:pt x="96" y="125"/>
                      <a:pt x="94" y="128"/>
                      <a:pt x="92" y="129"/>
                    </a:cubicBezTo>
                    <a:cubicBezTo>
                      <a:pt x="88" y="135"/>
                      <a:pt x="84" y="140"/>
                      <a:pt x="80" y="145"/>
                    </a:cubicBezTo>
                    <a:cubicBezTo>
                      <a:pt x="79" y="146"/>
                      <a:pt x="78" y="148"/>
                      <a:pt x="77" y="149"/>
                    </a:cubicBezTo>
                    <a:cubicBezTo>
                      <a:pt x="75" y="155"/>
                      <a:pt x="70" y="157"/>
                      <a:pt x="69" y="163"/>
                    </a:cubicBezTo>
                    <a:cubicBezTo>
                      <a:pt x="68" y="163"/>
                      <a:pt x="67" y="164"/>
                      <a:pt x="67" y="164"/>
                    </a:cubicBezTo>
                    <a:cubicBezTo>
                      <a:pt x="66" y="168"/>
                      <a:pt x="64" y="169"/>
                      <a:pt x="62" y="172"/>
                    </a:cubicBezTo>
                    <a:cubicBezTo>
                      <a:pt x="60" y="179"/>
                      <a:pt x="56" y="183"/>
                      <a:pt x="53" y="189"/>
                    </a:cubicBezTo>
                    <a:cubicBezTo>
                      <a:pt x="53" y="195"/>
                      <a:pt x="48" y="196"/>
                      <a:pt x="47" y="201"/>
                    </a:cubicBezTo>
                    <a:cubicBezTo>
                      <a:pt x="47" y="202"/>
                      <a:pt x="46" y="203"/>
                      <a:pt x="45" y="203"/>
                    </a:cubicBezTo>
                    <a:cubicBezTo>
                      <a:pt x="45" y="207"/>
                      <a:pt x="43" y="209"/>
                      <a:pt x="42" y="213"/>
                    </a:cubicBezTo>
                    <a:cubicBezTo>
                      <a:pt x="41" y="217"/>
                      <a:pt x="39" y="221"/>
                      <a:pt x="38" y="224"/>
                    </a:cubicBezTo>
                    <a:cubicBezTo>
                      <a:pt x="37" y="227"/>
                      <a:pt x="37" y="229"/>
                      <a:pt x="35" y="231"/>
                    </a:cubicBezTo>
                    <a:cubicBezTo>
                      <a:pt x="36" y="234"/>
                      <a:pt x="32" y="234"/>
                      <a:pt x="33" y="237"/>
                    </a:cubicBezTo>
                    <a:cubicBezTo>
                      <a:pt x="31" y="241"/>
                      <a:pt x="31" y="245"/>
                      <a:pt x="30" y="249"/>
                    </a:cubicBezTo>
                    <a:cubicBezTo>
                      <a:pt x="29" y="252"/>
                      <a:pt x="27" y="254"/>
                      <a:pt x="26" y="257"/>
                    </a:cubicBezTo>
                    <a:cubicBezTo>
                      <a:pt x="26" y="258"/>
                      <a:pt x="26" y="259"/>
                      <a:pt x="26" y="260"/>
                    </a:cubicBezTo>
                    <a:cubicBezTo>
                      <a:pt x="26" y="260"/>
                      <a:pt x="25" y="261"/>
                      <a:pt x="25" y="262"/>
                    </a:cubicBezTo>
                    <a:cubicBezTo>
                      <a:pt x="24" y="264"/>
                      <a:pt x="25" y="267"/>
                      <a:pt x="24" y="270"/>
                    </a:cubicBezTo>
                    <a:cubicBezTo>
                      <a:pt x="23" y="274"/>
                      <a:pt x="22" y="278"/>
                      <a:pt x="21" y="282"/>
                    </a:cubicBezTo>
                    <a:cubicBezTo>
                      <a:pt x="21" y="283"/>
                      <a:pt x="22" y="285"/>
                      <a:pt x="21" y="287"/>
                    </a:cubicBezTo>
                    <a:cubicBezTo>
                      <a:pt x="21" y="289"/>
                      <a:pt x="20" y="293"/>
                      <a:pt x="20" y="296"/>
                    </a:cubicBezTo>
                    <a:cubicBezTo>
                      <a:pt x="19" y="299"/>
                      <a:pt x="19" y="301"/>
                      <a:pt x="18" y="304"/>
                    </a:cubicBezTo>
                    <a:cubicBezTo>
                      <a:pt x="18" y="305"/>
                      <a:pt x="18" y="306"/>
                      <a:pt x="18" y="308"/>
                    </a:cubicBezTo>
                    <a:cubicBezTo>
                      <a:pt x="18" y="310"/>
                      <a:pt x="17" y="312"/>
                      <a:pt x="17" y="314"/>
                    </a:cubicBezTo>
                    <a:cubicBezTo>
                      <a:pt x="16" y="318"/>
                      <a:pt x="17" y="321"/>
                      <a:pt x="17" y="324"/>
                    </a:cubicBezTo>
                    <a:cubicBezTo>
                      <a:pt x="16" y="327"/>
                      <a:pt x="17" y="330"/>
                      <a:pt x="17" y="333"/>
                    </a:cubicBezTo>
                    <a:cubicBezTo>
                      <a:pt x="16" y="338"/>
                      <a:pt x="17" y="341"/>
                      <a:pt x="17" y="345"/>
                    </a:cubicBezTo>
                    <a:cubicBezTo>
                      <a:pt x="16" y="347"/>
                      <a:pt x="17" y="350"/>
                      <a:pt x="17" y="352"/>
                    </a:cubicBezTo>
                    <a:cubicBezTo>
                      <a:pt x="17" y="355"/>
                      <a:pt x="17" y="358"/>
                      <a:pt x="17" y="360"/>
                    </a:cubicBezTo>
                    <a:cubicBezTo>
                      <a:pt x="17" y="361"/>
                      <a:pt x="18" y="362"/>
                      <a:pt x="18" y="362"/>
                    </a:cubicBezTo>
                    <a:cubicBezTo>
                      <a:pt x="17" y="367"/>
                      <a:pt x="18" y="370"/>
                      <a:pt x="18" y="374"/>
                    </a:cubicBezTo>
                    <a:cubicBezTo>
                      <a:pt x="18" y="376"/>
                      <a:pt x="19" y="378"/>
                      <a:pt x="19" y="379"/>
                    </a:cubicBezTo>
                    <a:cubicBezTo>
                      <a:pt x="19" y="382"/>
                      <a:pt x="20" y="383"/>
                      <a:pt x="20" y="384"/>
                    </a:cubicBezTo>
                    <a:cubicBezTo>
                      <a:pt x="20" y="385"/>
                      <a:pt x="20" y="387"/>
                      <a:pt x="20" y="388"/>
                    </a:cubicBezTo>
                    <a:cubicBezTo>
                      <a:pt x="20" y="389"/>
                      <a:pt x="21" y="391"/>
                      <a:pt x="21" y="392"/>
                    </a:cubicBezTo>
                    <a:cubicBezTo>
                      <a:pt x="22" y="395"/>
                      <a:pt x="22" y="398"/>
                      <a:pt x="22" y="400"/>
                    </a:cubicBezTo>
                    <a:cubicBezTo>
                      <a:pt x="23" y="401"/>
                      <a:pt x="23" y="402"/>
                      <a:pt x="23" y="402"/>
                    </a:cubicBezTo>
                    <a:cubicBezTo>
                      <a:pt x="24" y="405"/>
                      <a:pt x="23" y="408"/>
                      <a:pt x="24" y="410"/>
                    </a:cubicBezTo>
                    <a:cubicBezTo>
                      <a:pt x="24" y="411"/>
                      <a:pt x="25" y="412"/>
                      <a:pt x="25" y="413"/>
                    </a:cubicBezTo>
                    <a:cubicBezTo>
                      <a:pt x="26" y="416"/>
                      <a:pt x="27" y="418"/>
                      <a:pt x="27" y="421"/>
                    </a:cubicBezTo>
                    <a:cubicBezTo>
                      <a:pt x="28" y="422"/>
                      <a:pt x="27" y="423"/>
                      <a:pt x="28" y="424"/>
                    </a:cubicBezTo>
                    <a:cubicBezTo>
                      <a:pt x="28" y="424"/>
                      <a:pt x="29" y="425"/>
                      <a:pt x="29" y="426"/>
                    </a:cubicBezTo>
                    <a:cubicBezTo>
                      <a:pt x="30" y="429"/>
                      <a:pt x="31" y="434"/>
                      <a:pt x="32" y="437"/>
                    </a:cubicBezTo>
                    <a:cubicBezTo>
                      <a:pt x="33" y="438"/>
                      <a:pt x="34" y="439"/>
                      <a:pt x="34" y="440"/>
                    </a:cubicBezTo>
                    <a:cubicBezTo>
                      <a:pt x="34" y="443"/>
                      <a:pt x="35" y="444"/>
                      <a:pt x="35" y="446"/>
                    </a:cubicBezTo>
                    <a:cubicBezTo>
                      <a:pt x="35" y="447"/>
                      <a:pt x="35" y="447"/>
                      <a:pt x="35" y="448"/>
                    </a:cubicBezTo>
                    <a:cubicBezTo>
                      <a:pt x="36" y="449"/>
                      <a:pt x="37" y="450"/>
                      <a:pt x="37" y="451"/>
                    </a:cubicBezTo>
                    <a:cubicBezTo>
                      <a:pt x="37" y="452"/>
                      <a:pt x="37" y="453"/>
                      <a:pt x="37" y="454"/>
                    </a:cubicBezTo>
                    <a:cubicBezTo>
                      <a:pt x="38" y="456"/>
                      <a:pt x="41" y="459"/>
                      <a:pt x="41" y="462"/>
                    </a:cubicBezTo>
                    <a:cubicBezTo>
                      <a:pt x="43" y="464"/>
                      <a:pt x="42" y="466"/>
                      <a:pt x="43" y="468"/>
                    </a:cubicBezTo>
                    <a:cubicBezTo>
                      <a:pt x="43" y="470"/>
                      <a:pt x="46" y="471"/>
                      <a:pt x="46" y="473"/>
                    </a:cubicBezTo>
                    <a:cubicBezTo>
                      <a:pt x="46" y="474"/>
                      <a:pt x="45" y="474"/>
                      <a:pt x="45" y="475"/>
                    </a:cubicBezTo>
                    <a:cubicBezTo>
                      <a:pt x="47" y="477"/>
                      <a:pt x="51" y="479"/>
                      <a:pt x="51" y="483"/>
                    </a:cubicBezTo>
                    <a:cubicBezTo>
                      <a:pt x="52" y="484"/>
                      <a:pt x="51" y="485"/>
                      <a:pt x="51" y="486"/>
                    </a:cubicBezTo>
                    <a:cubicBezTo>
                      <a:pt x="52" y="489"/>
                      <a:pt x="55" y="492"/>
                      <a:pt x="57" y="495"/>
                    </a:cubicBezTo>
                    <a:cubicBezTo>
                      <a:pt x="58" y="497"/>
                      <a:pt x="60" y="499"/>
                      <a:pt x="61" y="501"/>
                    </a:cubicBezTo>
                    <a:cubicBezTo>
                      <a:pt x="61" y="503"/>
                      <a:pt x="62" y="504"/>
                      <a:pt x="63" y="505"/>
                    </a:cubicBezTo>
                    <a:cubicBezTo>
                      <a:pt x="63" y="506"/>
                      <a:pt x="63" y="506"/>
                      <a:pt x="63" y="507"/>
                    </a:cubicBezTo>
                    <a:cubicBezTo>
                      <a:pt x="64" y="508"/>
                      <a:pt x="66" y="509"/>
                      <a:pt x="66" y="511"/>
                    </a:cubicBezTo>
                    <a:cubicBezTo>
                      <a:pt x="68" y="513"/>
                      <a:pt x="68" y="516"/>
                      <a:pt x="70" y="517"/>
                    </a:cubicBezTo>
                    <a:cubicBezTo>
                      <a:pt x="71" y="518"/>
                      <a:pt x="71" y="518"/>
                      <a:pt x="71" y="519"/>
                    </a:cubicBezTo>
                    <a:cubicBezTo>
                      <a:pt x="74" y="522"/>
                      <a:pt x="77" y="526"/>
                      <a:pt x="79" y="529"/>
                    </a:cubicBezTo>
                    <a:cubicBezTo>
                      <a:pt x="80" y="530"/>
                      <a:pt x="81" y="532"/>
                      <a:pt x="82" y="533"/>
                    </a:cubicBezTo>
                    <a:cubicBezTo>
                      <a:pt x="83" y="535"/>
                      <a:pt x="85" y="536"/>
                      <a:pt x="85" y="538"/>
                    </a:cubicBezTo>
                    <a:cubicBezTo>
                      <a:pt x="86" y="539"/>
                      <a:pt x="87" y="539"/>
                      <a:pt x="88" y="540"/>
                    </a:cubicBezTo>
                    <a:cubicBezTo>
                      <a:pt x="88" y="541"/>
                      <a:pt x="88" y="541"/>
                      <a:pt x="88" y="542"/>
                    </a:cubicBezTo>
                    <a:cubicBezTo>
                      <a:pt x="91" y="543"/>
                      <a:pt x="92" y="546"/>
                      <a:pt x="93" y="548"/>
                    </a:cubicBezTo>
                    <a:cubicBezTo>
                      <a:pt x="94" y="548"/>
                      <a:pt x="95" y="548"/>
                      <a:pt x="95" y="549"/>
                    </a:cubicBezTo>
                    <a:cubicBezTo>
                      <a:pt x="96" y="549"/>
                      <a:pt x="96" y="550"/>
                      <a:pt x="97" y="551"/>
                    </a:cubicBezTo>
                    <a:cubicBezTo>
                      <a:pt x="99" y="553"/>
                      <a:pt x="101" y="554"/>
                      <a:pt x="102" y="557"/>
                    </a:cubicBezTo>
                    <a:cubicBezTo>
                      <a:pt x="102" y="557"/>
                      <a:pt x="102" y="558"/>
                      <a:pt x="102" y="558"/>
                    </a:cubicBezTo>
                    <a:cubicBezTo>
                      <a:pt x="107" y="562"/>
                      <a:pt x="114" y="565"/>
                      <a:pt x="117" y="572"/>
                    </a:cubicBezTo>
                    <a:cubicBezTo>
                      <a:pt x="122" y="575"/>
                      <a:pt x="126" y="580"/>
                      <a:pt x="130" y="584"/>
                    </a:cubicBezTo>
                    <a:cubicBezTo>
                      <a:pt x="132" y="586"/>
                      <a:pt x="135" y="586"/>
                      <a:pt x="136" y="589"/>
                    </a:cubicBezTo>
                    <a:cubicBezTo>
                      <a:pt x="139" y="589"/>
                      <a:pt x="139" y="591"/>
                      <a:pt x="140" y="593"/>
                    </a:cubicBezTo>
                    <a:cubicBezTo>
                      <a:pt x="145" y="593"/>
                      <a:pt x="146" y="597"/>
                      <a:pt x="150" y="598"/>
                    </a:cubicBezTo>
                    <a:cubicBezTo>
                      <a:pt x="150" y="599"/>
                      <a:pt x="150" y="599"/>
                      <a:pt x="150" y="600"/>
                    </a:cubicBezTo>
                    <a:cubicBezTo>
                      <a:pt x="153" y="599"/>
                      <a:pt x="152" y="602"/>
                      <a:pt x="155" y="601"/>
                    </a:cubicBezTo>
                    <a:cubicBezTo>
                      <a:pt x="155" y="602"/>
                      <a:pt x="156" y="603"/>
                      <a:pt x="156" y="604"/>
                    </a:cubicBezTo>
                    <a:cubicBezTo>
                      <a:pt x="158" y="604"/>
                      <a:pt x="158" y="604"/>
                      <a:pt x="159" y="604"/>
                    </a:cubicBezTo>
                    <a:cubicBezTo>
                      <a:pt x="160" y="608"/>
                      <a:pt x="165" y="608"/>
                      <a:pt x="167" y="610"/>
                    </a:cubicBezTo>
                    <a:cubicBezTo>
                      <a:pt x="168" y="611"/>
                      <a:pt x="169" y="610"/>
                      <a:pt x="169" y="611"/>
                    </a:cubicBezTo>
                    <a:cubicBezTo>
                      <a:pt x="170" y="612"/>
                      <a:pt x="171" y="614"/>
                      <a:pt x="174" y="614"/>
                    </a:cubicBezTo>
                    <a:cubicBezTo>
                      <a:pt x="175" y="615"/>
                      <a:pt x="176" y="616"/>
                      <a:pt x="177" y="617"/>
                    </a:cubicBezTo>
                    <a:cubicBezTo>
                      <a:pt x="179" y="617"/>
                      <a:pt x="180" y="618"/>
                      <a:pt x="181" y="619"/>
                    </a:cubicBezTo>
                    <a:cubicBezTo>
                      <a:pt x="182" y="619"/>
                      <a:pt x="183" y="619"/>
                      <a:pt x="184" y="620"/>
                    </a:cubicBezTo>
                    <a:cubicBezTo>
                      <a:pt x="185" y="620"/>
                      <a:pt x="186" y="622"/>
                      <a:pt x="187" y="622"/>
                    </a:cubicBezTo>
                    <a:cubicBezTo>
                      <a:pt x="188" y="623"/>
                      <a:pt x="189" y="623"/>
                      <a:pt x="190" y="623"/>
                    </a:cubicBezTo>
                    <a:cubicBezTo>
                      <a:pt x="190" y="623"/>
                      <a:pt x="191" y="625"/>
                      <a:pt x="192" y="625"/>
                    </a:cubicBezTo>
                    <a:cubicBezTo>
                      <a:pt x="192" y="625"/>
                      <a:pt x="193" y="625"/>
                      <a:pt x="194" y="625"/>
                    </a:cubicBezTo>
                    <a:cubicBezTo>
                      <a:pt x="195" y="626"/>
                      <a:pt x="195" y="627"/>
                      <a:pt x="196" y="627"/>
                    </a:cubicBezTo>
                    <a:cubicBezTo>
                      <a:pt x="197" y="627"/>
                      <a:pt x="198" y="627"/>
                      <a:pt x="198" y="627"/>
                    </a:cubicBezTo>
                    <a:cubicBezTo>
                      <a:pt x="202" y="628"/>
                      <a:pt x="206" y="630"/>
                      <a:pt x="209" y="632"/>
                    </a:cubicBezTo>
                    <a:cubicBezTo>
                      <a:pt x="210" y="632"/>
                      <a:pt x="212" y="633"/>
                      <a:pt x="213" y="633"/>
                    </a:cubicBezTo>
                    <a:cubicBezTo>
                      <a:pt x="214" y="634"/>
                      <a:pt x="214" y="635"/>
                      <a:pt x="215" y="635"/>
                    </a:cubicBezTo>
                    <a:cubicBezTo>
                      <a:pt x="216" y="636"/>
                      <a:pt x="218" y="636"/>
                      <a:pt x="219" y="636"/>
                    </a:cubicBezTo>
                    <a:cubicBezTo>
                      <a:pt x="222" y="637"/>
                      <a:pt x="224" y="639"/>
                      <a:pt x="227" y="640"/>
                    </a:cubicBezTo>
                    <a:cubicBezTo>
                      <a:pt x="227" y="641"/>
                      <a:pt x="228" y="640"/>
                      <a:pt x="229" y="641"/>
                    </a:cubicBezTo>
                    <a:cubicBezTo>
                      <a:pt x="230" y="641"/>
                      <a:pt x="230" y="642"/>
                      <a:pt x="231" y="642"/>
                    </a:cubicBezTo>
                    <a:cubicBezTo>
                      <a:pt x="232" y="642"/>
                      <a:pt x="233" y="642"/>
                      <a:pt x="234" y="643"/>
                    </a:cubicBezTo>
                    <a:cubicBezTo>
                      <a:pt x="235" y="643"/>
                      <a:pt x="236" y="644"/>
                      <a:pt x="237" y="644"/>
                    </a:cubicBezTo>
                    <a:cubicBezTo>
                      <a:pt x="238" y="644"/>
                      <a:pt x="239" y="644"/>
                      <a:pt x="240" y="644"/>
                    </a:cubicBezTo>
                    <a:cubicBezTo>
                      <a:pt x="240" y="644"/>
                      <a:pt x="241" y="645"/>
                      <a:pt x="242" y="645"/>
                    </a:cubicBezTo>
                    <a:cubicBezTo>
                      <a:pt x="243" y="646"/>
                      <a:pt x="244" y="645"/>
                      <a:pt x="245" y="646"/>
                    </a:cubicBezTo>
                    <a:cubicBezTo>
                      <a:pt x="246" y="646"/>
                      <a:pt x="248" y="647"/>
                      <a:pt x="249" y="648"/>
                    </a:cubicBezTo>
                    <a:cubicBezTo>
                      <a:pt x="251" y="648"/>
                      <a:pt x="253" y="648"/>
                      <a:pt x="255" y="649"/>
                    </a:cubicBezTo>
                    <a:cubicBezTo>
                      <a:pt x="260" y="650"/>
                      <a:pt x="266" y="653"/>
                      <a:pt x="271" y="653"/>
                    </a:cubicBezTo>
                    <a:cubicBezTo>
                      <a:pt x="275" y="654"/>
                      <a:pt x="279" y="653"/>
                      <a:pt x="282" y="655"/>
                    </a:cubicBezTo>
                    <a:cubicBezTo>
                      <a:pt x="283" y="655"/>
                      <a:pt x="283" y="656"/>
                      <a:pt x="284" y="656"/>
                    </a:cubicBezTo>
                    <a:cubicBezTo>
                      <a:pt x="286" y="656"/>
                      <a:pt x="288" y="656"/>
                      <a:pt x="289" y="656"/>
                    </a:cubicBezTo>
                    <a:cubicBezTo>
                      <a:pt x="291" y="656"/>
                      <a:pt x="292" y="657"/>
                      <a:pt x="293" y="657"/>
                    </a:cubicBezTo>
                    <a:cubicBezTo>
                      <a:pt x="296" y="658"/>
                      <a:pt x="299" y="658"/>
                      <a:pt x="302" y="658"/>
                    </a:cubicBezTo>
                    <a:cubicBezTo>
                      <a:pt x="304" y="658"/>
                      <a:pt x="307" y="659"/>
                      <a:pt x="309" y="659"/>
                    </a:cubicBezTo>
                    <a:cubicBezTo>
                      <a:pt x="313" y="660"/>
                      <a:pt x="317" y="660"/>
                      <a:pt x="320" y="660"/>
                    </a:cubicBezTo>
                    <a:cubicBezTo>
                      <a:pt x="326" y="661"/>
                      <a:pt x="334" y="661"/>
                      <a:pt x="340" y="661"/>
                    </a:cubicBezTo>
                    <a:cubicBezTo>
                      <a:pt x="341" y="661"/>
                      <a:pt x="342" y="662"/>
                      <a:pt x="343" y="662"/>
                    </a:cubicBezTo>
                    <a:cubicBezTo>
                      <a:pt x="345" y="662"/>
                      <a:pt x="348" y="661"/>
                      <a:pt x="351" y="661"/>
                    </a:cubicBezTo>
                    <a:cubicBezTo>
                      <a:pt x="351" y="661"/>
                      <a:pt x="352" y="662"/>
                      <a:pt x="353" y="662"/>
                    </a:cubicBezTo>
                    <a:cubicBezTo>
                      <a:pt x="355" y="662"/>
                      <a:pt x="357" y="661"/>
                      <a:pt x="359" y="661"/>
                    </a:cubicBezTo>
                    <a:cubicBezTo>
                      <a:pt x="363" y="661"/>
                      <a:pt x="369" y="661"/>
                      <a:pt x="372" y="661"/>
                    </a:cubicBezTo>
                    <a:cubicBezTo>
                      <a:pt x="373" y="661"/>
                      <a:pt x="374" y="660"/>
                      <a:pt x="375" y="660"/>
                    </a:cubicBezTo>
                    <a:cubicBezTo>
                      <a:pt x="376" y="660"/>
                      <a:pt x="377" y="660"/>
                      <a:pt x="377" y="660"/>
                    </a:cubicBezTo>
                    <a:cubicBezTo>
                      <a:pt x="378" y="660"/>
                      <a:pt x="379" y="660"/>
                      <a:pt x="380" y="659"/>
                    </a:cubicBezTo>
                    <a:cubicBezTo>
                      <a:pt x="382" y="659"/>
                      <a:pt x="384" y="660"/>
                      <a:pt x="386" y="659"/>
                    </a:cubicBezTo>
                    <a:cubicBezTo>
                      <a:pt x="387" y="659"/>
                      <a:pt x="388" y="658"/>
                      <a:pt x="389" y="658"/>
                    </a:cubicBezTo>
                    <a:cubicBezTo>
                      <a:pt x="391" y="658"/>
                      <a:pt x="392" y="659"/>
                      <a:pt x="393" y="659"/>
                    </a:cubicBezTo>
                    <a:cubicBezTo>
                      <a:pt x="394" y="659"/>
                      <a:pt x="395" y="658"/>
                      <a:pt x="396" y="658"/>
                    </a:cubicBezTo>
                    <a:cubicBezTo>
                      <a:pt x="397" y="658"/>
                      <a:pt x="399" y="658"/>
                      <a:pt x="401" y="657"/>
                    </a:cubicBezTo>
                    <a:cubicBezTo>
                      <a:pt x="402" y="657"/>
                      <a:pt x="402" y="657"/>
                      <a:pt x="402" y="657"/>
                    </a:cubicBezTo>
                    <a:cubicBezTo>
                      <a:pt x="409" y="655"/>
                      <a:pt x="416" y="655"/>
                      <a:pt x="423" y="653"/>
                    </a:cubicBezTo>
                    <a:cubicBezTo>
                      <a:pt x="423" y="653"/>
                      <a:pt x="424" y="652"/>
                      <a:pt x="425" y="652"/>
                    </a:cubicBezTo>
                    <a:cubicBezTo>
                      <a:pt x="426" y="652"/>
                      <a:pt x="426" y="652"/>
                      <a:pt x="427" y="652"/>
                    </a:cubicBezTo>
                    <a:cubicBezTo>
                      <a:pt x="428" y="652"/>
                      <a:pt x="429" y="651"/>
                      <a:pt x="430" y="651"/>
                    </a:cubicBezTo>
                    <a:cubicBezTo>
                      <a:pt x="431" y="650"/>
                      <a:pt x="432" y="651"/>
                      <a:pt x="433" y="650"/>
                    </a:cubicBezTo>
                    <a:cubicBezTo>
                      <a:pt x="434" y="650"/>
                      <a:pt x="435" y="649"/>
                      <a:pt x="436" y="649"/>
                    </a:cubicBezTo>
                    <a:cubicBezTo>
                      <a:pt x="436" y="649"/>
                      <a:pt x="437" y="649"/>
                      <a:pt x="438" y="649"/>
                    </a:cubicBezTo>
                    <a:cubicBezTo>
                      <a:pt x="442" y="648"/>
                      <a:pt x="445" y="645"/>
                      <a:pt x="448" y="647"/>
                    </a:cubicBezTo>
                    <a:cubicBezTo>
                      <a:pt x="450" y="646"/>
                      <a:pt x="452" y="645"/>
                      <a:pt x="453" y="644"/>
                    </a:cubicBezTo>
                    <a:cubicBezTo>
                      <a:pt x="460" y="643"/>
                      <a:pt x="465" y="639"/>
                      <a:pt x="471" y="639"/>
                    </a:cubicBezTo>
                    <a:cubicBezTo>
                      <a:pt x="476" y="636"/>
                      <a:pt x="482" y="635"/>
                      <a:pt x="486" y="632"/>
                    </a:cubicBezTo>
                    <a:cubicBezTo>
                      <a:pt x="492" y="630"/>
                      <a:pt x="496" y="627"/>
                      <a:pt x="502" y="625"/>
                    </a:cubicBezTo>
                    <a:cubicBezTo>
                      <a:pt x="502" y="624"/>
                      <a:pt x="503" y="623"/>
                      <a:pt x="503" y="623"/>
                    </a:cubicBezTo>
                    <a:cubicBezTo>
                      <a:pt x="504" y="623"/>
                      <a:pt x="505" y="623"/>
                      <a:pt x="505" y="623"/>
                    </a:cubicBezTo>
                    <a:cubicBezTo>
                      <a:pt x="507" y="621"/>
                      <a:pt x="509" y="621"/>
                      <a:pt x="511" y="620"/>
                    </a:cubicBezTo>
                    <a:cubicBezTo>
                      <a:pt x="514" y="619"/>
                      <a:pt x="515" y="615"/>
                      <a:pt x="519" y="616"/>
                    </a:cubicBezTo>
                    <a:cubicBezTo>
                      <a:pt x="520" y="616"/>
                      <a:pt x="520" y="614"/>
                      <a:pt x="521" y="614"/>
                    </a:cubicBezTo>
                    <a:cubicBezTo>
                      <a:pt x="523" y="614"/>
                      <a:pt x="523" y="612"/>
                      <a:pt x="525" y="612"/>
                    </a:cubicBezTo>
                    <a:cubicBezTo>
                      <a:pt x="529" y="608"/>
                      <a:pt x="536" y="605"/>
                      <a:pt x="541" y="602"/>
                    </a:cubicBezTo>
                    <a:cubicBezTo>
                      <a:pt x="541" y="601"/>
                      <a:pt x="542" y="601"/>
                      <a:pt x="542" y="601"/>
                    </a:cubicBezTo>
                    <a:cubicBezTo>
                      <a:pt x="543" y="600"/>
                      <a:pt x="543" y="600"/>
                      <a:pt x="543" y="599"/>
                    </a:cubicBezTo>
                    <a:cubicBezTo>
                      <a:pt x="544" y="598"/>
                      <a:pt x="546" y="598"/>
                      <a:pt x="547" y="597"/>
                    </a:cubicBezTo>
                    <a:cubicBezTo>
                      <a:pt x="548" y="597"/>
                      <a:pt x="548" y="596"/>
                      <a:pt x="549" y="595"/>
                    </a:cubicBezTo>
                    <a:cubicBezTo>
                      <a:pt x="549" y="595"/>
                      <a:pt x="550" y="595"/>
                      <a:pt x="550" y="595"/>
                    </a:cubicBezTo>
                    <a:cubicBezTo>
                      <a:pt x="551" y="595"/>
                      <a:pt x="552" y="593"/>
                      <a:pt x="552" y="593"/>
                    </a:cubicBezTo>
                    <a:cubicBezTo>
                      <a:pt x="553" y="592"/>
                      <a:pt x="553" y="592"/>
                      <a:pt x="554" y="591"/>
                    </a:cubicBezTo>
                    <a:cubicBezTo>
                      <a:pt x="556" y="590"/>
                      <a:pt x="559" y="589"/>
                      <a:pt x="560" y="588"/>
                    </a:cubicBezTo>
                    <a:cubicBezTo>
                      <a:pt x="562" y="586"/>
                      <a:pt x="563" y="583"/>
                      <a:pt x="566" y="583"/>
                    </a:cubicBezTo>
                    <a:cubicBezTo>
                      <a:pt x="567" y="583"/>
                      <a:pt x="566" y="582"/>
                      <a:pt x="566" y="581"/>
                    </a:cubicBezTo>
                    <a:cubicBezTo>
                      <a:pt x="567" y="581"/>
                      <a:pt x="568" y="580"/>
                      <a:pt x="569" y="580"/>
                    </a:cubicBezTo>
                    <a:cubicBezTo>
                      <a:pt x="570" y="580"/>
                      <a:pt x="570" y="579"/>
                      <a:pt x="570" y="578"/>
                    </a:cubicBezTo>
                    <a:cubicBezTo>
                      <a:pt x="575" y="574"/>
                      <a:pt x="581" y="569"/>
                      <a:pt x="585" y="564"/>
                    </a:cubicBezTo>
                    <a:cubicBezTo>
                      <a:pt x="589" y="563"/>
                      <a:pt x="588" y="559"/>
                      <a:pt x="592" y="558"/>
                    </a:cubicBezTo>
                    <a:cubicBezTo>
                      <a:pt x="594" y="553"/>
                      <a:pt x="597" y="550"/>
                      <a:pt x="601" y="548"/>
                    </a:cubicBezTo>
                    <a:cubicBezTo>
                      <a:pt x="601" y="547"/>
                      <a:pt x="601" y="546"/>
                      <a:pt x="601" y="546"/>
                    </a:cubicBezTo>
                    <a:cubicBezTo>
                      <a:pt x="603" y="543"/>
                      <a:pt x="606" y="542"/>
                      <a:pt x="607" y="539"/>
                    </a:cubicBezTo>
                    <a:cubicBezTo>
                      <a:pt x="609" y="537"/>
                      <a:pt x="609" y="534"/>
                      <a:pt x="612" y="533"/>
                    </a:cubicBezTo>
                    <a:cubicBezTo>
                      <a:pt x="612" y="531"/>
                      <a:pt x="615" y="530"/>
                      <a:pt x="615" y="527"/>
                    </a:cubicBezTo>
                    <a:cubicBezTo>
                      <a:pt x="615" y="527"/>
                      <a:pt x="616" y="526"/>
                      <a:pt x="617" y="526"/>
                    </a:cubicBezTo>
                    <a:cubicBezTo>
                      <a:pt x="617" y="523"/>
                      <a:pt x="620" y="523"/>
                      <a:pt x="620" y="520"/>
                    </a:cubicBezTo>
                    <a:cubicBezTo>
                      <a:pt x="622" y="518"/>
                      <a:pt x="623" y="516"/>
                      <a:pt x="625" y="515"/>
                    </a:cubicBezTo>
                    <a:cubicBezTo>
                      <a:pt x="625" y="513"/>
                      <a:pt x="627" y="512"/>
                      <a:pt x="627" y="511"/>
                    </a:cubicBezTo>
                    <a:cubicBezTo>
                      <a:pt x="628" y="510"/>
                      <a:pt x="627" y="509"/>
                      <a:pt x="628" y="509"/>
                    </a:cubicBezTo>
                    <a:cubicBezTo>
                      <a:pt x="628" y="507"/>
                      <a:pt x="631" y="506"/>
                      <a:pt x="632" y="504"/>
                    </a:cubicBezTo>
                    <a:cubicBezTo>
                      <a:pt x="632" y="503"/>
                      <a:pt x="632" y="502"/>
                      <a:pt x="632" y="501"/>
                    </a:cubicBezTo>
                    <a:cubicBezTo>
                      <a:pt x="633" y="499"/>
                      <a:pt x="636" y="497"/>
                      <a:pt x="637" y="495"/>
                    </a:cubicBezTo>
                    <a:cubicBezTo>
                      <a:pt x="638" y="493"/>
                      <a:pt x="638" y="491"/>
                      <a:pt x="638" y="489"/>
                    </a:cubicBezTo>
                    <a:cubicBezTo>
                      <a:pt x="639" y="488"/>
                      <a:pt x="640" y="487"/>
                      <a:pt x="641" y="487"/>
                    </a:cubicBezTo>
                    <a:cubicBezTo>
                      <a:pt x="641" y="486"/>
                      <a:pt x="641" y="485"/>
                      <a:pt x="642" y="484"/>
                    </a:cubicBezTo>
                    <a:cubicBezTo>
                      <a:pt x="645" y="480"/>
                      <a:pt x="647" y="474"/>
                      <a:pt x="650" y="469"/>
                    </a:cubicBezTo>
                    <a:cubicBezTo>
                      <a:pt x="650" y="468"/>
                      <a:pt x="650" y="468"/>
                      <a:pt x="650" y="467"/>
                    </a:cubicBezTo>
                    <a:cubicBezTo>
                      <a:pt x="650" y="466"/>
                      <a:pt x="652" y="466"/>
                      <a:pt x="652" y="465"/>
                    </a:cubicBezTo>
                    <a:cubicBezTo>
                      <a:pt x="652" y="465"/>
                      <a:pt x="651" y="464"/>
                      <a:pt x="652" y="464"/>
                    </a:cubicBezTo>
                    <a:cubicBezTo>
                      <a:pt x="653" y="462"/>
                      <a:pt x="653" y="461"/>
                      <a:pt x="654" y="458"/>
                    </a:cubicBezTo>
                    <a:cubicBezTo>
                      <a:pt x="655" y="455"/>
                      <a:pt x="658" y="453"/>
                      <a:pt x="658" y="449"/>
                    </a:cubicBezTo>
                    <a:cubicBezTo>
                      <a:pt x="659" y="446"/>
                      <a:pt x="660" y="443"/>
                      <a:pt x="661" y="439"/>
                    </a:cubicBezTo>
                    <a:cubicBezTo>
                      <a:pt x="662" y="439"/>
                      <a:pt x="663" y="438"/>
                      <a:pt x="663" y="438"/>
                    </a:cubicBezTo>
                    <a:cubicBezTo>
                      <a:pt x="663" y="437"/>
                      <a:pt x="662" y="436"/>
                      <a:pt x="662" y="435"/>
                    </a:cubicBezTo>
                    <a:cubicBezTo>
                      <a:pt x="663" y="434"/>
                      <a:pt x="664" y="433"/>
                      <a:pt x="664" y="431"/>
                    </a:cubicBezTo>
                    <a:cubicBezTo>
                      <a:pt x="665" y="429"/>
                      <a:pt x="665" y="425"/>
                      <a:pt x="666" y="423"/>
                    </a:cubicBezTo>
                    <a:cubicBezTo>
                      <a:pt x="667" y="422"/>
                      <a:pt x="667" y="421"/>
                      <a:pt x="667" y="421"/>
                    </a:cubicBezTo>
                    <a:cubicBezTo>
                      <a:pt x="668" y="419"/>
                      <a:pt x="668" y="418"/>
                      <a:pt x="668" y="416"/>
                    </a:cubicBezTo>
                    <a:cubicBezTo>
                      <a:pt x="668" y="415"/>
                      <a:pt x="669" y="414"/>
                      <a:pt x="669" y="412"/>
                    </a:cubicBezTo>
                    <a:cubicBezTo>
                      <a:pt x="669" y="411"/>
                      <a:pt x="669" y="410"/>
                      <a:pt x="669" y="409"/>
                    </a:cubicBezTo>
                    <a:cubicBezTo>
                      <a:pt x="669" y="408"/>
                      <a:pt x="670" y="407"/>
                      <a:pt x="670" y="406"/>
                    </a:cubicBezTo>
                    <a:cubicBezTo>
                      <a:pt x="671" y="404"/>
                      <a:pt x="671" y="402"/>
                      <a:pt x="671" y="399"/>
                    </a:cubicBezTo>
                    <a:cubicBezTo>
                      <a:pt x="671" y="398"/>
                      <a:pt x="672" y="398"/>
                      <a:pt x="672" y="397"/>
                    </a:cubicBezTo>
                    <a:cubicBezTo>
                      <a:pt x="673" y="394"/>
                      <a:pt x="672" y="390"/>
                      <a:pt x="673" y="387"/>
                    </a:cubicBezTo>
                    <a:cubicBezTo>
                      <a:pt x="673" y="386"/>
                      <a:pt x="674" y="386"/>
                      <a:pt x="674" y="385"/>
                    </a:cubicBezTo>
                    <a:cubicBezTo>
                      <a:pt x="674" y="384"/>
                      <a:pt x="674" y="383"/>
                      <a:pt x="674" y="383"/>
                    </a:cubicBezTo>
                    <a:cubicBezTo>
                      <a:pt x="674" y="380"/>
                      <a:pt x="675" y="377"/>
                      <a:pt x="675" y="374"/>
                    </a:cubicBezTo>
                    <a:cubicBezTo>
                      <a:pt x="675" y="373"/>
                      <a:pt x="675" y="372"/>
                      <a:pt x="675" y="371"/>
                    </a:cubicBezTo>
                    <a:cubicBezTo>
                      <a:pt x="675" y="370"/>
                      <a:pt x="675" y="369"/>
                      <a:pt x="676" y="368"/>
                    </a:cubicBezTo>
                    <a:cubicBezTo>
                      <a:pt x="676" y="366"/>
                      <a:pt x="675" y="364"/>
                      <a:pt x="675" y="363"/>
                    </a:cubicBezTo>
                    <a:cubicBezTo>
                      <a:pt x="675" y="362"/>
                      <a:pt x="676" y="361"/>
                      <a:pt x="676" y="361"/>
                    </a:cubicBezTo>
                    <a:cubicBezTo>
                      <a:pt x="676" y="359"/>
                      <a:pt x="676" y="357"/>
                      <a:pt x="676" y="355"/>
                    </a:cubicBezTo>
                    <a:cubicBezTo>
                      <a:pt x="676" y="352"/>
                      <a:pt x="678" y="351"/>
                      <a:pt x="676" y="350"/>
                    </a:cubicBezTo>
                    <a:cubicBezTo>
                      <a:pt x="678" y="347"/>
                      <a:pt x="676" y="342"/>
                      <a:pt x="676" y="338"/>
                    </a:cubicBezTo>
                    <a:cubicBezTo>
                      <a:pt x="676" y="337"/>
                      <a:pt x="677" y="336"/>
                      <a:pt x="677" y="336"/>
                    </a:cubicBezTo>
                    <a:cubicBezTo>
                      <a:pt x="677" y="335"/>
                      <a:pt x="676" y="334"/>
                      <a:pt x="676" y="333"/>
                    </a:cubicBezTo>
                    <a:cubicBezTo>
                      <a:pt x="676" y="331"/>
                      <a:pt x="677" y="330"/>
                      <a:pt x="677" y="329"/>
                    </a:cubicBezTo>
                    <a:cubicBezTo>
                      <a:pt x="677" y="327"/>
                      <a:pt x="676" y="326"/>
                      <a:pt x="676" y="325"/>
                    </a:cubicBezTo>
                    <a:cubicBezTo>
                      <a:pt x="676" y="324"/>
                      <a:pt x="677" y="323"/>
                      <a:pt x="677" y="322"/>
                    </a:cubicBezTo>
                    <a:cubicBezTo>
                      <a:pt x="677" y="320"/>
                      <a:pt x="676" y="318"/>
                      <a:pt x="676" y="315"/>
                    </a:cubicBezTo>
                    <a:cubicBezTo>
                      <a:pt x="676" y="313"/>
                      <a:pt x="676" y="311"/>
                      <a:pt x="676" y="309"/>
                    </a:cubicBezTo>
                    <a:cubicBezTo>
                      <a:pt x="676" y="308"/>
                      <a:pt x="675" y="307"/>
                      <a:pt x="675" y="306"/>
                    </a:cubicBezTo>
                    <a:cubicBezTo>
                      <a:pt x="675" y="305"/>
                      <a:pt x="675" y="304"/>
                      <a:pt x="675" y="302"/>
                    </a:cubicBezTo>
                    <a:cubicBezTo>
                      <a:pt x="675" y="299"/>
                      <a:pt x="673" y="295"/>
                      <a:pt x="673" y="292"/>
                    </a:cubicBezTo>
                    <a:cubicBezTo>
                      <a:pt x="672" y="289"/>
                      <a:pt x="673" y="286"/>
                      <a:pt x="672" y="283"/>
                    </a:cubicBezTo>
                    <a:cubicBezTo>
                      <a:pt x="672" y="281"/>
                      <a:pt x="671" y="279"/>
                      <a:pt x="670" y="277"/>
                    </a:cubicBezTo>
                    <a:cubicBezTo>
                      <a:pt x="670" y="275"/>
                      <a:pt x="669" y="275"/>
                      <a:pt x="669" y="274"/>
                    </a:cubicBezTo>
                    <a:cubicBezTo>
                      <a:pt x="668" y="269"/>
                      <a:pt x="668" y="264"/>
                      <a:pt x="666" y="260"/>
                    </a:cubicBezTo>
                    <a:cubicBezTo>
                      <a:pt x="666" y="259"/>
                      <a:pt x="665" y="259"/>
                      <a:pt x="665" y="258"/>
                    </a:cubicBezTo>
                    <a:cubicBezTo>
                      <a:pt x="665" y="256"/>
                      <a:pt x="665" y="255"/>
                      <a:pt x="665" y="254"/>
                    </a:cubicBezTo>
                    <a:cubicBezTo>
                      <a:pt x="665" y="253"/>
                      <a:pt x="664" y="252"/>
                      <a:pt x="664" y="252"/>
                    </a:cubicBezTo>
                    <a:cubicBezTo>
                      <a:pt x="662" y="247"/>
                      <a:pt x="661" y="242"/>
                      <a:pt x="659" y="238"/>
                    </a:cubicBezTo>
                    <a:cubicBezTo>
                      <a:pt x="659" y="238"/>
                      <a:pt x="660" y="237"/>
                      <a:pt x="659" y="237"/>
                    </a:cubicBezTo>
                    <a:cubicBezTo>
                      <a:pt x="657" y="236"/>
                      <a:pt x="658" y="233"/>
                      <a:pt x="657" y="231"/>
                    </a:cubicBezTo>
                    <a:cubicBezTo>
                      <a:pt x="656" y="230"/>
                      <a:pt x="655" y="228"/>
                      <a:pt x="655" y="226"/>
                    </a:cubicBezTo>
                    <a:cubicBezTo>
                      <a:pt x="653" y="224"/>
                      <a:pt x="652" y="216"/>
                      <a:pt x="649" y="216"/>
                    </a:cubicBezTo>
                    <a:cubicBezTo>
                      <a:pt x="646" y="216"/>
                      <a:pt x="645" y="219"/>
                      <a:pt x="644" y="221"/>
                    </a:cubicBezTo>
                    <a:cubicBezTo>
                      <a:pt x="643" y="222"/>
                      <a:pt x="641" y="223"/>
                      <a:pt x="641" y="225"/>
                    </a:cubicBezTo>
                    <a:cubicBezTo>
                      <a:pt x="640" y="227"/>
                      <a:pt x="644" y="229"/>
                      <a:pt x="645" y="232"/>
                    </a:cubicBezTo>
                    <a:cubicBezTo>
                      <a:pt x="645" y="234"/>
                      <a:pt x="645" y="236"/>
                      <a:pt x="646" y="238"/>
                    </a:cubicBezTo>
                    <a:cubicBezTo>
                      <a:pt x="646" y="239"/>
                      <a:pt x="645" y="239"/>
                      <a:pt x="645" y="240"/>
                    </a:cubicBezTo>
                    <a:cubicBezTo>
                      <a:pt x="645" y="241"/>
                      <a:pt x="646" y="241"/>
                      <a:pt x="646" y="242"/>
                    </a:cubicBezTo>
                    <a:cubicBezTo>
                      <a:pt x="645" y="243"/>
                      <a:pt x="645" y="245"/>
                      <a:pt x="644" y="246"/>
                    </a:cubicBezTo>
                    <a:cubicBezTo>
                      <a:pt x="642" y="247"/>
                      <a:pt x="640" y="249"/>
                      <a:pt x="639" y="248"/>
                    </a:cubicBezTo>
                    <a:cubicBezTo>
                      <a:pt x="638" y="248"/>
                      <a:pt x="638" y="249"/>
                      <a:pt x="638" y="250"/>
                    </a:cubicBezTo>
                    <a:cubicBezTo>
                      <a:pt x="637" y="250"/>
                      <a:pt x="636" y="249"/>
                      <a:pt x="635" y="250"/>
                    </a:cubicBezTo>
                    <a:cubicBezTo>
                      <a:pt x="631" y="252"/>
                      <a:pt x="626" y="254"/>
                      <a:pt x="620" y="255"/>
                    </a:cubicBezTo>
                    <a:cubicBezTo>
                      <a:pt x="620" y="256"/>
                      <a:pt x="619" y="257"/>
                      <a:pt x="619" y="257"/>
                    </a:cubicBezTo>
                    <a:cubicBezTo>
                      <a:pt x="618" y="261"/>
                      <a:pt x="616" y="263"/>
                      <a:pt x="614" y="265"/>
                    </a:cubicBezTo>
                    <a:cubicBezTo>
                      <a:pt x="613" y="267"/>
                      <a:pt x="611" y="268"/>
                      <a:pt x="610" y="268"/>
                    </a:cubicBezTo>
                    <a:cubicBezTo>
                      <a:pt x="604" y="270"/>
                      <a:pt x="600" y="265"/>
                      <a:pt x="594" y="264"/>
                    </a:cubicBezTo>
                    <a:cubicBezTo>
                      <a:pt x="593" y="264"/>
                      <a:pt x="593" y="264"/>
                      <a:pt x="592" y="264"/>
                    </a:cubicBezTo>
                    <a:cubicBezTo>
                      <a:pt x="590" y="264"/>
                      <a:pt x="589" y="263"/>
                      <a:pt x="587" y="262"/>
                    </a:cubicBezTo>
                    <a:cubicBezTo>
                      <a:pt x="585" y="262"/>
                      <a:pt x="584" y="263"/>
                      <a:pt x="582" y="262"/>
                    </a:cubicBezTo>
                    <a:cubicBezTo>
                      <a:pt x="581" y="263"/>
                      <a:pt x="580" y="265"/>
                      <a:pt x="581" y="266"/>
                    </a:cubicBezTo>
                    <a:cubicBezTo>
                      <a:pt x="581" y="267"/>
                      <a:pt x="582" y="268"/>
                      <a:pt x="583" y="269"/>
                    </a:cubicBezTo>
                    <a:cubicBezTo>
                      <a:pt x="583" y="270"/>
                      <a:pt x="583" y="271"/>
                      <a:pt x="582" y="272"/>
                    </a:cubicBezTo>
                    <a:cubicBezTo>
                      <a:pt x="582" y="273"/>
                      <a:pt x="581" y="273"/>
                      <a:pt x="581" y="274"/>
                    </a:cubicBezTo>
                    <a:cubicBezTo>
                      <a:pt x="580" y="274"/>
                      <a:pt x="580" y="275"/>
                      <a:pt x="580" y="275"/>
                    </a:cubicBezTo>
                    <a:cubicBezTo>
                      <a:pt x="579" y="277"/>
                      <a:pt x="576" y="278"/>
                      <a:pt x="573" y="278"/>
                    </a:cubicBezTo>
                    <a:cubicBezTo>
                      <a:pt x="572" y="277"/>
                      <a:pt x="571" y="276"/>
                      <a:pt x="570" y="276"/>
                    </a:cubicBezTo>
                    <a:cubicBezTo>
                      <a:pt x="567" y="276"/>
                      <a:pt x="563" y="278"/>
                      <a:pt x="562" y="280"/>
                    </a:cubicBezTo>
                    <a:cubicBezTo>
                      <a:pt x="562" y="281"/>
                      <a:pt x="561" y="282"/>
                      <a:pt x="561" y="282"/>
                    </a:cubicBezTo>
                    <a:cubicBezTo>
                      <a:pt x="559" y="285"/>
                      <a:pt x="558" y="286"/>
                      <a:pt x="555" y="287"/>
                    </a:cubicBezTo>
                    <a:cubicBezTo>
                      <a:pt x="555" y="288"/>
                      <a:pt x="554" y="287"/>
                      <a:pt x="554" y="287"/>
                    </a:cubicBezTo>
                    <a:cubicBezTo>
                      <a:pt x="553" y="292"/>
                      <a:pt x="543" y="294"/>
                      <a:pt x="541" y="289"/>
                    </a:cubicBezTo>
                    <a:cubicBezTo>
                      <a:pt x="537" y="288"/>
                      <a:pt x="536" y="285"/>
                      <a:pt x="531" y="285"/>
                    </a:cubicBezTo>
                    <a:cubicBezTo>
                      <a:pt x="531" y="286"/>
                      <a:pt x="531" y="288"/>
                      <a:pt x="530" y="290"/>
                    </a:cubicBezTo>
                    <a:cubicBezTo>
                      <a:pt x="531" y="293"/>
                      <a:pt x="532" y="295"/>
                      <a:pt x="533" y="299"/>
                    </a:cubicBezTo>
                    <a:cubicBezTo>
                      <a:pt x="535" y="302"/>
                      <a:pt x="534" y="305"/>
                      <a:pt x="534" y="309"/>
                    </a:cubicBezTo>
                    <a:cubicBezTo>
                      <a:pt x="534" y="310"/>
                      <a:pt x="535" y="311"/>
                      <a:pt x="535" y="312"/>
                    </a:cubicBezTo>
                    <a:cubicBezTo>
                      <a:pt x="536" y="314"/>
                      <a:pt x="536" y="316"/>
                      <a:pt x="537" y="318"/>
                    </a:cubicBezTo>
                    <a:cubicBezTo>
                      <a:pt x="537" y="320"/>
                      <a:pt x="536" y="323"/>
                      <a:pt x="536" y="326"/>
                    </a:cubicBezTo>
                    <a:cubicBezTo>
                      <a:pt x="536" y="327"/>
                      <a:pt x="537" y="328"/>
                      <a:pt x="537" y="329"/>
                    </a:cubicBezTo>
                    <a:cubicBezTo>
                      <a:pt x="538" y="336"/>
                      <a:pt x="536" y="345"/>
                      <a:pt x="537" y="350"/>
                    </a:cubicBezTo>
                    <a:cubicBezTo>
                      <a:pt x="536" y="351"/>
                      <a:pt x="537" y="353"/>
                      <a:pt x="537" y="355"/>
                    </a:cubicBezTo>
                    <a:cubicBezTo>
                      <a:pt x="537" y="356"/>
                      <a:pt x="536" y="357"/>
                      <a:pt x="536" y="358"/>
                    </a:cubicBezTo>
                    <a:cubicBezTo>
                      <a:pt x="535" y="359"/>
                      <a:pt x="535" y="362"/>
                      <a:pt x="534" y="364"/>
                    </a:cubicBezTo>
                    <a:cubicBezTo>
                      <a:pt x="534" y="366"/>
                      <a:pt x="535" y="367"/>
                      <a:pt x="535" y="369"/>
                    </a:cubicBezTo>
                    <a:cubicBezTo>
                      <a:pt x="535" y="369"/>
                      <a:pt x="534" y="370"/>
                      <a:pt x="534" y="371"/>
                    </a:cubicBezTo>
                    <a:cubicBezTo>
                      <a:pt x="534" y="372"/>
                      <a:pt x="534" y="373"/>
                      <a:pt x="534" y="374"/>
                    </a:cubicBezTo>
                    <a:cubicBezTo>
                      <a:pt x="533" y="377"/>
                      <a:pt x="531" y="379"/>
                      <a:pt x="532" y="382"/>
                    </a:cubicBezTo>
                    <a:cubicBezTo>
                      <a:pt x="532" y="384"/>
                      <a:pt x="530" y="386"/>
                      <a:pt x="530" y="387"/>
                    </a:cubicBezTo>
                    <a:cubicBezTo>
                      <a:pt x="530" y="388"/>
                      <a:pt x="530" y="388"/>
                      <a:pt x="530" y="389"/>
                    </a:cubicBezTo>
                    <a:cubicBezTo>
                      <a:pt x="530" y="391"/>
                      <a:pt x="528" y="392"/>
                      <a:pt x="528" y="394"/>
                    </a:cubicBezTo>
                    <a:cubicBezTo>
                      <a:pt x="527" y="396"/>
                      <a:pt x="526" y="398"/>
                      <a:pt x="525" y="399"/>
                    </a:cubicBezTo>
                    <a:cubicBezTo>
                      <a:pt x="525" y="400"/>
                      <a:pt x="525" y="401"/>
                      <a:pt x="525" y="401"/>
                    </a:cubicBezTo>
                    <a:cubicBezTo>
                      <a:pt x="525" y="403"/>
                      <a:pt x="523" y="405"/>
                      <a:pt x="523" y="407"/>
                    </a:cubicBezTo>
                    <a:cubicBezTo>
                      <a:pt x="522" y="407"/>
                      <a:pt x="523" y="408"/>
                      <a:pt x="523" y="408"/>
                    </a:cubicBezTo>
                    <a:cubicBezTo>
                      <a:pt x="522" y="410"/>
                      <a:pt x="521" y="411"/>
                      <a:pt x="520" y="412"/>
                    </a:cubicBezTo>
                    <a:cubicBezTo>
                      <a:pt x="520" y="413"/>
                      <a:pt x="520" y="414"/>
                      <a:pt x="520" y="415"/>
                    </a:cubicBezTo>
                    <a:cubicBezTo>
                      <a:pt x="519" y="416"/>
                      <a:pt x="517" y="417"/>
                      <a:pt x="518" y="419"/>
                    </a:cubicBezTo>
                    <a:cubicBezTo>
                      <a:pt x="515" y="421"/>
                      <a:pt x="516" y="426"/>
                      <a:pt x="513" y="427"/>
                    </a:cubicBezTo>
                    <a:cubicBezTo>
                      <a:pt x="513" y="431"/>
                      <a:pt x="511" y="432"/>
                      <a:pt x="509" y="435"/>
                    </a:cubicBezTo>
                    <a:cubicBezTo>
                      <a:pt x="508" y="437"/>
                      <a:pt x="507" y="438"/>
                      <a:pt x="506" y="439"/>
                    </a:cubicBezTo>
                    <a:cubicBezTo>
                      <a:pt x="505" y="441"/>
                      <a:pt x="504" y="444"/>
                      <a:pt x="503" y="445"/>
                    </a:cubicBezTo>
                    <a:cubicBezTo>
                      <a:pt x="501" y="447"/>
                      <a:pt x="499" y="449"/>
                      <a:pt x="499" y="451"/>
                    </a:cubicBezTo>
                    <a:cubicBezTo>
                      <a:pt x="498" y="451"/>
                      <a:pt x="497" y="451"/>
                      <a:pt x="497" y="451"/>
                    </a:cubicBezTo>
                    <a:cubicBezTo>
                      <a:pt x="497" y="452"/>
                      <a:pt x="496" y="453"/>
                      <a:pt x="496" y="454"/>
                    </a:cubicBezTo>
                    <a:cubicBezTo>
                      <a:pt x="495" y="455"/>
                      <a:pt x="495" y="456"/>
                      <a:pt x="493" y="456"/>
                    </a:cubicBezTo>
                    <a:cubicBezTo>
                      <a:pt x="492" y="461"/>
                      <a:pt x="488" y="463"/>
                      <a:pt x="485" y="466"/>
                    </a:cubicBezTo>
                    <a:cubicBezTo>
                      <a:pt x="484" y="467"/>
                      <a:pt x="484" y="468"/>
                      <a:pt x="483" y="469"/>
                    </a:cubicBezTo>
                    <a:cubicBezTo>
                      <a:pt x="483" y="469"/>
                      <a:pt x="482" y="469"/>
                      <a:pt x="482" y="470"/>
                    </a:cubicBezTo>
                    <a:cubicBezTo>
                      <a:pt x="480" y="471"/>
                      <a:pt x="480" y="472"/>
                      <a:pt x="479" y="473"/>
                    </a:cubicBezTo>
                    <a:cubicBezTo>
                      <a:pt x="476" y="474"/>
                      <a:pt x="476" y="477"/>
                      <a:pt x="473" y="478"/>
                    </a:cubicBezTo>
                    <a:cubicBezTo>
                      <a:pt x="471" y="478"/>
                      <a:pt x="471" y="479"/>
                      <a:pt x="470" y="479"/>
                    </a:cubicBezTo>
                    <a:cubicBezTo>
                      <a:pt x="469" y="478"/>
                      <a:pt x="467" y="478"/>
                      <a:pt x="467" y="477"/>
                    </a:cubicBezTo>
                    <a:cubicBezTo>
                      <a:pt x="467" y="476"/>
                      <a:pt x="467" y="474"/>
                      <a:pt x="468" y="473"/>
                    </a:cubicBezTo>
                    <a:cubicBezTo>
                      <a:pt x="468" y="472"/>
                      <a:pt x="469" y="472"/>
                      <a:pt x="470" y="472"/>
                    </a:cubicBezTo>
                    <a:cubicBezTo>
                      <a:pt x="471" y="471"/>
                      <a:pt x="471" y="470"/>
                      <a:pt x="472" y="469"/>
                    </a:cubicBezTo>
                    <a:cubicBezTo>
                      <a:pt x="473" y="468"/>
                      <a:pt x="475" y="466"/>
                      <a:pt x="477" y="465"/>
                    </a:cubicBezTo>
                    <a:cubicBezTo>
                      <a:pt x="477" y="463"/>
                      <a:pt x="479" y="463"/>
                      <a:pt x="480" y="462"/>
                    </a:cubicBezTo>
                    <a:cubicBezTo>
                      <a:pt x="480" y="461"/>
                      <a:pt x="480" y="461"/>
                      <a:pt x="480" y="460"/>
                    </a:cubicBezTo>
                    <a:cubicBezTo>
                      <a:pt x="486" y="456"/>
                      <a:pt x="487" y="450"/>
                      <a:pt x="493" y="447"/>
                    </a:cubicBezTo>
                    <a:cubicBezTo>
                      <a:pt x="493" y="445"/>
                      <a:pt x="494" y="443"/>
                      <a:pt x="496" y="442"/>
                    </a:cubicBezTo>
                    <a:cubicBezTo>
                      <a:pt x="496" y="441"/>
                      <a:pt x="496" y="440"/>
                      <a:pt x="496" y="439"/>
                    </a:cubicBezTo>
                    <a:cubicBezTo>
                      <a:pt x="497" y="439"/>
                      <a:pt x="498" y="438"/>
                      <a:pt x="499" y="437"/>
                    </a:cubicBezTo>
                    <a:cubicBezTo>
                      <a:pt x="500" y="436"/>
                      <a:pt x="500" y="434"/>
                      <a:pt x="501" y="432"/>
                    </a:cubicBezTo>
                    <a:cubicBezTo>
                      <a:pt x="502" y="431"/>
                      <a:pt x="503" y="430"/>
                      <a:pt x="504" y="428"/>
                    </a:cubicBezTo>
                    <a:cubicBezTo>
                      <a:pt x="505" y="427"/>
                      <a:pt x="506" y="425"/>
                      <a:pt x="507" y="423"/>
                    </a:cubicBezTo>
                    <a:cubicBezTo>
                      <a:pt x="507" y="423"/>
                      <a:pt x="507" y="422"/>
                      <a:pt x="507" y="421"/>
                    </a:cubicBezTo>
                    <a:cubicBezTo>
                      <a:pt x="508" y="420"/>
                      <a:pt x="508" y="419"/>
                      <a:pt x="509" y="419"/>
                    </a:cubicBezTo>
                    <a:cubicBezTo>
                      <a:pt x="509" y="418"/>
                      <a:pt x="509" y="417"/>
                      <a:pt x="510" y="416"/>
                    </a:cubicBezTo>
                    <a:cubicBezTo>
                      <a:pt x="510" y="415"/>
                      <a:pt x="511" y="414"/>
                      <a:pt x="512" y="413"/>
                    </a:cubicBezTo>
                    <a:cubicBezTo>
                      <a:pt x="512" y="413"/>
                      <a:pt x="512" y="412"/>
                      <a:pt x="512" y="411"/>
                    </a:cubicBezTo>
                    <a:cubicBezTo>
                      <a:pt x="513" y="409"/>
                      <a:pt x="515" y="407"/>
                      <a:pt x="515" y="405"/>
                    </a:cubicBezTo>
                    <a:cubicBezTo>
                      <a:pt x="515" y="404"/>
                      <a:pt x="515" y="404"/>
                      <a:pt x="515" y="403"/>
                    </a:cubicBezTo>
                    <a:cubicBezTo>
                      <a:pt x="516" y="402"/>
                      <a:pt x="516" y="401"/>
                      <a:pt x="517" y="401"/>
                    </a:cubicBezTo>
                    <a:cubicBezTo>
                      <a:pt x="517" y="400"/>
                      <a:pt x="517" y="399"/>
                      <a:pt x="517" y="399"/>
                    </a:cubicBezTo>
                    <a:cubicBezTo>
                      <a:pt x="517" y="398"/>
                      <a:pt x="518" y="398"/>
                      <a:pt x="518" y="397"/>
                    </a:cubicBezTo>
                    <a:cubicBezTo>
                      <a:pt x="519" y="396"/>
                      <a:pt x="518" y="394"/>
                      <a:pt x="519" y="392"/>
                    </a:cubicBezTo>
                    <a:cubicBezTo>
                      <a:pt x="519" y="391"/>
                      <a:pt x="520" y="390"/>
                      <a:pt x="520" y="389"/>
                    </a:cubicBezTo>
                    <a:cubicBezTo>
                      <a:pt x="520" y="389"/>
                      <a:pt x="520" y="388"/>
                      <a:pt x="520" y="387"/>
                    </a:cubicBezTo>
                    <a:cubicBezTo>
                      <a:pt x="520" y="385"/>
                      <a:pt x="522" y="384"/>
                      <a:pt x="523" y="382"/>
                    </a:cubicBezTo>
                    <a:cubicBezTo>
                      <a:pt x="523" y="380"/>
                      <a:pt x="523" y="377"/>
                      <a:pt x="523" y="374"/>
                    </a:cubicBezTo>
                    <a:cubicBezTo>
                      <a:pt x="524" y="373"/>
                      <a:pt x="524" y="372"/>
                      <a:pt x="524" y="370"/>
                    </a:cubicBezTo>
                    <a:cubicBezTo>
                      <a:pt x="525" y="368"/>
                      <a:pt x="526" y="364"/>
                      <a:pt x="526" y="362"/>
                    </a:cubicBezTo>
                    <a:cubicBezTo>
                      <a:pt x="526" y="360"/>
                      <a:pt x="525" y="357"/>
                      <a:pt x="527" y="356"/>
                    </a:cubicBezTo>
                    <a:cubicBezTo>
                      <a:pt x="527" y="355"/>
                      <a:pt x="526" y="355"/>
                      <a:pt x="526" y="354"/>
                    </a:cubicBezTo>
                    <a:cubicBezTo>
                      <a:pt x="526" y="353"/>
                      <a:pt x="527" y="353"/>
                      <a:pt x="527" y="352"/>
                    </a:cubicBezTo>
                    <a:cubicBezTo>
                      <a:pt x="526" y="347"/>
                      <a:pt x="527" y="341"/>
                      <a:pt x="528" y="335"/>
                    </a:cubicBezTo>
                    <a:cubicBezTo>
                      <a:pt x="528" y="331"/>
                      <a:pt x="526" y="327"/>
                      <a:pt x="526" y="322"/>
                    </a:cubicBezTo>
                    <a:cubicBezTo>
                      <a:pt x="526" y="319"/>
                      <a:pt x="526" y="316"/>
                      <a:pt x="526" y="313"/>
                    </a:cubicBezTo>
                    <a:cubicBezTo>
                      <a:pt x="526" y="310"/>
                      <a:pt x="523" y="307"/>
                      <a:pt x="524" y="303"/>
                    </a:cubicBezTo>
                    <a:cubicBezTo>
                      <a:pt x="524" y="302"/>
                      <a:pt x="523" y="300"/>
                      <a:pt x="522" y="298"/>
                    </a:cubicBezTo>
                    <a:cubicBezTo>
                      <a:pt x="522" y="297"/>
                      <a:pt x="522" y="296"/>
                      <a:pt x="522" y="295"/>
                    </a:cubicBezTo>
                    <a:cubicBezTo>
                      <a:pt x="522" y="294"/>
                      <a:pt x="521" y="293"/>
                      <a:pt x="520" y="292"/>
                    </a:cubicBezTo>
                    <a:cubicBezTo>
                      <a:pt x="520" y="291"/>
                      <a:pt x="521" y="290"/>
                      <a:pt x="520" y="290"/>
                    </a:cubicBezTo>
                    <a:cubicBezTo>
                      <a:pt x="520" y="286"/>
                      <a:pt x="518" y="284"/>
                      <a:pt x="517" y="281"/>
                    </a:cubicBezTo>
                    <a:cubicBezTo>
                      <a:pt x="517" y="280"/>
                      <a:pt x="517" y="279"/>
                      <a:pt x="517" y="278"/>
                    </a:cubicBezTo>
                    <a:cubicBezTo>
                      <a:pt x="516" y="275"/>
                      <a:pt x="513" y="273"/>
                      <a:pt x="513" y="270"/>
                    </a:cubicBezTo>
                    <a:cubicBezTo>
                      <a:pt x="511" y="268"/>
                      <a:pt x="511" y="267"/>
                      <a:pt x="510" y="265"/>
                    </a:cubicBezTo>
                    <a:cubicBezTo>
                      <a:pt x="509" y="263"/>
                      <a:pt x="507" y="262"/>
                      <a:pt x="506" y="260"/>
                    </a:cubicBezTo>
                    <a:cubicBezTo>
                      <a:pt x="502" y="260"/>
                      <a:pt x="502" y="264"/>
                      <a:pt x="499" y="265"/>
                    </a:cubicBezTo>
                    <a:cubicBezTo>
                      <a:pt x="497" y="267"/>
                      <a:pt x="496" y="270"/>
                      <a:pt x="494" y="271"/>
                    </a:cubicBezTo>
                    <a:cubicBezTo>
                      <a:pt x="493" y="271"/>
                      <a:pt x="493" y="271"/>
                      <a:pt x="492" y="271"/>
                    </a:cubicBezTo>
                    <a:cubicBezTo>
                      <a:pt x="492" y="272"/>
                      <a:pt x="491" y="273"/>
                      <a:pt x="491" y="273"/>
                    </a:cubicBezTo>
                    <a:cubicBezTo>
                      <a:pt x="488" y="274"/>
                      <a:pt x="487" y="275"/>
                      <a:pt x="484" y="276"/>
                    </a:cubicBezTo>
                    <a:cubicBezTo>
                      <a:pt x="483" y="276"/>
                      <a:pt x="481" y="276"/>
                      <a:pt x="480" y="276"/>
                    </a:cubicBezTo>
                    <a:cubicBezTo>
                      <a:pt x="478" y="277"/>
                      <a:pt x="477" y="278"/>
                      <a:pt x="476" y="278"/>
                    </a:cubicBezTo>
                    <a:cubicBezTo>
                      <a:pt x="474" y="278"/>
                      <a:pt x="472" y="278"/>
                      <a:pt x="469" y="278"/>
                    </a:cubicBezTo>
                    <a:cubicBezTo>
                      <a:pt x="466" y="278"/>
                      <a:pt x="463" y="280"/>
                      <a:pt x="461" y="278"/>
                    </a:cubicBezTo>
                    <a:cubicBezTo>
                      <a:pt x="460" y="278"/>
                      <a:pt x="460" y="279"/>
                      <a:pt x="459" y="279"/>
                    </a:cubicBezTo>
                    <a:cubicBezTo>
                      <a:pt x="458" y="279"/>
                      <a:pt x="457" y="278"/>
                      <a:pt x="456" y="278"/>
                    </a:cubicBezTo>
                    <a:cubicBezTo>
                      <a:pt x="455" y="278"/>
                      <a:pt x="454" y="279"/>
                      <a:pt x="453" y="278"/>
                    </a:cubicBezTo>
                    <a:cubicBezTo>
                      <a:pt x="452" y="278"/>
                      <a:pt x="452" y="279"/>
                      <a:pt x="451" y="279"/>
                    </a:cubicBezTo>
                    <a:cubicBezTo>
                      <a:pt x="446" y="278"/>
                      <a:pt x="445" y="282"/>
                      <a:pt x="443" y="285"/>
                    </a:cubicBezTo>
                    <a:cubicBezTo>
                      <a:pt x="443" y="286"/>
                      <a:pt x="442" y="287"/>
                      <a:pt x="443" y="288"/>
                    </a:cubicBezTo>
                    <a:cubicBezTo>
                      <a:pt x="446" y="292"/>
                      <a:pt x="457" y="289"/>
                      <a:pt x="462" y="291"/>
                    </a:cubicBezTo>
                    <a:cubicBezTo>
                      <a:pt x="465" y="289"/>
                      <a:pt x="472" y="291"/>
                      <a:pt x="475" y="291"/>
                    </a:cubicBezTo>
                    <a:cubicBezTo>
                      <a:pt x="478" y="292"/>
                      <a:pt x="481" y="292"/>
                      <a:pt x="482" y="292"/>
                    </a:cubicBezTo>
                    <a:cubicBezTo>
                      <a:pt x="484" y="295"/>
                      <a:pt x="481" y="297"/>
                      <a:pt x="480" y="299"/>
                    </a:cubicBezTo>
                    <a:cubicBezTo>
                      <a:pt x="480" y="299"/>
                      <a:pt x="480" y="300"/>
                      <a:pt x="480" y="300"/>
                    </a:cubicBezTo>
                    <a:cubicBezTo>
                      <a:pt x="479" y="302"/>
                      <a:pt x="476" y="304"/>
                      <a:pt x="474" y="306"/>
                    </a:cubicBezTo>
                    <a:cubicBezTo>
                      <a:pt x="474" y="307"/>
                      <a:pt x="474" y="308"/>
                      <a:pt x="473" y="308"/>
                    </a:cubicBezTo>
                    <a:cubicBezTo>
                      <a:pt x="472" y="309"/>
                      <a:pt x="471" y="309"/>
                      <a:pt x="470" y="309"/>
                    </a:cubicBezTo>
                    <a:cubicBezTo>
                      <a:pt x="469" y="310"/>
                      <a:pt x="469" y="311"/>
                      <a:pt x="469" y="312"/>
                    </a:cubicBezTo>
                    <a:cubicBezTo>
                      <a:pt x="467" y="312"/>
                      <a:pt x="466" y="313"/>
                      <a:pt x="465" y="313"/>
                    </a:cubicBezTo>
                    <a:cubicBezTo>
                      <a:pt x="464" y="314"/>
                      <a:pt x="462" y="314"/>
                      <a:pt x="461" y="315"/>
                    </a:cubicBezTo>
                    <a:cubicBezTo>
                      <a:pt x="460" y="315"/>
                      <a:pt x="459" y="316"/>
                      <a:pt x="459" y="316"/>
                    </a:cubicBezTo>
                    <a:cubicBezTo>
                      <a:pt x="457" y="316"/>
                      <a:pt x="456" y="315"/>
                      <a:pt x="454" y="315"/>
                    </a:cubicBezTo>
                    <a:cubicBezTo>
                      <a:pt x="453" y="315"/>
                      <a:pt x="451" y="316"/>
                      <a:pt x="449" y="316"/>
                    </a:cubicBezTo>
                    <a:cubicBezTo>
                      <a:pt x="448" y="316"/>
                      <a:pt x="447" y="316"/>
                      <a:pt x="446" y="316"/>
                    </a:cubicBezTo>
                    <a:cubicBezTo>
                      <a:pt x="445" y="316"/>
                      <a:pt x="444" y="316"/>
                      <a:pt x="443" y="316"/>
                    </a:cubicBezTo>
                    <a:cubicBezTo>
                      <a:pt x="440" y="317"/>
                      <a:pt x="437" y="316"/>
                      <a:pt x="435" y="317"/>
                    </a:cubicBezTo>
                    <a:cubicBezTo>
                      <a:pt x="432" y="317"/>
                      <a:pt x="431" y="320"/>
                      <a:pt x="429" y="320"/>
                    </a:cubicBezTo>
                    <a:cubicBezTo>
                      <a:pt x="429" y="323"/>
                      <a:pt x="428" y="324"/>
                      <a:pt x="427" y="326"/>
                    </a:cubicBezTo>
                    <a:cubicBezTo>
                      <a:pt x="427" y="327"/>
                      <a:pt x="428" y="328"/>
                      <a:pt x="429" y="329"/>
                    </a:cubicBezTo>
                    <a:cubicBezTo>
                      <a:pt x="430" y="329"/>
                      <a:pt x="432" y="330"/>
                      <a:pt x="433" y="330"/>
                    </a:cubicBezTo>
                    <a:cubicBezTo>
                      <a:pt x="438" y="330"/>
                      <a:pt x="444" y="329"/>
                      <a:pt x="448" y="329"/>
                    </a:cubicBezTo>
                    <a:cubicBezTo>
                      <a:pt x="449" y="330"/>
                      <a:pt x="450" y="330"/>
                      <a:pt x="451" y="330"/>
                    </a:cubicBezTo>
                    <a:cubicBezTo>
                      <a:pt x="454" y="331"/>
                      <a:pt x="456" y="330"/>
                      <a:pt x="458" y="332"/>
                    </a:cubicBezTo>
                    <a:cubicBezTo>
                      <a:pt x="458" y="333"/>
                      <a:pt x="458" y="335"/>
                      <a:pt x="458" y="336"/>
                    </a:cubicBezTo>
                    <a:cubicBezTo>
                      <a:pt x="455" y="337"/>
                      <a:pt x="454" y="340"/>
                      <a:pt x="452" y="343"/>
                    </a:cubicBezTo>
                    <a:cubicBezTo>
                      <a:pt x="451" y="345"/>
                      <a:pt x="448" y="346"/>
                      <a:pt x="447" y="348"/>
                    </a:cubicBezTo>
                    <a:cubicBezTo>
                      <a:pt x="446" y="349"/>
                      <a:pt x="446" y="348"/>
                      <a:pt x="445" y="348"/>
                    </a:cubicBezTo>
                    <a:cubicBezTo>
                      <a:pt x="445" y="352"/>
                      <a:pt x="441" y="351"/>
                      <a:pt x="439" y="352"/>
                    </a:cubicBezTo>
                    <a:cubicBezTo>
                      <a:pt x="437" y="353"/>
                      <a:pt x="436" y="354"/>
                      <a:pt x="434" y="355"/>
                    </a:cubicBezTo>
                    <a:cubicBezTo>
                      <a:pt x="432" y="354"/>
                      <a:pt x="429" y="356"/>
                      <a:pt x="426" y="356"/>
                    </a:cubicBezTo>
                    <a:cubicBezTo>
                      <a:pt x="425" y="356"/>
                      <a:pt x="425" y="355"/>
                      <a:pt x="424" y="355"/>
                    </a:cubicBezTo>
                    <a:cubicBezTo>
                      <a:pt x="421" y="355"/>
                      <a:pt x="419" y="356"/>
                      <a:pt x="416" y="356"/>
                    </a:cubicBezTo>
                    <a:cubicBezTo>
                      <a:pt x="415" y="358"/>
                      <a:pt x="414" y="360"/>
                      <a:pt x="414" y="364"/>
                    </a:cubicBezTo>
                    <a:cubicBezTo>
                      <a:pt x="417" y="369"/>
                      <a:pt x="427" y="366"/>
                      <a:pt x="434" y="368"/>
                    </a:cubicBezTo>
                    <a:cubicBezTo>
                      <a:pt x="435" y="369"/>
                      <a:pt x="435" y="371"/>
                      <a:pt x="436" y="373"/>
                    </a:cubicBezTo>
                    <a:cubicBezTo>
                      <a:pt x="434" y="375"/>
                      <a:pt x="433" y="378"/>
                      <a:pt x="432" y="380"/>
                    </a:cubicBezTo>
                    <a:cubicBezTo>
                      <a:pt x="431" y="381"/>
                      <a:pt x="430" y="381"/>
                      <a:pt x="429" y="382"/>
                    </a:cubicBezTo>
                    <a:cubicBezTo>
                      <a:pt x="426" y="384"/>
                      <a:pt x="424" y="389"/>
                      <a:pt x="421" y="390"/>
                    </a:cubicBezTo>
                    <a:cubicBezTo>
                      <a:pt x="420" y="391"/>
                      <a:pt x="419" y="390"/>
                      <a:pt x="419" y="391"/>
                    </a:cubicBezTo>
                    <a:cubicBezTo>
                      <a:pt x="417" y="391"/>
                      <a:pt x="416" y="392"/>
                      <a:pt x="414" y="392"/>
                    </a:cubicBezTo>
                    <a:cubicBezTo>
                      <a:pt x="411" y="392"/>
                      <a:pt x="407" y="392"/>
                      <a:pt x="404" y="392"/>
                    </a:cubicBezTo>
                    <a:cubicBezTo>
                      <a:pt x="400" y="393"/>
                      <a:pt x="397" y="398"/>
                      <a:pt x="399" y="403"/>
                    </a:cubicBezTo>
                    <a:cubicBezTo>
                      <a:pt x="400" y="403"/>
                      <a:pt x="401" y="404"/>
                      <a:pt x="403" y="404"/>
                    </a:cubicBezTo>
                    <a:cubicBezTo>
                      <a:pt x="404" y="404"/>
                      <a:pt x="405" y="404"/>
                      <a:pt x="407" y="404"/>
                    </a:cubicBezTo>
                    <a:cubicBezTo>
                      <a:pt x="408" y="404"/>
                      <a:pt x="409" y="405"/>
                      <a:pt x="410" y="405"/>
                    </a:cubicBezTo>
                    <a:cubicBezTo>
                      <a:pt x="414" y="406"/>
                      <a:pt x="413" y="407"/>
                      <a:pt x="413" y="410"/>
                    </a:cubicBezTo>
                    <a:cubicBezTo>
                      <a:pt x="413" y="411"/>
                      <a:pt x="412" y="411"/>
                      <a:pt x="411" y="412"/>
                    </a:cubicBezTo>
                    <a:cubicBezTo>
                      <a:pt x="412" y="415"/>
                      <a:pt x="409" y="415"/>
                      <a:pt x="409" y="418"/>
                    </a:cubicBezTo>
                    <a:cubicBezTo>
                      <a:pt x="405" y="421"/>
                      <a:pt x="402" y="426"/>
                      <a:pt x="396" y="427"/>
                    </a:cubicBezTo>
                    <a:cubicBezTo>
                      <a:pt x="395" y="427"/>
                      <a:pt x="393" y="427"/>
                      <a:pt x="392" y="427"/>
                    </a:cubicBezTo>
                    <a:cubicBezTo>
                      <a:pt x="391" y="427"/>
                      <a:pt x="390" y="428"/>
                      <a:pt x="389" y="428"/>
                    </a:cubicBezTo>
                    <a:cubicBezTo>
                      <a:pt x="386" y="429"/>
                      <a:pt x="384" y="429"/>
                      <a:pt x="382" y="430"/>
                    </a:cubicBezTo>
                    <a:cubicBezTo>
                      <a:pt x="380" y="434"/>
                      <a:pt x="378" y="437"/>
                      <a:pt x="380" y="441"/>
                    </a:cubicBezTo>
                    <a:cubicBezTo>
                      <a:pt x="381" y="442"/>
                      <a:pt x="383" y="443"/>
                      <a:pt x="384" y="444"/>
                    </a:cubicBezTo>
                    <a:cubicBezTo>
                      <a:pt x="384" y="445"/>
                      <a:pt x="385" y="447"/>
                      <a:pt x="386" y="448"/>
                    </a:cubicBezTo>
                    <a:cubicBezTo>
                      <a:pt x="387" y="450"/>
                      <a:pt x="389" y="451"/>
                      <a:pt x="387" y="455"/>
                    </a:cubicBezTo>
                    <a:cubicBezTo>
                      <a:pt x="387" y="457"/>
                      <a:pt x="384" y="459"/>
                      <a:pt x="383" y="461"/>
                    </a:cubicBezTo>
                    <a:cubicBezTo>
                      <a:pt x="383" y="462"/>
                      <a:pt x="383" y="463"/>
                      <a:pt x="382" y="464"/>
                    </a:cubicBezTo>
                    <a:cubicBezTo>
                      <a:pt x="382" y="464"/>
                      <a:pt x="381" y="465"/>
                      <a:pt x="380" y="466"/>
                    </a:cubicBezTo>
                    <a:cubicBezTo>
                      <a:pt x="379" y="468"/>
                      <a:pt x="378" y="470"/>
                      <a:pt x="376" y="472"/>
                    </a:cubicBezTo>
                    <a:cubicBezTo>
                      <a:pt x="376" y="472"/>
                      <a:pt x="376" y="473"/>
                      <a:pt x="376" y="473"/>
                    </a:cubicBezTo>
                    <a:cubicBezTo>
                      <a:pt x="375" y="474"/>
                      <a:pt x="374" y="475"/>
                      <a:pt x="374" y="476"/>
                    </a:cubicBezTo>
                    <a:cubicBezTo>
                      <a:pt x="373" y="477"/>
                      <a:pt x="372" y="478"/>
                      <a:pt x="372" y="480"/>
                    </a:cubicBezTo>
                    <a:cubicBezTo>
                      <a:pt x="372" y="480"/>
                      <a:pt x="371" y="480"/>
                      <a:pt x="370" y="481"/>
                    </a:cubicBezTo>
                    <a:cubicBezTo>
                      <a:pt x="370" y="482"/>
                      <a:pt x="370" y="483"/>
                      <a:pt x="370" y="483"/>
                    </a:cubicBezTo>
                    <a:cubicBezTo>
                      <a:pt x="369" y="484"/>
                      <a:pt x="368" y="484"/>
                      <a:pt x="368" y="484"/>
                    </a:cubicBezTo>
                    <a:cubicBezTo>
                      <a:pt x="366" y="487"/>
                      <a:pt x="365" y="489"/>
                      <a:pt x="364" y="491"/>
                    </a:cubicBezTo>
                    <a:cubicBezTo>
                      <a:pt x="363" y="492"/>
                      <a:pt x="362" y="494"/>
                      <a:pt x="362" y="495"/>
                    </a:cubicBezTo>
                    <a:cubicBezTo>
                      <a:pt x="361" y="496"/>
                      <a:pt x="360" y="496"/>
                      <a:pt x="359" y="498"/>
                    </a:cubicBezTo>
                    <a:cubicBezTo>
                      <a:pt x="359" y="498"/>
                      <a:pt x="359" y="499"/>
                      <a:pt x="358" y="499"/>
                    </a:cubicBezTo>
                    <a:cubicBezTo>
                      <a:pt x="358" y="500"/>
                      <a:pt x="358" y="500"/>
                      <a:pt x="357" y="501"/>
                    </a:cubicBezTo>
                    <a:cubicBezTo>
                      <a:pt x="357" y="501"/>
                      <a:pt x="356" y="502"/>
                      <a:pt x="356" y="503"/>
                    </a:cubicBezTo>
                    <a:cubicBezTo>
                      <a:pt x="356" y="503"/>
                      <a:pt x="354" y="503"/>
                      <a:pt x="354" y="504"/>
                    </a:cubicBezTo>
                    <a:cubicBezTo>
                      <a:pt x="353" y="505"/>
                      <a:pt x="353" y="506"/>
                      <a:pt x="353" y="506"/>
                    </a:cubicBezTo>
                    <a:cubicBezTo>
                      <a:pt x="350" y="508"/>
                      <a:pt x="349" y="505"/>
                      <a:pt x="347" y="504"/>
                    </a:cubicBezTo>
                    <a:cubicBezTo>
                      <a:pt x="346" y="503"/>
                      <a:pt x="344" y="502"/>
                      <a:pt x="344" y="501"/>
                    </a:cubicBezTo>
                    <a:cubicBezTo>
                      <a:pt x="343" y="500"/>
                      <a:pt x="343" y="499"/>
                      <a:pt x="342" y="498"/>
                    </a:cubicBezTo>
                    <a:cubicBezTo>
                      <a:pt x="341" y="496"/>
                      <a:pt x="339" y="494"/>
                      <a:pt x="338" y="492"/>
                    </a:cubicBezTo>
                    <a:cubicBezTo>
                      <a:pt x="336" y="490"/>
                      <a:pt x="334" y="488"/>
                      <a:pt x="333" y="486"/>
                    </a:cubicBezTo>
                    <a:cubicBezTo>
                      <a:pt x="333" y="485"/>
                      <a:pt x="333" y="485"/>
                      <a:pt x="333" y="484"/>
                    </a:cubicBezTo>
                    <a:cubicBezTo>
                      <a:pt x="331" y="483"/>
                      <a:pt x="330" y="482"/>
                      <a:pt x="330" y="480"/>
                    </a:cubicBezTo>
                    <a:cubicBezTo>
                      <a:pt x="329" y="479"/>
                      <a:pt x="328" y="479"/>
                      <a:pt x="327" y="478"/>
                    </a:cubicBezTo>
                    <a:cubicBezTo>
                      <a:pt x="328" y="476"/>
                      <a:pt x="326" y="475"/>
                      <a:pt x="326" y="473"/>
                    </a:cubicBezTo>
                    <a:cubicBezTo>
                      <a:pt x="325" y="473"/>
                      <a:pt x="326" y="472"/>
                      <a:pt x="326" y="471"/>
                    </a:cubicBezTo>
                    <a:cubicBezTo>
                      <a:pt x="325" y="470"/>
                      <a:pt x="324" y="471"/>
                      <a:pt x="323" y="471"/>
                    </a:cubicBezTo>
                    <a:cubicBezTo>
                      <a:pt x="322" y="470"/>
                      <a:pt x="321" y="468"/>
                      <a:pt x="320" y="466"/>
                    </a:cubicBezTo>
                    <a:cubicBezTo>
                      <a:pt x="319" y="465"/>
                      <a:pt x="317" y="463"/>
                      <a:pt x="317" y="462"/>
                    </a:cubicBezTo>
                    <a:cubicBezTo>
                      <a:pt x="316" y="462"/>
                      <a:pt x="317" y="461"/>
                      <a:pt x="316" y="461"/>
                    </a:cubicBezTo>
                    <a:cubicBezTo>
                      <a:pt x="316" y="459"/>
                      <a:pt x="314" y="457"/>
                      <a:pt x="313" y="456"/>
                    </a:cubicBezTo>
                    <a:cubicBezTo>
                      <a:pt x="312" y="453"/>
                      <a:pt x="311" y="449"/>
                      <a:pt x="314" y="449"/>
                    </a:cubicBezTo>
                    <a:cubicBezTo>
                      <a:pt x="314" y="447"/>
                      <a:pt x="316" y="446"/>
                      <a:pt x="317" y="445"/>
                    </a:cubicBezTo>
                    <a:cubicBezTo>
                      <a:pt x="319" y="443"/>
                      <a:pt x="317" y="439"/>
                      <a:pt x="319" y="436"/>
                    </a:cubicBezTo>
                    <a:cubicBezTo>
                      <a:pt x="318" y="434"/>
                      <a:pt x="316" y="433"/>
                      <a:pt x="316" y="431"/>
                    </a:cubicBezTo>
                    <a:cubicBezTo>
                      <a:pt x="314" y="431"/>
                      <a:pt x="313" y="429"/>
                      <a:pt x="311" y="428"/>
                    </a:cubicBezTo>
                    <a:cubicBezTo>
                      <a:pt x="309" y="429"/>
                      <a:pt x="307" y="429"/>
                      <a:pt x="305" y="428"/>
                    </a:cubicBezTo>
                    <a:cubicBezTo>
                      <a:pt x="301" y="427"/>
                      <a:pt x="299" y="427"/>
                      <a:pt x="296" y="426"/>
                    </a:cubicBezTo>
                    <a:cubicBezTo>
                      <a:pt x="296" y="425"/>
                      <a:pt x="295" y="424"/>
                      <a:pt x="295" y="424"/>
                    </a:cubicBezTo>
                    <a:cubicBezTo>
                      <a:pt x="292" y="423"/>
                      <a:pt x="290" y="420"/>
                      <a:pt x="287" y="418"/>
                    </a:cubicBezTo>
                    <a:cubicBezTo>
                      <a:pt x="287" y="417"/>
                      <a:pt x="287" y="416"/>
                      <a:pt x="287" y="416"/>
                    </a:cubicBezTo>
                    <a:cubicBezTo>
                      <a:pt x="284" y="416"/>
                      <a:pt x="285" y="412"/>
                      <a:pt x="284" y="410"/>
                    </a:cubicBezTo>
                    <a:cubicBezTo>
                      <a:pt x="286" y="405"/>
                      <a:pt x="294" y="407"/>
                      <a:pt x="299" y="405"/>
                    </a:cubicBezTo>
                    <a:cubicBezTo>
                      <a:pt x="299" y="402"/>
                      <a:pt x="297" y="397"/>
                      <a:pt x="295" y="396"/>
                    </a:cubicBezTo>
                    <a:cubicBezTo>
                      <a:pt x="294" y="395"/>
                      <a:pt x="293" y="395"/>
                      <a:pt x="291" y="395"/>
                    </a:cubicBezTo>
                    <a:cubicBezTo>
                      <a:pt x="290" y="394"/>
                      <a:pt x="289" y="394"/>
                      <a:pt x="288" y="394"/>
                    </a:cubicBezTo>
                    <a:cubicBezTo>
                      <a:pt x="287" y="393"/>
                      <a:pt x="285" y="394"/>
                      <a:pt x="284" y="394"/>
                    </a:cubicBezTo>
                    <a:cubicBezTo>
                      <a:pt x="277" y="393"/>
                      <a:pt x="274" y="390"/>
                      <a:pt x="269" y="387"/>
                    </a:cubicBezTo>
                    <a:cubicBezTo>
                      <a:pt x="269" y="386"/>
                      <a:pt x="268" y="386"/>
                      <a:pt x="268" y="385"/>
                    </a:cubicBezTo>
                    <a:cubicBezTo>
                      <a:pt x="268" y="385"/>
                      <a:pt x="267" y="385"/>
                      <a:pt x="266" y="384"/>
                    </a:cubicBezTo>
                    <a:cubicBezTo>
                      <a:pt x="264" y="382"/>
                      <a:pt x="257" y="373"/>
                      <a:pt x="264" y="372"/>
                    </a:cubicBezTo>
                    <a:cubicBezTo>
                      <a:pt x="265" y="371"/>
                      <a:pt x="268" y="372"/>
                      <a:pt x="269" y="372"/>
                    </a:cubicBezTo>
                    <a:cubicBezTo>
                      <a:pt x="270" y="372"/>
                      <a:pt x="271" y="371"/>
                      <a:pt x="272" y="370"/>
                    </a:cubicBezTo>
                    <a:cubicBezTo>
                      <a:pt x="275" y="370"/>
                      <a:pt x="277" y="371"/>
                      <a:pt x="279" y="370"/>
                    </a:cubicBezTo>
                    <a:cubicBezTo>
                      <a:pt x="282" y="369"/>
                      <a:pt x="281" y="366"/>
                      <a:pt x="280" y="364"/>
                    </a:cubicBezTo>
                    <a:cubicBezTo>
                      <a:pt x="279" y="362"/>
                      <a:pt x="279" y="360"/>
                      <a:pt x="277" y="359"/>
                    </a:cubicBezTo>
                    <a:cubicBezTo>
                      <a:pt x="275" y="357"/>
                      <a:pt x="270" y="359"/>
                      <a:pt x="267" y="359"/>
                    </a:cubicBezTo>
                    <a:cubicBezTo>
                      <a:pt x="266" y="359"/>
                      <a:pt x="265" y="358"/>
                      <a:pt x="264" y="358"/>
                    </a:cubicBezTo>
                    <a:cubicBezTo>
                      <a:pt x="263" y="358"/>
                      <a:pt x="262" y="358"/>
                      <a:pt x="261" y="358"/>
                    </a:cubicBezTo>
                    <a:cubicBezTo>
                      <a:pt x="258" y="358"/>
                      <a:pt x="256" y="356"/>
                      <a:pt x="252" y="357"/>
                    </a:cubicBezTo>
                    <a:cubicBezTo>
                      <a:pt x="251" y="356"/>
                      <a:pt x="251" y="355"/>
                      <a:pt x="249" y="355"/>
                    </a:cubicBezTo>
                    <a:cubicBezTo>
                      <a:pt x="245" y="351"/>
                      <a:pt x="242" y="348"/>
                      <a:pt x="239" y="344"/>
                    </a:cubicBezTo>
                    <a:cubicBezTo>
                      <a:pt x="237" y="343"/>
                      <a:pt x="235" y="340"/>
                      <a:pt x="235" y="339"/>
                    </a:cubicBezTo>
                    <a:cubicBezTo>
                      <a:pt x="235" y="338"/>
                      <a:pt x="236" y="336"/>
                      <a:pt x="237" y="336"/>
                    </a:cubicBezTo>
                    <a:cubicBezTo>
                      <a:pt x="237" y="336"/>
                      <a:pt x="238" y="336"/>
                      <a:pt x="239" y="336"/>
                    </a:cubicBezTo>
                    <a:cubicBezTo>
                      <a:pt x="239" y="335"/>
                      <a:pt x="239" y="335"/>
                      <a:pt x="240" y="335"/>
                    </a:cubicBezTo>
                    <a:cubicBezTo>
                      <a:pt x="240" y="335"/>
                      <a:pt x="241" y="335"/>
                      <a:pt x="242" y="335"/>
                    </a:cubicBezTo>
                    <a:cubicBezTo>
                      <a:pt x="243" y="335"/>
                      <a:pt x="245" y="335"/>
                      <a:pt x="246" y="335"/>
                    </a:cubicBezTo>
                    <a:cubicBezTo>
                      <a:pt x="247" y="335"/>
                      <a:pt x="249" y="334"/>
                      <a:pt x="250" y="334"/>
                    </a:cubicBezTo>
                    <a:cubicBezTo>
                      <a:pt x="256" y="332"/>
                      <a:pt x="264" y="336"/>
                      <a:pt x="263" y="328"/>
                    </a:cubicBezTo>
                    <a:cubicBezTo>
                      <a:pt x="263" y="327"/>
                      <a:pt x="262" y="327"/>
                      <a:pt x="261" y="326"/>
                    </a:cubicBezTo>
                    <a:cubicBezTo>
                      <a:pt x="261" y="325"/>
                      <a:pt x="261" y="324"/>
                      <a:pt x="261" y="323"/>
                    </a:cubicBezTo>
                    <a:cubicBezTo>
                      <a:pt x="259" y="320"/>
                      <a:pt x="254" y="321"/>
                      <a:pt x="250" y="320"/>
                    </a:cubicBezTo>
                    <a:cubicBezTo>
                      <a:pt x="247" y="320"/>
                      <a:pt x="246" y="321"/>
                      <a:pt x="244" y="321"/>
                    </a:cubicBezTo>
                    <a:cubicBezTo>
                      <a:pt x="242" y="321"/>
                      <a:pt x="240" y="320"/>
                      <a:pt x="238" y="320"/>
                    </a:cubicBezTo>
                    <a:cubicBezTo>
                      <a:pt x="236" y="319"/>
                      <a:pt x="233" y="320"/>
                      <a:pt x="231" y="319"/>
                    </a:cubicBezTo>
                    <a:cubicBezTo>
                      <a:pt x="230" y="319"/>
                      <a:pt x="229" y="318"/>
                      <a:pt x="228" y="318"/>
                    </a:cubicBezTo>
                    <a:cubicBezTo>
                      <a:pt x="228" y="318"/>
                      <a:pt x="227" y="318"/>
                      <a:pt x="226" y="318"/>
                    </a:cubicBezTo>
                    <a:cubicBezTo>
                      <a:pt x="225" y="317"/>
                      <a:pt x="225" y="317"/>
                      <a:pt x="224" y="316"/>
                    </a:cubicBezTo>
                    <a:cubicBezTo>
                      <a:pt x="223" y="315"/>
                      <a:pt x="221" y="315"/>
                      <a:pt x="219" y="314"/>
                    </a:cubicBezTo>
                    <a:cubicBezTo>
                      <a:pt x="218" y="311"/>
                      <a:pt x="215" y="310"/>
                      <a:pt x="213" y="307"/>
                    </a:cubicBezTo>
                    <a:cubicBezTo>
                      <a:pt x="212" y="306"/>
                      <a:pt x="212" y="305"/>
                      <a:pt x="211" y="304"/>
                    </a:cubicBezTo>
                    <a:cubicBezTo>
                      <a:pt x="209" y="301"/>
                      <a:pt x="208" y="299"/>
                      <a:pt x="212" y="298"/>
                    </a:cubicBezTo>
                    <a:cubicBezTo>
                      <a:pt x="217" y="296"/>
                      <a:pt x="227" y="297"/>
                      <a:pt x="233" y="296"/>
                    </a:cubicBezTo>
                    <a:cubicBezTo>
                      <a:pt x="235" y="296"/>
                      <a:pt x="236" y="295"/>
                      <a:pt x="237" y="295"/>
                    </a:cubicBezTo>
                    <a:cubicBezTo>
                      <a:pt x="240" y="295"/>
                      <a:pt x="244" y="296"/>
                      <a:pt x="245" y="293"/>
                    </a:cubicBezTo>
                    <a:cubicBezTo>
                      <a:pt x="245" y="290"/>
                      <a:pt x="244" y="288"/>
                      <a:pt x="242" y="285"/>
                    </a:cubicBezTo>
                    <a:cubicBezTo>
                      <a:pt x="240" y="284"/>
                      <a:pt x="238" y="283"/>
                      <a:pt x="236" y="283"/>
                    </a:cubicBezTo>
                    <a:cubicBezTo>
                      <a:pt x="233" y="282"/>
                      <a:pt x="231" y="283"/>
                      <a:pt x="229" y="283"/>
                    </a:cubicBezTo>
                    <a:cubicBezTo>
                      <a:pt x="226" y="283"/>
                      <a:pt x="222" y="282"/>
                      <a:pt x="219" y="282"/>
                    </a:cubicBezTo>
                    <a:cubicBezTo>
                      <a:pt x="215" y="282"/>
                      <a:pt x="210" y="283"/>
                      <a:pt x="207" y="282"/>
                    </a:cubicBezTo>
                    <a:cubicBezTo>
                      <a:pt x="205" y="281"/>
                      <a:pt x="203" y="280"/>
                      <a:pt x="201" y="279"/>
                    </a:cubicBezTo>
                    <a:cubicBezTo>
                      <a:pt x="200" y="279"/>
                      <a:pt x="199" y="278"/>
                      <a:pt x="198" y="277"/>
                    </a:cubicBezTo>
                    <a:cubicBezTo>
                      <a:pt x="195" y="276"/>
                      <a:pt x="193" y="274"/>
                      <a:pt x="191" y="272"/>
                    </a:cubicBezTo>
                    <a:cubicBezTo>
                      <a:pt x="190" y="271"/>
                      <a:pt x="184" y="266"/>
                      <a:pt x="182" y="266"/>
                    </a:cubicBezTo>
                    <a:cubicBezTo>
                      <a:pt x="179" y="266"/>
                      <a:pt x="179" y="273"/>
                      <a:pt x="177" y="274"/>
                    </a:cubicBezTo>
                    <a:cubicBezTo>
                      <a:pt x="176" y="275"/>
                      <a:pt x="177" y="275"/>
                      <a:pt x="177" y="276"/>
                    </a:cubicBezTo>
                    <a:cubicBezTo>
                      <a:pt x="177" y="276"/>
                      <a:pt x="176" y="276"/>
                      <a:pt x="175" y="277"/>
                    </a:cubicBezTo>
                    <a:cubicBezTo>
                      <a:pt x="176" y="281"/>
                      <a:pt x="174" y="282"/>
                      <a:pt x="173" y="285"/>
                    </a:cubicBezTo>
                    <a:cubicBezTo>
                      <a:pt x="172" y="286"/>
                      <a:pt x="173" y="287"/>
                      <a:pt x="172" y="288"/>
                    </a:cubicBezTo>
                    <a:cubicBezTo>
                      <a:pt x="172" y="290"/>
                      <a:pt x="170" y="294"/>
                      <a:pt x="169" y="296"/>
                    </a:cubicBezTo>
                    <a:cubicBezTo>
                      <a:pt x="169" y="297"/>
                      <a:pt x="169" y="297"/>
                      <a:pt x="169" y="298"/>
                    </a:cubicBezTo>
                    <a:cubicBezTo>
                      <a:pt x="169" y="299"/>
                      <a:pt x="169" y="299"/>
                      <a:pt x="168" y="300"/>
                    </a:cubicBezTo>
                    <a:cubicBezTo>
                      <a:pt x="168" y="301"/>
                      <a:pt x="168" y="301"/>
                      <a:pt x="168" y="302"/>
                    </a:cubicBezTo>
                    <a:cubicBezTo>
                      <a:pt x="168" y="303"/>
                      <a:pt x="167" y="303"/>
                      <a:pt x="167" y="304"/>
                    </a:cubicBezTo>
                    <a:cubicBezTo>
                      <a:pt x="167" y="307"/>
                      <a:pt x="167" y="309"/>
                      <a:pt x="167" y="311"/>
                    </a:cubicBezTo>
                    <a:cubicBezTo>
                      <a:pt x="166" y="312"/>
                      <a:pt x="165" y="312"/>
                      <a:pt x="165" y="313"/>
                    </a:cubicBezTo>
                    <a:cubicBezTo>
                      <a:pt x="165" y="314"/>
                      <a:pt x="166" y="315"/>
                      <a:pt x="166" y="316"/>
                    </a:cubicBezTo>
                    <a:cubicBezTo>
                      <a:pt x="166" y="317"/>
                      <a:pt x="165" y="318"/>
                      <a:pt x="165" y="319"/>
                    </a:cubicBezTo>
                    <a:cubicBezTo>
                      <a:pt x="165" y="323"/>
                      <a:pt x="165" y="326"/>
                      <a:pt x="165" y="330"/>
                    </a:cubicBezTo>
                    <a:cubicBezTo>
                      <a:pt x="165" y="331"/>
                      <a:pt x="164" y="331"/>
                      <a:pt x="164" y="332"/>
                    </a:cubicBezTo>
                    <a:cubicBezTo>
                      <a:pt x="164" y="334"/>
                      <a:pt x="164" y="336"/>
                      <a:pt x="164" y="338"/>
                    </a:cubicBezTo>
                    <a:cubicBezTo>
                      <a:pt x="165" y="341"/>
                      <a:pt x="164" y="344"/>
                      <a:pt x="164" y="347"/>
                    </a:cubicBezTo>
                    <a:cubicBezTo>
                      <a:pt x="164" y="349"/>
                      <a:pt x="165" y="351"/>
                      <a:pt x="165" y="354"/>
                    </a:cubicBezTo>
                    <a:cubicBezTo>
                      <a:pt x="165" y="355"/>
                      <a:pt x="165" y="357"/>
                      <a:pt x="165" y="358"/>
                    </a:cubicBezTo>
                    <a:cubicBezTo>
                      <a:pt x="165" y="359"/>
                      <a:pt x="166" y="360"/>
                      <a:pt x="166" y="361"/>
                    </a:cubicBezTo>
                    <a:cubicBezTo>
                      <a:pt x="166" y="365"/>
                      <a:pt x="166" y="369"/>
                      <a:pt x="167" y="372"/>
                    </a:cubicBezTo>
                    <a:cubicBezTo>
                      <a:pt x="168" y="373"/>
                      <a:pt x="168" y="375"/>
                      <a:pt x="168" y="377"/>
                    </a:cubicBezTo>
                    <a:cubicBezTo>
                      <a:pt x="169" y="381"/>
                      <a:pt x="171" y="384"/>
                      <a:pt x="171" y="387"/>
                    </a:cubicBezTo>
                    <a:cubicBezTo>
                      <a:pt x="172" y="389"/>
                      <a:pt x="172" y="391"/>
                      <a:pt x="173" y="394"/>
                    </a:cubicBezTo>
                    <a:cubicBezTo>
                      <a:pt x="173" y="395"/>
                      <a:pt x="174" y="397"/>
                      <a:pt x="174" y="398"/>
                    </a:cubicBezTo>
                    <a:cubicBezTo>
                      <a:pt x="175" y="400"/>
                      <a:pt x="175" y="402"/>
                      <a:pt x="175" y="403"/>
                    </a:cubicBezTo>
                    <a:cubicBezTo>
                      <a:pt x="176" y="404"/>
                      <a:pt x="177" y="405"/>
                      <a:pt x="177" y="406"/>
                    </a:cubicBezTo>
                    <a:cubicBezTo>
                      <a:pt x="179" y="409"/>
                      <a:pt x="180" y="413"/>
                      <a:pt x="181" y="415"/>
                    </a:cubicBezTo>
                    <a:cubicBezTo>
                      <a:pt x="182" y="416"/>
                      <a:pt x="182" y="417"/>
                      <a:pt x="182" y="417"/>
                    </a:cubicBezTo>
                    <a:cubicBezTo>
                      <a:pt x="183" y="419"/>
                      <a:pt x="184" y="419"/>
                      <a:pt x="185" y="421"/>
                    </a:cubicBezTo>
                    <a:cubicBezTo>
                      <a:pt x="185" y="422"/>
                      <a:pt x="185" y="424"/>
                      <a:pt x="186" y="425"/>
                    </a:cubicBezTo>
                    <a:cubicBezTo>
                      <a:pt x="187" y="428"/>
                      <a:pt x="189" y="430"/>
                      <a:pt x="190" y="432"/>
                    </a:cubicBezTo>
                    <a:cubicBezTo>
                      <a:pt x="190" y="433"/>
                      <a:pt x="190" y="434"/>
                      <a:pt x="191" y="434"/>
                    </a:cubicBezTo>
                    <a:cubicBezTo>
                      <a:pt x="192" y="437"/>
                      <a:pt x="194" y="439"/>
                      <a:pt x="196" y="441"/>
                    </a:cubicBezTo>
                    <a:cubicBezTo>
                      <a:pt x="198" y="443"/>
                      <a:pt x="199" y="445"/>
                      <a:pt x="201" y="447"/>
                    </a:cubicBezTo>
                    <a:cubicBezTo>
                      <a:pt x="201" y="448"/>
                      <a:pt x="200" y="448"/>
                      <a:pt x="200" y="449"/>
                    </a:cubicBezTo>
                    <a:cubicBezTo>
                      <a:pt x="203" y="451"/>
                      <a:pt x="207" y="453"/>
                      <a:pt x="208" y="457"/>
                    </a:cubicBezTo>
                    <a:cubicBezTo>
                      <a:pt x="209" y="458"/>
                      <a:pt x="210" y="459"/>
                      <a:pt x="211" y="461"/>
                    </a:cubicBezTo>
                    <a:cubicBezTo>
                      <a:pt x="212" y="462"/>
                      <a:pt x="213" y="463"/>
                      <a:pt x="215" y="463"/>
                    </a:cubicBezTo>
                    <a:cubicBezTo>
                      <a:pt x="218" y="468"/>
                      <a:pt x="223" y="471"/>
                      <a:pt x="227" y="475"/>
                    </a:cubicBezTo>
                    <a:cubicBezTo>
                      <a:pt x="227" y="476"/>
                      <a:pt x="227" y="476"/>
                      <a:pt x="227" y="476"/>
                    </a:cubicBezTo>
                    <a:cubicBezTo>
                      <a:pt x="228" y="477"/>
                      <a:pt x="230" y="478"/>
                      <a:pt x="231" y="480"/>
                    </a:cubicBezTo>
                    <a:cubicBezTo>
                      <a:pt x="231" y="482"/>
                      <a:pt x="227" y="485"/>
                      <a:pt x="224" y="483"/>
                    </a:cubicBezTo>
                    <a:cubicBezTo>
                      <a:pt x="220" y="480"/>
                      <a:pt x="216" y="477"/>
                      <a:pt x="213" y="473"/>
                    </a:cubicBezTo>
                    <a:cubicBezTo>
                      <a:pt x="212" y="473"/>
                      <a:pt x="211" y="472"/>
                      <a:pt x="211" y="472"/>
                    </a:cubicBezTo>
                    <a:cubicBezTo>
                      <a:pt x="210" y="472"/>
                      <a:pt x="210" y="471"/>
                      <a:pt x="210" y="471"/>
                    </a:cubicBezTo>
                    <a:cubicBezTo>
                      <a:pt x="210" y="470"/>
                      <a:pt x="208" y="471"/>
                      <a:pt x="208" y="470"/>
                    </a:cubicBezTo>
                    <a:cubicBezTo>
                      <a:pt x="207" y="468"/>
                      <a:pt x="205" y="467"/>
                      <a:pt x="204" y="465"/>
                    </a:cubicBezTo>
                    <a:cubicBezTo>
                      <a:pt x="202" y="463"/>
                      <a:pt x="201" y="461"/>
                      <a:pt x="199" y="459"/>
                    </a:cubicBezTo>
                    <a:cubicBezTo>
                      <a:pt x="199" y="458"/>
                      <a:pt x="199" y="458"/>
                      <a:pt x="199" y="458"/>
                    </a:cubicBezTo>
                    <a:cubicBezTo>
                      <a:pt x="198" y="456"/>
                      <a:pt x="195" y="455"/>
                      <a:pt x="194" y="453"/>
                    </a:cubicBezTo>
                    <a:cubicBezTo>
                      <a:pt x="193" y="452"/>
                      <a:pt x="193" y="451"/>
                      <a:pt x="193" y="450"/>
                    </a:cubicBezTo>
                    <a:cubicBezTo>
                      <a:pt x="192" y="450"/>
                      <a:pt x="192" y="449"/>
                      <a:pt x="191" y="449"/>
                    </a:cubicBezTo>
                    <a:cubicBezTo>
                      <a:pt x="190" y="447"/>
                      <a:pt x="189" y="445"/>
                      <a:pt x="188" y="443"/>
                    </a:cubicBezTo>
                    <a:cubicBezTo>
                      <a:pt x="187" y="442"/>
                      <a:pt x="186" y="441"/>
                      <a:pt x="185" y="440"/>
                    </a:cubicBezTo>
                    <a:cubicBezTo>
                      <a:pt x="184" y="439"/>
                      <a:pt x="184" y="437"/>
                      <a:pt x="183" y="436"/>
                    </a:cubicBezTo>
                    <a:cubicBezTo>
                      <a:pt x="183" y="436"/>
                      <a:pt x="183" y="435"/>
                      <a:pt x="183" y="435"/>
                    </a:cubicBezTo>
                    <a:cubicBezTo>
                      <a:pt x="181" y="434"/>
                      <a:pt x="180" y="432"/>
                      <a:pt x="179" y="430"/>
                    </a:cubicBezTo>
                    <a:cubicBezTo>
                      <a:pt x="178" y="429"/>
                      <a:pt x="177" y="427"/>
                      <a:pt x="177" y="425"/>
                    </a:cubicBezTo>
                    <a:cubicBezTo>
                      <a:pt x="176" y="425"/>
                      <a:pt x="177" y="425"/>
                      <a:pt x="177" y="424"/>
                    </a:cubicBezTo>
                    <a:cubicBezTo>
                      <a:pt x="174" y="421"/>
                      <a:pt x="173" y="416"/>
                      <a:pt x="170" y="413"/>
                    </a:cubicBezTo>
                    <a:cubicBezTo>
                      <a:pt x="170" y="412"/>
                      <a:pt x="170" y="412"/>
                      <a:pt x="170" y="411"/>
                    </a:cubicBezTo>
                    <a:cubicBezTo>
                      <a:pt x="168" y="411"/>
                      <a:pt x="169" y="408"/>
                      <a:pt x="168" y="406"/>
                    </a:cubicBezTo>
                    <a:cubicBezTo>
                      <a:pt x="168" y="405"/>
                      <a:pt x="167" y="404"/>
                      <a:pt x="167" y="403"/>
                    </a:cubicBezTo>
                    <a:cubicBezTo>
                      <a:pt x="166" y="401"/>
                      <a:pt x="166" y="399"/>
                      <a:pt x="165" y="397"/>
                    </a:cubicBezTo>
                    <a:cubicBezTo>
                      <a:pt x="164" y="395"/>
                      <a:pt x="163" y="393"/>
                      <a:pt x="162" y="391"/>
                    </a:cubicBezTo>
                    <a:cubicBezTo>
                      <a:pt x="162" y="390"/>
                      <a:pt x="162" y="389"/>
                      <a:pt x="161" y="387"/>
                    </a:cubicBezTo>
                    <a:cubicBezTo>
                      <a:pt x="161" y="387"/>
                      <a:pt x="160" y="386"/>
                      <a:pt x="160" y="385"/>
                    </a:cubicBezTo>
                    <a:cubicBezTo>
                      <a:pt x="160" y="384"/>
                      <a:pt x="160" y="382"/>
                      <a:pt x="160" y="380"/>
                    </a:cubicBezTo>
                    <a:cubicBezTo>
                      <a:pt x="160" y="379"/>
                      <a:pt x="159" y="379"/>
                      <a:pt x="158" y="378"/>
                    </a:cubicBezTo>
                    <a:cubicBezTo>
                      <a:pt x="158" y="375"/>
                      <a:pt x="159" y="373"/>
                      <a:pt x="158" y="370"/>
                    </a:cubicBezTo>
                    <a:cubicBezTo>
                      <a:pt x="158" y="369"/>
                      <a:pt x="157" y="369"/>
                      <a:pt x="157" y="368"/>
                    </a:cubicBezTo>
                    <a:cubicBezTo>
                      <a:pt x="156" y="365"/>
                      <a:pt x="157" y="363"/>
                      <a:pt x="156" y="360"/>
                    </a:cubicBezTo>
                    <a:cubicBezTo>
                      <a:pt x="156" y="358"/>
                      <a:pt x="154" y="356"/>
                      <a:pt x="154" y="354"/>
                    </a:cubicBezTo>
                    <a:cubicBezTo>
                      <a:pt x="154" y="352"/>
                      <a:pt x="155" y="351"/>
                      <a:pt x="155" y="349"/>
                    </a:cubicBezTo>
                    <a:cubicBezTo>
                      <a:pt x="155" y="348"/>
                      <a:pt x="155" y="347"/>
                      <a:pt x="155" y="347"/>
                    </a:cubicBezTo>
                    <a:cubicBezTo>
                      <a:pt x="154" y="342"/>
                      <a:pt x="154" y="335"/>
                      <a:pt x="154" y="331"/>
                    </a:cubicBezTo>
                    <a:cubicBezTo>
                      <a:pt x="154" y="330"/>
                      <a:pt x="155" y="329"/>
                      <a:pt x="155" y="328"/>
                    </a:cubicBezTo>
                    <a:cubicBezTo>
                      <a:pt x="156" y="326"/>
                      <a:pt x="155" y="325"/>
                      <a:pt x="155" y="323"/>
                    </a:cubicBezTo>
                    <a:cubicBezTo>
                      <a:pt x="155" y="321"/>
                      <a:pt x="156" y="319"/>
                      <a:pt x="156" y="317"/>
                    </a:cubicBezTo>
                    <a:cubicBezTo>
                      <a:pt x="156" y="315"/>
                      <a:pt x="155" y="314"/>
                      <a:pt x="156" y="313"/>
                    </a:cubicBezTo>
                    <a:cubicBezTo>
                      <a:pt x="156" y="312"/>
                      <a:pt x="157" y="312"/>
                      <a:pt x="157" y="311"/>
                    </a:cubicBezTo>
                    <a:cubicBezTo>
                      <a:pt x="157" y="309"/>
                      <a:pt x="157" y="307"/>
                      <a:pt x="157" y="305"/>
                    </a:cubicBezTo>
                    <a:cubicBezTo>
                      <a:pt x="157" y="304"/>
                      <a:pt x="158" y="304"/>
                      <a:pt x="158" y="303"/>
                    </a:cubicBezTo>
                    <a:cubicBezTo>
                      <a:pt x="159" y="301"/>
                      <a:pt x="158" y="299"/>
                      <a:pt x="159" y="298"/>
                    </a:cubicBezTo>
                    <a:cubicBezTo>
                      <a:pt x="159" y="297"/>
                      <a:pt x="160" y="296"/>
                      <a:pt x="160" y="295"/>
                    </a:cubicBezTo>
                    <a:cubicBezTo>
                      <a:pt x="160" y="294"/>
                      <a:pt x="160" y="293"/>
                      <a:pt x="160" y="292"/>
                    </a:cubicBezTo>
                    <a:cubicBezTo>
                      <a:pt x="161" y="289"/>
                      <a:pt x="163" y="286"/>
                      <a:pt x="163" y="283"/>
                    </a:cubicBezTo>
                    <a:cubicBezTo>
                      <a:pt x="164" y="282"/>
                      <a:pt x="163" y="281"/>
                      <a:pt x="164" y="280"/>
                    </a:cubicBezTo>
                    <a:cubicBezTo>
                      <a:pt x="164" y="280"/>
                      <a:pt x="165" y="279"/>
                      <a:pt x="165" y="278"/>
                    </a:cubicBezTo>
                    <a:cubicBezTo>
                      <a:pt x="167" y="274"/>
                      <a:pt x="169" y="269"/>
                      <a:pt x="170" y="265"/>
                    </a:cubicBezTo>
                    <a:cubicBezTo>
                      <a:pt x="171" y="263"/>
                      <a:pt x="172" y="261"/>
                      <a:pt x="173" y="260"/>
                    </a:cubicBezTo>
                    <a:cubicBezTo>
                      <a:pt x="173" y="255"/>
                      <a:pt x="177" y="253"/>
                      <a:pt x="178" y="249"/>
                    </a:cubicBezTo>
                    <a:cubicBezTo>
                      <a:pt x="179" y="249"/>
                      <a:pt x="180" y="248"/>
                      <a:pt x="180" y="248"/>
                    </a:cubicBezTo>
                    <a:cubicBezTo>
                      <a:pt x="179" y="245"/>
                      <a:pt x="182" y="246"/>
                      <a:pt x="181" y="243"/>
                    </a:cubicBezTo>
                    <a:cubicBezTo>
                      <a:pt x="183" y="242"/>
                      <a:pt x="185" y="239"/>
                      <a:pt x="185" y="237"/>
                    </a:cubicBezTo>
                    <a:cubicBezTo>
                      <a:pt x="186" y="236"/>
                      <a:pt x="187" y="236"/>
                      <a:pt x="188" y="235"/>
                    </a:cubicBezTo>
                    <a:cubicBezTo>
                      <a:pt x="190" y="231"/>
                      <a:pt x="193" y="226"/>
                      <a:pt x="197" y="223"/>
                    </a:cubicBezTo>
                    <a:cubicBezTo>
                      <a:pt x="197" y="222"/>
                      <a:pt x="198" y="221"/>
                      <a:pt x="199" y="220"/>
                    </a:cubicBezTo>
                    <a:cubicBezTo>
                      <a:pt x="200" y="219"/>
                      <a:pt x="200" y="220"/>
                      <a:pt x="201" y="219"/>
                    </a:cubicBezTo>
                    <a:cubicBezTo>
                      <a:pt x="202" y="218"/>
                      <a:pt x="201" y="218"/>
                      <a:pt x="202" y="217"/>
                    </a:cubicBezTo>
                    <a:cubicBezTo>
                      <a:pt x="203" y="215"/>
                      <a:pt x="205" y="213"/>
                      <a:pt x="207" y="211"/>
                    </a:cubicBezTo>
                    <a:cubicBezTo>
                      <a:pt x="209" y="209"/>
                      <a:pt x="211" y="208"/>
                      <a:pt x="213" y="206"/>
                    </a:cubicBezTo>
                    <a:cubicBezTo>
                      <a:pt x="214" y="204"/>
                      <a:pt x="217" y="202"/>
                      <a:pt x="219" y="200"/>
                    </a:cubicBezTo>
                    <a:cubicBezTo>
                      <a:pt x="220" y="198"/>
                      <a:pt x="221" y="197"/>
                      <a:pt x="222" y="196"/>
                    </a:cubicBezTo>
                    <a:cubicBezTo>
                      <a:pt x="223" y="196"/>
                      <a:pt x="223" y="197"/>
                      <a:pt x="224" y="197"/>
                    </a:cubicBezTo>
                    <a:cubicBezTo>
                      <a:pt x="226" y="195"/>
                      <a:pt x="228" y="190"/>
                      <a:pt x="232" y="191"/>
                    </a:cubicBezTo>
                    <a:cubicBezTo>
                      <a:pt x="233" y="188"/>
                      <a:pt x="235" y="187"/>
                      <a:pt x="238" y="186"/>
                    </a:cubicBezTo>
                    <a:cubicBezTo>
                      <a:pt x="240" y="185"/>
                      <a:pt x="240" y="183"/>
                      <a:pt x="243" y="182"/>
                    </a:cubicBezTo>
                    <a:cubicBezTo>
                      <a:pt x="245" y="179"/>
                      <a:pt x="249" y="178"/>
                      <a:pt x="252" y="177"/>
                    </a:cubicBezTo>
                    <a:cubicBezTo>
                      <a:pt x="253" y="175"/>
                      <a:pt x="254" y="175"/>
                      <a:pt x="256" y="174"/>
                    </a:cubicBezTo>
                    <a:cubicBezTo>
                      <a:pt x="257" y="174"/>
                      <a:pt x="257" y="173"/>
                      <a:pt x="258" y="173"/>
                    </a:cubicBezTo>
                    <a:cubicBezTo>
                      <a:pt x="259" y="172"/>
                      <a:pt x="261" y="172"/>
                      <a:pt x="262" y="172"/>
                    </a:cubicBezTo>
                    <a:cubicBezTo>
                      <a:pt x="263" y="171"/>
                      <a:pt x="263" y="170"/>
                      <a:pt x="264" y="170"/>
                    </a:cubicBezTo>
                    <a:cubicBezTo>
                      <a:pt x="264" y="170"/>
                      <a:pt x="265" y="170"/>
                      <a:pt x="265" y="170"/>
                    </a:cubicBezTo>
                    <a:cubicBezTo>
                      <a:pt x="267" y="169"/>
                      <a:pt x="269" y="168"/>
                      <a:pt x="271" y="167"/>
                    </a:cubicBezTo>
                    <a:cubicBezTo>
                      <a:pt x="272" y="167"/>
                      <a:pt x="273" y="168"/>
                      <a:pt x="273" y="167"/>
                    </a:cubicBezTo>
                    <a:cubicBezTo>
                      <a:pt x="274" y="167"/>
                      <a:pt x="274" y="166"/>
                      <a:pt x="274" y="165"/>
                    </a:cubicBezTo>
                    <a:cubicBezTo>
                      <a:pt x="275" y="165"/>
                      <a:pt x="275" y="166"/>
                      <a:pt x="276" y="166"/>
                    </a:cubicBezTo>
                    <a:cubicBezTo>
                      <a:pt x="277" y="165"/>
                      <a:pt x="277" y="164"/>
                      <a:pt x="278" y="164"/>
                    </a:cubicBezTo>
                    <a:cubicBezTo>
                      <a:pt x="281" y="165"/>
                      <a:pt x="282" y="163"/>
                      <a:pt x="285" y="162"/>
                    </a:cubicBezTo>
                    <a:cubicBezTo>
                      <a:pt x="286" y="162"/>
                      <a:pt x="289" y="162"/>
                      <a:pt x="290" y="161"/>
                    </a:cubicBezTo>
                    <a:cubicBezTo>
                      <a:pt x="292" y="161"/>
                      <a:pt x="293" y="159"/>
                      <a:pt x="295" y="160"/>
                    </a:cubicBezTo>
                    <a:cubicBezTo>
                      <a:pt x="296" y="160"/>
                      <a:pt x="296" y="158"/>
                      <a:pt x="297" y="158"/>
                    </a:cubicBezTo>
                    <a:cubicBezTo>
                      <a:pt x="300" y="158"/>
                      <a:pt x="302" y="157"/>
                      <a:pt x="305" y="156"/>
                    </a:cubicBezTo>
                    <a:cubicBezTo>
                      <a:pt x="307" y="156"/>
                      <a:pt x="309" y="156"/>
                      <a:pt x="310" y="155"/>
                    </a:cubicBezTo>
                    <a:cubicBezTo>
                      <a:pt x="312" y="155"/>
                      <a:pt x="314" y="154"/>
                      <a:pt x="315" y="154"/>
                    </a:cubicBezTo>
                    <a:cubicBezTo>
                      <a:pt x="317" y="154"/>
                      <a:pt x="318" y="154"/>
                      <a:pt x="320" y="154"/>
                    </a:cubicBezTo>
                    <a:cubicBezTo>
                      <a:pt x="322" y="154"/>
                      <a:pt x="323" y="153"/>
                      <a:pt x="325" y="153"/>
                    </a:cubicBezTo>
                    <a:cubicBezTo>
                      <a:pt x="327" y="152"/>
                      <a:pt x="328" y="153"/>
                      <a:pt x="329" y="153"/>
                    </a:cubicBezTo>
                    <a:cubicBezTo>
                      <a:pt x="333" y="152"/>
                      <a:pt x="337" y="151"/>
                      <a:pt x="341" y="152"/>
                    </a:cubicBezTo>
                    <a:cubicBezTo>
                      <a:pt x="343" y="152"/>
                      <a:pt x="344" y="152"/>
                      <a:pt x="346" y="151"/>
                    </a:cubicBezTo>
                    <a:cubicBezTo>
                      <a:pt x="350" y="151"/>
                      <a:pt x="355" y="152"/>
                      <a:pt x="359" y="151"/>
                    </a:cubicBezTo>
                    <a:cubicBezTo>
                      <a:pt x="360" y="152"/>
                      <a:pt x="361" y="152"/>
                      <a:pt x="362" y="152"/>
                    </a:cubicBezTo>
                    <a:cubicBezTo>
                      <a:pt x="363" y="152"/>
                      <a:pt x="365" y="152"/>
                      <a:pt x="366" y="152"/>
                    </a:cubicBezTo>
                    <a:cubicBezTo>
                      <a:pt x="367" y="153"/>
                      <a:pt x="371" y="152"/>
                      <a:pt x="374" y="153"/>
                    </a:cubicBezTo>
                    <a:cubicBezTo>
                      <a:pt x="376" y="153"/>
                      <a:pt x="379" y="155"/>
                      <a:pt x="383" y="154"/>
                    </a:cubicBezTo>
                    <a:cubicBezTo>
                      <a:pt x="386" y="157"/>
                      <a:pt x="392" y="156"/>
                      <a:pt x="396" y="158"/>
                    </a:cubicBezTo>
                    <a:cubicBezTo>
                      <a:pt x="396" y="158"/>
                      <a:pt x="397" y="158"/>
                      <a:pt x="398" y="159"/>
                    </a:cubicBezTo>
                    <a:cubicBezTo>
                      <a:pt x="400" y="160"/>
                      <a:pt x="403" y="160"/>
                      <a:pt x="406" y="160"/>
                    </a:cubicBezTo>
                    <a:cubicBezTo>
                      <a:pt x="407" y="161"/>
                      <a:pt x="409" y="162"/>
                      <a:pt x="410" y="162"/>
                    </a:cubicBezTo>
                    <a:cubicBezTo>
                      <a:pt x="412" y="163"/>
                      <a:pt x="413" y="163"/>
                      <a:pt x="415" y="164"/>
                    </a:cubicBezTo>
                    <a:cubicBezTo>
                      <a:pt x="416" y="164"/>
                      <a:pt x="416" y="165"/>
                      <a:pt x="417" y="165"/>
                    </a:cubicBezTo>
                    <a:cubicBezTo>
                      <a:pt x="418" y="165"/>
                      <a:pt x="419" y="165"/>
                      <a:pt x="419" y="165"/>
                    </a:cubicBezTo>
                    <a:cubicBezTo>
                      <a:pt x="422" y="166"/>
                      <a:pt x="424" y="168"/>
                      <a:pt x="426" y="169"/>
                    </a:cubicBezTo>
                    <a:cubicBezTo>
                      <a:pt x="430" y="171"/>
                      <a:pt x="435" y="172"/>
                      <a:pt x="438" y="175"/>
                    </a:cubicBezTo>
                    <a:cubicBezTo>
                      <a:pt x="438" y="175"/>
                      <a:pt x="439" y="175"/>
                      <a:pt x="439" y="175"/>
                    </a:cubicBezTo>
                    <a:cubicBezTo>
                      <a:pt x="440" y="176"/>
                      <a:pt x="440" y="176"/>
                      <a:pt x="440" y="177"/>
                    </a:cubicBezTo>
                    <a:cubicBezTo>
                      <a:pt x="443" y="177"/>
                      <a:pt x="444" y="178"/>
                      <a:pt x="445" y="179"/>
                    </a:cubicBezTo>
                    <a:cubicBezTo>
                      <a:pt x="445" y="179"/>
                      <a:pt x="446" y="179"/>
                      <a:pt x="447" y="179"/>
                    </a:cubicBezTo>
                    <a:cubicBezTo>
                      <a:pt x="448" y="180"/>
                      <a:pt x="450" y="182"/>
                      <a:pt x="451" y="183"/>
                    </a:cubicBezTo>
                    <a:cubicBezTo>
                      <a:pt x="452" y="183"/>
                      <a:pt x="453" y="183"/>
                      <a:pt x="454" y="184"/>
                    </a:cubicBezTo>
                    <a:cubicBezTo>
                      <a:pt x="454" y="185"/>
                      <a:pt x="454" y="186"/>
                      <a:pt x="455" y="186"/>
                    </a:cubicBezTo>
                    <a:cubicBezTo>
                      <a:pt x="456" y="187"/>
                      <a:pt x="457" y="187"/>
                      <a:pt x="458" y="187"/>
                    </a:cubicBezTo>
                    <a:cubicBezTo>
                      <a:pt x="459" y="188"/>
                      <a:pt x="459" y="190"/>
                      <a:pt x="461" y="190"/>
                    </a:cubicBezTo>
                    <a:cubicBezTo>
                      <a:pt x="461" y="190"/>
                      <a:pt x="462" y="190"/>
                      <a:pt x="462" y="190"/>
                    </a:cubicBezTo>
                    <a:cubicBezTo>
                      <a:pt x="464" y="191"/>
                      <a:pt x="465" y="193"/>
                      <a:pt x="467" y="194"/>
                    </a:cubicBezTo>
                    <a:cubicBezTo>
                      <a:pt x="468" y="195"/>
                      <a:pt x="470" y="197"/>
                      <a:pt x="471" y="199"/>
                    </a:cubicBezTo>
                    <a:cubicBezTo>
                      <a:pt x="474" y="200"/>
                      <a:pt x="476" y="202"/>
                      <a:pt x="478" y="205"/>
                    </a:cubicBezTo>
                    <a:cubicBezTo>
                      <a:pt x="481" y="206"/>
                      <a:pt x="482" y="209"/>
                      <a:pt x="485" y="211"/>
                    </a:cubicBezTo>
                    <a:cubicBezTo>
                      <a:pt x="487" y="213"/>
                      <a:pt x="489" y="214"/>
                      <a:pt x="489" y="216"/>
                    </a:cubicBezTo>
                    <a:cubicBezTo>
                      <a:pt x="491" y="218"/>
                      <a:pt x="493" y="220"/>
                      <a:pt x="494" y="222"/>
                    </a:cubicBezTo>
                    <a:cubicBezTo>
                      <a:pt x="496" y="223"/>
                      <a:pt x="496" y="224"/>
                      <a:pt x="497" y="226"/>
                    </a:cubicBezTo>
                    <a:cubicBezTo>
                      <a:pt x="499" y="227"/>
                      <a:pt x="501" y="229"/>
                      <a:pt x="502" y="232"/>
                    </a:cubicBezTo>
                    <a:cubicBezTo>
                      <a:pt x="504" y="235"/>
                      <a:pt x="507" y="237"/>
                      <a:pt x="508" y="241"/>
                    </a:cubicBezTo>
                    <a:cubicBezTo>
                      <a:pt x="510" y="242"/>
                      <a:pt x="511" y="244"/>
                      <a:pt x="512" y="245"/>
                    </a:cubicBezTo>
                    <a:cubicBezTo>
                      <a:pt x="513" y="247"/>
                      <a:pt x="515" y="249"/>
                      <a:pt x="515" y="252"/>
                    </a:cubicBezTo>
                    <a:cubicBezTo>
                      <a:pt x="516" y="253"/>
                      <a:pt x="518" y="255"/>
                      <a:pt x="520" y="254"/>
                    </a:cubicBezTo>
                    <a:cubicBezTo>
                      <a:pt x="521" y="249"/>
                      <a:pt x="517" y="245"/>
                      <a:pt x="519" y="240"/>
                    </a:cubicBezTo>
                    <a:cubicBezTo>
                      <a:pt x="520" y="240"/>
                      <a:pt x="521" y="238"/>
                      <a:pt x="522" y="238"/>
                    </a:cubicBezTo>
                    <a:cubicBezTo>
                      <a:pt x="526" y="237"/>
                      <a:pt x="528" y="241"/>
                      <a:pt x="531" y="243"/>
                    </a:cubicBezTo>
                    <a:cubicBezTo>
                      <a:pt x="531" y="243"/>
                      <a:pt x="532" y="243"/>
                      <a:pt x="533" y="244"/>
                    </a:cubicBezTo>
                    <a:cubicBezTo>
                      <a:pt x="535" y="245"/>
                      <a:pt x="537" y="246"/>
                      <a:pt x="538" y="247"/>
                    </a:cubicBezTo>
                    <a:cubicBezTo>
                      <a:pt x="539" y="247"/>
                      <a:pt x="541" y="247"/>
                      <a:pt x="542" y="247"/>
                    </a:cubicBezTo>
                    <a:cubicBezTo>
                      <a:pt x="543" y="248"/>
                      <a:pt x="543" y="248"/>
                      <a:pt x="544" y="249"/>
                    </a:cubicBezTo>
                    <a:cubicBezTo>
                      <a:pt x="545" y="249"/>
                      <a:pt x="546" y="248"/>
                      <a:pt x="547" y="249"/>
                    </a:cubicBezTo>
                    <a:cubicBezTo>
                      <a:pt x="548" y="249"/>
                      <a:pt x="549" y="250"/>
                      <a:pt x="549" y="250"/>
                    </a:cubicBezTo>
                    <a:cubicBezTo>
                      <a:pt x="550" y="250"/>
                      <a:pt x="551" y="250"/>
                      <a:pt x="552" y="250"/>
                    </a:cubicBezTo>
                    <a:cubicBezTo>
                      <a:pt x="556" y="252"/>
                      <a:pt x="559" y="254"/>
                      <a:pt x="563" y="253"/>
                    </a:cubicBezTo>
                    <a:cubicBezTo>
                      <a:pt x="566" y="249"/>
                      <a:pt x="560" y="249"/>
                      <a:pt x="557" y="248"/>
                    </a:cubicBezTo>
                    <a:cubicBezTo>
                      <a:pt x="556" y="246"/>
                      <a:pt x="555" y="244"/>
                      <a:pt x="552" y="244"/>
                    </a:cubicBezTo>
                    <a:cubicBezTo>
                      <a:pt x="552" y="241"/>
                      <a:pt x="544" y="237"/>
                      <a:pt x="547" y="234"/>
                    </a:cubicBezTo>
                    <a:cubicBezTo>
                      <a:pt x="551" y="234"/>
                      <a:pt x="554" y="234"/>
                      <a:pt x="558" y="235"/>
                    </a:cubicBezTo>
                    <a:cubicBezTo>
                      <a:pt x="560" y="235"/>
                      <a:pt x="561" y="236"/>
                      <a:pt x="563" y="236"/>
                    </a:cubicBezTo>
                    <a:cubicBezTo>
                      <a:pt x="567" y="236"/>
                      <a:pt x="569" y="238"/>
                      <a:pt x="572" y="238"/>
                    </a:cubicBezTo>
                    <a:cubicBezTo>
                      <a:pt x="573" y="238"/>
                      <a:pt x="574" y="238"/>
                      <a:pt x="575" y="238"/>
                    </a:cubicBezTo>
                    <a:cubicBezTo>
                      <a:pt x="578" y="239"/>
                      <a:pt x="585" y="241"/>
                      <a:pt x="587" y="241"/>
                    </a:cubicBezTo>
                    <a:cubicBezTo>
                      <a:pt x="588" y="241"/>
                      <a:pt x="591" y="239"/>
                      <a:pt x="591" y="238"/>
                    </a:cubicBezTo>
                    <a:cubicBezTo>
                      <a:pt x="591" y="236"/>
                      <a:pt x="590" y="236"/>
                      <a:pt x="588" y="236"/>
                    </a:cubicBezTo>
                    <a:cubicBezTo>
                      <a:pt x="587" y="235"/>
                      <a:pt x="585" y="235"/>
                      <a:pt x="583" y="234"/>
                    </a:cubicBezTo>
                    <a:cubicBezTo>
                      <a:pt x="582" y="234"/>
                      <a:pt x="580" y="232"/>
                      <a:pt x="579" y="231"/>
                    </a:cubicBezTo>
                    <a:cubicBezTo>
                      <a:pt x="577" y="231"/>
                      <a:pt x="575" y="232"/>
                      <a:pt x="573" y="231"/>
                    </a:cubicBezTo>
                    <a:cubicBezTo>
                      <a:pt x="572" y="231"/>
                      <a:pt x="569" y="230"/>
                      <a:pt x="568" y="230"/>
                    </a:cubicBezTo>
                    <a:cubicBezTo>
                      <a:pt x="567" y="229"/>
                      <a:pt x="565" y="225"/>
                      <a:pt x="565" y="223"/>
                    </a:cubicBezTo>
                    <a:cubicBezTo>
                      <a:pt x="566" y="222"/>
                      <a:pt x="568" y="220"/>
                      <a:pt x="570" y="220"/>
                    </a:cubicBezTo>
                    <a:cubicBezTo>
                      <a:pt x="570" y="219"/>
                      <a:pt x="569" y="219"/>
                      <a:pt x="569" y="218"/>
                    </a:cubicBezTo>
                    <a:cubicBezTo>
                      <a:pt x="569" y="217"/>
                      <a:pt x="571" y="217"/>
                      <a:pt x="571" y="217"/>
                    </a:cubicBezTo>
                    <a:cubicBezTo>
                      <a:pt x="572" y="216"/>
                      <a:pt x="571" y="216"/>
                      <a:pt x="571" y="215"/>
                    </a:cubicBezTo>
                    <a:cubicBezTo>
                      <a:pt x="574" y="212"/>
                      <a:pt x="576" y="206"/>
                      <a:pt x="577" y="201"/>
                    </a:cubicBezTo>
                    <a:cubicBezTo>
                      <a:pt x="579" y="198"/>
                      <a:pt x="579" y="194"/>
                      <a:pt x="584" y="194"/>
                    </a:cubicBezTo>
                    <a:cubicBezTo>
                      <a:pt x="588" y="194"/>
                      <a:pt x="587" y="198"/>
                      <a:pt x="589" y="201"/>
                    </a:cubicBezTo>
                    <a:cubicBezTo>
                      <a:pt x="586" y="204"/>
                      <a:pt x="591" y="208"/>
                      <a:pt x="588" y="211"/>
                    </a:cubicBezTo>
                    <a:cubicBezTo>
                      <a:pt x="589" y="213"/>
                      <a:pt x="589" y="217"/>
                      <a:pt x="589" y="219"/>
                    </a:cubicBezTo>
                    <a:cubicBezTo>
                      <a:pt x="588" y="220"/>
                      <a:pt x="587" y="221"/>
                      <a:pt x="588" y="222"/>
                    </a:cubicBezTo>
                    <a:cubicBezTo>
                      <a:pt x="591" y="224"/>
                      <a:pt x="591" y="220"/>
                      <a:pt x="594" y="219"/>
                    </a:cubicBezTo>
                    <a:cubicBezTo>
                      <a:pt x="596" y="219"/>
                      <a:pt x="599" y="220"/>
                      <a:pt x="601" y="219"/>
                    </a:cubicBezTo>
                    <a:cubicBezTo>
                      <a:pt x="602" y="217"/>
                      <a:pt x="604" y="214"/>
                      <a:pt x="602" y="212"/>
                    </a:cubicBezTo>
                    <a:cubicBezTo>
                      <a:pt x="604" y="211"/>
                      <a:pt x="604" y="208"/>
                      <a:pt x="606" y="208"/>
                    </a:cubicBezTo>
                    <a:cubicBezTo>
                      <a:pt x="607" y="207"/>
                      <a:pt x="608" y="208"/>
                      <a:pt x="609" y="207"/>
                    </a:cubicBezTo>
                    <a:cubicBezTo>
                      <a:pt x="611" y="208"/>
                      <a:pt x="612" y="208"/>
                      <a:pt x="614" y="209"/>
                    </a:cubicBezTo>
                    <a:cubicBezTo>
                      <a:pt x="618" y="210"/>
                      <a:pt x="621" y="214"/>
                      <a:pt x="628" y="213"/>
                    </a:cubicBezTo>
                    <a:cubicBezTo>
                      <a:pt x="629" y="211"/>
                      <a:pt x="634" y="212"/>
                      <a:pt x="636" y="210"/>
                    </a:cubicBezTo>
                    <a:cubicBezTo>
                      <a:pt x="637" y="210"/>
                      <a:pt x="637" y="211"/>
                      <a:pt x="638" y="211"/>
                    </a:cubicBezTo>
                    <a:cubicBezTo>
                      <a:pt x="639" y="208"/>
                      <a:pt x="643" y="211"/>
                      <a:pt x="645" y="209"/>
                    </a:cubicBezTo>
                    <a:cubicBezTo>
                      <a:pt x="647" y="208"/>
                      <a:pt x="645" y="205"/>
                      <a:pt x="645" y="204"/>
                    </a:cubicBezTo>
                    <a:cubicBezTo>
                      <a:pt x="644" y="201"/>
                      <a:pt x="644" y="199"/>
                      <a:pt x="642" y="198"/>
                    </a:cubicBezTo>
                    <a:cubicBezTo>
                      <a:pt x="643" y="196"/>
                      <a:pt x="641" y="195"/>
                      <a:pt x="641" y="194"/>
                    </a:cubicBezTo>
                    <a:cubicBezTo>
                      <a:pt x="640" y="193"/>
                      <a:pt x="641" y="192"/>
                      <a:pt x="640" y="191"/>
                    </a:cubicBezTo>
                    <a:cubicBezTo>
                      <a:pt x="640" y="190"/>
                      <a:pt x="638" y="189"/>
                      <a:pt x="637" y="187"/>
                    </a:cubicBezTo>
                    <a:cubicBezTo>
                      <a:pt x="637" y="186"/>
                      <a:pt x="637" y="186"/>
                      <a:pt x="637" y="185"/>
                    </a:cubicBezTo>
                    <a:cubicBezTo>
                      <a:pt x="635" y="182"/>
                      <a:pt x="632" y="179"/>
                      <a:pt x="631" y="176"/>
                    </a:cubicBezTo>
                    <a:cubicBezTo>
                      <a:pt x="629" y="173"/>
                      <a:pt x="628" y="171"/>
                      <a:pt x="627" y="168"/>
                    </a:cubicBezTo>
                    <a:cubicBezTo>
                      <a:pt x="626" y="167"/>
                      <a:pt x="625" y="165"/>
                      <a:pt x="624" y="163"/>
                    </a:cubicBezTo>
                    <a:cubicBezTo>
                      <a:pt x="622" y="161"/>
                      <a:pt x="620" y="159"/>
                      <a:pt x="620" y="157"/>
                    </a:cubicBezTo>
                    <a:cubicBezTo>
                      <a:pt x="619" y="156"/>
                      <a:pt x="618" y="156"/>
                      <a:pt x="618" y="155"/>
                    </a:cubicBezTo>
                    <a:cubicBezTo>
                      <a:pt x="617" y="154"/>
                      <a:pt x="617" y="154"/>
                      <a:pt x="617" y="153"/>
                    </a:cubicBezTo>
                    <a:cubicBezTo>
                      <a:pt x="615" y="152"/>
                      <a:pt x="614" y="150"/>
                      <a:pt x="612" y="148"/>
                    </a:cubicBezTo>
                    <a:cubicBezTo>
                      <a:pt x="612" y="147"/>
                      <a:pt x="611" y="145"/>
                      <a:pt x="610" y="144"/>
                    </a:cubicBezTo>
                    <a:cubicBezTo>
                      <a:pt x="610" y="143"/>
                      <a:pt x="608" y="143"/>
                      <a:pt x="608" y="142"/>
                    </a:cubicBezTo>
                    <a:cubicBezTo>
                      <a:pt x="607" y="140"/>
                      <a:pt x="606" y="138"/>
                      <a:pt x="605" y="137"/>
                    </a:cubicBezTo>
                    <a:cubicBezTo>
                      <a:pt x="604" y="136"/>
                      <a:pt x="602" y="134"/>
                      <a:pt x="601" y="133"/>
                    </a:cubicBezTo>
                    <a:cubicBezTo>
                      <a:pt x="600" y="132"/>
                      <a:pt x="600" y="131"/>
                      <a:pt x="599" y="130"/>
                    </a:cubicBezTo>
                    <a:cubicBezTo>
                      <a:pt x="598" y="128"/>
                      <a:pt x="596" y="127"/>
                      <a:pt x="595" y="125"/>
                    </a:cubicBezTo>
                    <a:cubicBezTo>
                      <a:pt x="591" y="122"/>
                      <a:pt x="588" y="118"/>
                      <a:pt x="586" y="115"/>
                    </a:cubicBezTo>
                    <a:cubicBezTo>
                      <a:pt x="581" y="111"/>
                      <a:pt x="577" y="107"/>
                      <a:pt x="573" y="102"/>
                    </a:cubicBezTo>
                    <a:cubicBezTo>
                      <a:pt x="570" y="101"/>
                      <a:pt x="568" y="99"/>
                      <a:pt x="567" y="96"/>
                    </a:cubicBezTo>
                    <a:cubicBezTo>
                      <a:pt x="566" y="96"/>
                      <a:pt x="565" y="96"/>
                      <a:pt x="565" y="96"/>
                    </a:cubicBezTo>
                    <a:cubicBezTo>
                      <a:pt x="562" y="93"/>
                      <a:pt x="560" y="90"/>
                      <a:pt x="556" y="88"/>
                    </a:cubicBezTo>
                    <a:cubicBezTo>
                      <a:pt x="553" y="85"/>
                      <a:pt x="550" y="83"/>
                      <a:pt x="547" y="81"/>
                    </a:cubicBezTo>
                    <a:cubicBezTo>
                      <a:pt x="546" y="80"/>
                      <a:pt x="546" y="80"/>
                      <a:pt x="546" y="79"/>
                    </a:cubicBezTo>
                    <a:cubicBezTo>
                      <a:pt x="545" y="79"/>
                      <a:pt x="545" y="80"/>
                      <a:pt x="544" y="80"/>
                    </a:cubicBezTo>
                    <a:cubicBezTo>
                      <a:pt x="543" y="79"/>
                      <a:pt x="543" y="78"/>
                      <a:pt x="543" y="78"/>
                    </a:cubicBezTo>
                    <a:close/>
                    <a:moveTo>
                      <a:pt x="492" y="233"/>
                    </a:moveTo>
                    <a:cubicBezTo>
                      <a:pt x="491" y="231"/>
                      <a:pt x="489" y="231"/>
                      <a:pt x="489" y="229"/>
                    </a:cubicBezTo>
                    <a:cubicBezTo>
                      <a:pt x="488" y="228"/>
                      <a:pt x="487" y="228"/>
                      <a:pt x="487" y="226"/>
                    </a:cubicBezTo>
                    <a:cubicBezTo>
                      <a:pt x="486" y="226"/>
                      <a:pt x="486" y="226"/>
                      <a:pt x="486" y="225"/>
                    </a:cubicBezTo>
                    <a:cubicBezTo>
                      <a:pt x="485" y="224"/>
                      <a:pt x="484" y="224"/>
                      <a:pt x="483" y="223"/>
                    </a:cubicBezTo>
                    <a:cubicBezTo>
                      <a:pt x="483" y="222"/>
                      <a:pt x="483" y="221"/>
                      <a:pt x="482" y="221"/>
                    </a:cubicBezTo>
                    <a:cubicBezTo>
                      <a:pt x="482" y="220"/>
                      <a:pt x="481" y="220"/>
                      <a:pt x="481" y="220"/>
                    </a:cubicBezTo>
                    <a:cubicBezTo>
                      <a:pt x="479" y="218"/>
                      <a:pt x="479" y="216"/>
                      <a:pt x="477" y="215"/>
                    </a:cubicBezTo>
                    <a:cubicBezTo>
                      <a:pt x="477" y="215"/>
                      <a:pt x="476" y="214"/>
                      <a:pt x="475" y="214"/>
                    </a:cubicBezTo>
                    <a:cubicBezTo>
                      <a:pt x="474" y="213"/>
                      <a:pt x="472" y="212"/>
                      <a:pt x="471" y="211"/>
                    </a:cubicBezTo>
                    <a:cubicBezTo>
                      <a:pt x="471" y="210"/>
                      <a:pt x="471" y="209"/>
                      <a:pt x="470" y="209"/>
                    </a:cubicBezTo>
                    <a:cubicBezTo>
                      <a:pt x="470" y="208"/>
                      <a:pt x="469" y="208"/>
                      <a:pt x="468" y="208"/>
                    </a:cubicBezTo>
                    <a:cubicBezTo>
                      <a:pt x="468" y="207"/>
                      <a:pt x="467" y="206"/>
                      <a:pt x="467" y="206"/>
                    </a:cubicBezTo>
                    <a:cubicBezTo>
                      <a:pt x="466" y="205"/>
                      <a:pt x="466" y="205"/>
                      <a:pt x="465" y="205"/>
                    </a:cubicBezTo>
                    <a:cubicBezTo>
                      <a:pt x="464" y="204"/>
                      <a:pt x="463" y="203"/>
                      <a:pt x="462" y="202"/>
                    </a:cubicBezTo>
                    <a:cubicBezTo>
                      <a:pt x="460" y="201"/>
                      <a:pt x="459" y="199"/>
                      <a:pt x="458" y="198"/>
                    </a:cubicBezTo>
                    <a:cubicBezTo>
                      <a:pt x="455" y="198"/>
                      <a:pt x="454" y="195"/>
                      <a:pt x="453" y="194"/>
                    </a:cubicBezTo>
                    <a:cubicBezTo>
                      <a:pt x="452" y="194"/>
                      <a:pt x="452" y="194"/>
                      <a:pt x="451" y="194"/>
                    </a:cubicBezTo>
                    <a:cubicBezTo>
                      <a:pt x="451" y="194"/>
                      <a:pt x="450" y="193"/>
                      <a:pt x="450" y="192"/>
                    </a:cubicBezTo>
                    <a:cubicBezTo>
                      <a:pt x="449" y="192"/>
                      <a:pt x="448" y="192"/>
                      <a:pt x="448" y="191"/>
                    </a:cubicBezTo>
                    <a:cubicBezTo>
                      <a:pt x="446" y="191"/>
                      <a:pt x="446" y="189"/>
                      <a:pt x="445" y="188"/>
                    </a:cubicBezTo>
                    <a:cubicBezTo>
                      <a:pt x="444" y="188"/>
                      <a:pt x="444" y="189"/>
                      <a:pt x="443" y="189"/>
                    </a:cubicBezTo>
                    <a:cubicBezTo>
                      <a:pt x="442" y="187"/>
                      <a:pt x="441" y="186"/>
                      <a:pt x="440" y="185"/>
                    </a:cubicBezTo>
                    <a:cubicBezTo>
                      <a:pt x="437" y="186"/>
                      <a:pt x="437" y="184"/>
                      <a:pt x="436" y="183"/>
                    </a:cubicBezTo>
                    <a:cubicBezTo>
                      <a:pt x="435" y="183"/>
                      <a:pt x="434" y="183"/>
                      <a:pt x="434" y="183"/>
                    </a:cubicBezTo>
                    <a:cubicBezTo>
                      <a:pt x="429" y="181"/>
                      <a:pt x="425" y="178"/>
                      <a:pt x="421" y="176"/>
                    </a:cubicBezTo>
                    <a:cubicBezTo>
                      <a:pt x="417" y="176"/>
                      <a:pt x="415" y="173"/>
                      <a:pt x="412" y="173"/>
                    </a:cubicBezTo>
                    <a:cubicBezTo>
                      <a:pt x="412" y="172"/>
                      <a:pt x="411" y="173"/>
                      <a:pt x="410" y="172"/>
                    </a:cubicBezTo>
                    <a:cubicBezTo>
                      <a:pt x="409" y="172"/>
                      <a:pt x="407" y="170"/>
                      <a:pt x="406" y="170"/>
                    </a:cubicBezTo>
                    <a:cubicBezTo>
                      <a:pt x="405" y="169"/>
                      <a:pt x="404" y="170"/>
                      <a:pt x="404" y="170"/>
                    </a:cubicBezTo>
                    <a:cubicBezTo>
                      <a:pt x="403" y="168"/>
                      <a:pt x="401" y="169"/>
                      <a:pt x="399" y="168"/>
                    </a:cubicBezTo>
                    <a:cubicBezTo>
                      <a:pt x="398" y="168"/>
                      <a:pt x="397" y="167"/>
                      <a:pt x="396" y="167"/>
                    </a:cubicBezTo>
                    <a:cubicBezTo>
                      <a:pt x="395" y="166"/>
                      <a:pt x="394" y="167"/>
                      <a:pt x="392" y="167"/>
                    </a:cubicBezTo>
                    <a:cubicBezTo>
                      <a:pt x="391" y="166"/>
                      <a:pt x="390" y="166"/>
                      <a:pt x="389" y="165"/>
                    </a:cubicBezTo>
                    <a:cubicBezTo>
                      <a:pt x="387" y="165"/>
                      <a:pt x="385" y="165"/>
                      <a:pt x="383" y="165"/>
                    </a:cubicBezTo>
                    <a:cubicBezTo>
                      <a:pt x="382" y="164"/>
                      <a:pt x="381" y="164"/>
                      <a:pt x="380" y="164"/>
                    </a:cubicBezTo>
                    <a:cubicBezTo>
                      <a:pt x="379" y="163"/>
                      <a:pt x="378" y="164"/>
                      <a:pt x="377" y="163"/>
                    </a:cubicBezTo>
                    <a:cubicBezTo>
                      <a:pt x="376" y="163"/>
                      <a:pt x="374" y="161"/>
                      <a:pt x="372" y="163"/>
                    </a:cubicBezTo>
                    <a:cubicBezTo>
                      <a:pt x="370" y="162"/>
                      <a:pt x="367" y="162"/>
                      <a:pt x="365" y="161"/>
                    </a:cubicBezTo>
                    <a:cubicBezTo>
                      <a:pt x="363" y="161"/>
                      <a:pt x="361" y="162"/>
                      <a:pt x="360" y="161"/>
                    </a:cubicBezTo>
                    <a:cubicBezTo>
                      <a:pt x="359" y="161"/>
                      <a:pt x="359" y="161"/>
                      <a:pt x="358" y="160"/>
                    </a:cubicBezTo>
                    <a:cubicBezTo>
                      <a:pt x="354" y="160"/>
                      <a:pt x="348" y="160"/>
                      <a:pt x="344" y="160"/>
                    </a:cubicBezTo>
                    <a:cubicBezTo>
                      <a:pt x="340" y="160"/>
                      <a:pt x="335" y="160"/>
                      <a:pt x="331" y="161"/>
                    </a:cubicBezTo>
                    <a:cubicBezTo>
                      <a:pt x="330" y="161"/>
                      <a:pt x="330" y="162"/>
                      <a:pt x="329" y="162"/>
                    </a:cubicBezTo>
                    <a:cubicBezTo>
                      <a:pt x="328" y="162"/>
                      <a:pt x="327" y="161"/>
                      <a:pt x="326" y="161"/>
                    </a:cubicBezTo>
                    <a:cubicBezTo>
                      <a:pt x="325" y="161"/>
                      <a:pt x="324" y="162"/>
                      <a:pt x="323" y="162"/>
                    </a:cubicBezTo>
                    <a:cubicBezTo>
                      <a:pt x="322" y="162"/>
                      <a:pt x="320" y="162"/>
                      <a:pt x="319" y="162"/>
                    </a:cubicBezTo>
                    <a:cubicBezTo>
                      <a:pt x="316" y="162"/>
                      <a:pt x="313" y="164"/>
                      <a:pt x="309" y="164"/>
                    </a:cubicBezTo>
                    <a:cubicBezTo>
                      <a:pt x="308" y="165"/>
                      <a:pt x="306" y="164"/>
                      <a:pt x="304" y="165"/>
                    </a:cubicBezTo>
                    <a:cubicBezTo>
                      <a:pt x="303" y="165"/>
                      <a:pt x="302" y="166"/>
                      <a:pt x="300" y="166"/>
                    </a:cubicBezTo>
                    <a:cubicBezTo>
                      <a:pt x="299" y="167"/>
                      <a:pt x="297" y="166"/>
                      <a:pt x="296" y="167"/>
                    </a:cubicBezTo>
                    <a:cubicBezTo>
                      <a:pt x="295" y="167"/>
                      <a:pt x="294" y="168"/>
                      <a:pt x="293" y="168"/>
                    </a:cubicBezTo>
                    <a:cubicBezTo>
                      <a:pt x="292" y="168"/>
                      <a:pt x="290" y="168"/>
                      <a:pt x="290" y="169"/>
                    </a:cubicBezTo>
                    <a:cubicBezTo>
                      <a:pt x="287" y="170"/>
                      <a:pt x="285" y="172"/>
                      <a:pt x="282" y="172"/>
                    </a:cubicBezTo>
                    <a:cubicBezTo>
                      <a:pt x="281" y="172"/>
                      <a:pt x="280" y="172"/>
                      <a:pt x="280" y="172"/>
                    </a:cubicBezTo>
                    <a:cubicBezTo>
                      <a:pt x="279" y="172"/>
                      <a:pt x="279" y="173"/>
                      <a:pt x="278" y="173"/>
                    </a:cubicBezTo>
                    <a:cubicBezTo>
                      <a:pt x="277" y="173"/>
                      <a:pt x="276" y="173"/>
                      <a:pt x="276" y="173"/>
                    </a:cubicBezTo>
                    <a:cubicBezTo>
                      <a:pt x="275" y="174"/>
                      <a:pt x="275" y="175"/>
                      <a:pt x="275" y="175"/>
                    </a:cubicBezTo>
                    <a:cubicBezTo>
                      <a:pt x="272" y="175"/>
                      <a:pt x="271" y="177"/>
                      <a:pt x="270" y="177"/>
                    </a:cubicBezTo>
                    <a:cubicBezTo>
                      <a:pt x="267" y="178"/>
                      <a:pt x="264" y="179"/>
                      <a:pt x="261" y="180"/>
                    </a:cubicBezTo>
                    <a:cubicBezTo>
                      <a:pt x="260" y="181"/>
                      <a:pt x="260" y="182"/>
                      <a:pt x="259" y="182"/>
                    </a:cubicBezTo>
                    <a:cubicBezTo>
                      <a:pt x="257" y="184"/>
                      <a:pt x="254" y="184"/>
                      <a:pt x="251" y="186"/>
                    </a:cubicBezTo>
                    <a:cubicBezTo>
                      <a:pt x="249" y="187"/>
                      <a:pt x="247" y="189"/>
                      <a:pt x="246" y="190"/>
                    </a:cubicBezTo>
                    <a:cubicBezTo>
                      <a:pt x="243" y="191"/>
                      <a:pt x="242" y="192"/>
                      <a:pt x="241" y="193"/>
                    </a:cubicBezTo>
                    <a:cubicBezTo>
                      <a:pt x="239" y="194"/>
                      <a:pt x="238" y="194"/>
                      <a:pt x="237" y="195"/>
                    </a:cubicBezTo>
                    <a:cubicBezTo>
                      <a:pt x="235" y="197"/>
                      <a:pt x="232" y="200"/>
                      <a:pt x="229" y="201"/>
                    </a:cubicBezTo>
                    <a:cubicBezTo>
                      <a:pt x="227" y="204"/>
                      <a:pt x="225" y="206"/>
                      <a:pt x="222" y="208"/>
                    </a:cubicBezTo>
                    <a:cubicBezTo>
                      <a:pt x="222" y="210"/>
                      <a:pt x="220" y="211"/>
                      <a:pt x="219" y="212"/>
                    </a:cubicBezTo>
                    <a:cubicBezTo>
                      <a:pt x="217" y="214"/>
                      <a:pt x="216" y="217"/>
                      <a:pt x="213" y="217"/>
                    </a:cubicBezTo>
                    <a:cubicBezTo>
                      <a:pt x="212" y="218"/>
                      <a:pt x="212" y="219"/>
                      <a:pt x="212" y="220"/>
                    </a:cubicBezTo>
                    <a:cubicBezTo>
                      <a:pt x="209" y="221"/>
                      <a:pt x="209" y="225"/>
                      <a:pt x="205" y="226"/>
                    </a:cubicBezTo>
                    <a:cubicBezTo>
                      <a:pt x="203" y="229"/>
                      <a:pt x="202" y="232"/>
                      <a:pt x="199" y="234"/>
                    </a:cubicBezTo>
                    <a:cubicBezTo>
                      <a:pt x="197" y="236"/>
                      <a:pt x="197" y="239"/>
                      <a:pt x="195" y="241"/>
                    </a:cubicBezTo>
                    <a:cubicBezTo>
                      <a:pt x="194" y="242"/>
                      <a:pt x="193" y="243"/>
                      <a:pt x="193" y="243"/>
                    </a:cubicBezTo>
                    <a:cubicBezTo>
                      <a:pt x="192" y="244"/>
                      <a:pt x="192" y="245"/>
                      <a:pt x="192" y="246"/>
                    </a:cubicBezTo>
                    <a:cubicBezTo>
                      <a:pt x="191" y="247"/>
                      <a:pt x="191" y="247"/>
                      <a:pt x="190" y="248"/>
                    </a:cubicBezTo>
                    <a:cubicBezTo>
                      <a:pt x="190" y="249"/>
                      <a:pt x="189" y="250"/>
                      <a:pt x="188" y="252"/>
                    </a:cubicBezTo>
                    <a:cubicBezTo>
                      <a:pt x="187" y="254"/>
                      <a:pt x="186" y="256"/>
                      <a:pt x="187" y="259"/>
                    </a:cubicBezTo>
                    <a:cubicBezTo>
                      <a:pt x="190" y="261"/>
                      <a:pt x="193" y="260"/>
                      <a:pt x="195" y="259"/>
                    </a:cubicBezTo>
                    <a:cubicBezTo>
                      <a:pt x="198" y="259"/>
                      <a:pt x="201" y="259"/>
                      <a:pt x="204" y="259"/>
                    </a:cubicBezTo>
                    <a:cubicBezTo>
                      <a:pt x="213" y="259"/>
                      <a:pt x="223" y="259"/>
                      <a:pt x="232" y="259"/>
                    </a:cubicBezTo>
                    <a:cubicBezTo>
                      <a:pt x="234" y="257"/>
                      <a:pt x="237" y="258"/>
                      <a:pt x="240" y="258"/>
                    </a:cubicBezTo>
                    <a:cubicBezTo>
                      <a:pt x="245" y="258"/>
                      <a:pt x="250" y="258"/>
                      <a:pt x="255" y="258"/>
                    </a:cubicBezTo>
                    <a:cubicBezTo>
                      <a:pt x="256" y="258"/>
                      <a:pt x="258" y="257"/>
                      <a:pt x="259" y="257"/>
                    </a:cubicBezTo>
                    <a:cubicBezTo>
                      <a:pt x="260" y="257"/>
                      <a:pt x="261" y="258"/>
                      <a:pt x="262" y="258"/>
                    </a:cubicBezTo>
                    <a:cubicBezTo>
                      <a:pt x="263" y="258"/>
                      <a:pt x="265" y="257"/>
                      <a:pt x="266" y="257"/>
                    </a:cubicBezTo>
                    <a:cubicBezTo>
                      <a:pt x="273" y="257"/>
                      <a:pt x="277" y="257"/>
                      <a:pt x="282" y="258"/>
                    </a:cubicBezTo>
                    <a:cubicBezTo>
                      <a:pt x="285" y="259"/>
                      <a:pt x="288" y="260"/>
                      <a:pt x="290" y="262"/>
                    </a:cubicBezTo>
                    <a:cubicBezTo>
                      <a:pt x="294" y="263"/>
                      <a:pt x="296" y="265"/>
                      <a:pt x="299" y="268"/>
                    </a:cubicBezTo>
                    <a:cubicBezTo>
                      <a:pt x="299" y="270"/>
                      <a:pt x="302" y="272"/>
                      <a:pt x="303" y="274"/>
                    </a:cubicBezTo>
                    <a:cubicBezTo>
                      <a:pt x="304" y="276"/>
                      <a:pt x="305" y="278"/>
                      <a:pt x="306" y="280"/>
                    </a:cubicBezTo>
                    <a:cubicBezTo>
                      <a:pt x="306" y="281"/>
                      <a:pt x="308" y="281"/>
                      <a:pt x="308" y="282"/>
                    </a:cubicBezTo>
                    <a:cubicBezTo>
                      <a:pt x="308" y="283"/>
                      <a:pt x="308" y="284"/>
                      <a:pt x="309" y="284"/>
                    </a:cubicBezTo>
                    <a:cubicBezTo>
                      <a:pt x="309" y="286"/>
                      <a:pt x="312" y="289"/>
                      <a:pt x="314" y="289"/>
                    </a:cubicBezTo>
                    <a:cubicBezTo>
                      <a:pt x="317" y="289"/>
                      <a:pt x="317" y="283"/>
                      <a:pt x="318" y="279"/>
                    </a:cubicBezTo>
                    <a:cubicBezTo>
                      <a:pt x="318" y="278"/>
                      <a:pt x="319" y="277"/>
                      <a:pt x="319" y="276"/>
                    </a:cubicBezTo>
                    <a:cubicBezTo>
                      <a:pt x="320" y="275"/>
                      <a:pt x="319" y="274"/>
                      <a:pt x="319" y="274"/>
                    </a:cubicBezTo>
                    <a:cubicBezTo>
                      <a:pt x="320" y="273"/>
                      <a:pt x="321" y="272"/>
                      <a:pt x="321" y="271"/>
                    </a:cubicBezTo>
                    <a:cubicBezTo>
                      <a:pt x="321" y="270"/>
                      <a:pt x="321" y="268"/>
                      <a:pt x="321" y="267"/>
                    </a:cubicBezTo>
                    <a:cubicBezTo>
                      <a:pt x="322" y="265"/>
                      <a:pt x="324" y="264"/>
                      <a:pt x="323" y="262"/>
                    </a:cubicBezTo>
                    <a:cubicBezTo>
                      <a:pt x="324" y="261"/>
                      <a:pt x="325" y="260"/>
                      <a:pt x="324" y="258"/>
                    </a:cubicBezTo>
                    <a:cubicBezTo>
                      <a:pt x="326" y="256"/>
                      <a:pt x="328" y="256"/>
                      <a:pt x="330" y="254"/>
                    </a:cubicBezTo>
                    <a:cubicBezTo>
                      <a:pt x="331" y="253"/>
                      <a:pt x="331" y="252"/>
                      <a:pt x="332" y="251"/>
                    </a:cubicBezTo>
                    <a:cubicBezTo>
                      <a:pt x="332" y="251"/>
                      <a:pt x="333" y="252"/>
                      <a:pt x="334" y="251"/>
                    </a:cubicBezTo>
                    <a:cubicBezTo>
                      <a:pt x="335" y="251"/>
                      <a:pt x="336" y="250"/>
                      <a:pt x="337" y="250"/>
                    </a:cubicBezTo>
                    <a:cubicBezTo>
                      <a:pt x="340" y="249"/>
                      <a:pt x="343" y="248"/>
                      <a:pt x="347" y="249"/>
                    </a:cubicBezTo>
                    <a:cubicBezTo>
                      <a:pt x="349" y="249"/>
                      <a:pt x="352" y="248"/>
                      <a:pt x="355" y="249"/>
                    </a:cubicBezTo>
                    <a:cubicBezTo>
                      <a:pt x="355" y="249"/>
                      <a:pt x="356" y="249"/>
                      <a:pt x="357" y="249"/>
                    </a:cubicBezTo>
                    <a:cubicBezTo>
                      <a:pt x="359" y="250"/>
                      <a:pt x="362" y="250"/>
                      <a:pt x="364" y="250"/>
                    </a:cubicBezTo>
                    <a:cubicBezTo>
                      <a:pt x="365" y="250"/>
                      <a:pt x="366" y="251"/>
                      <a:pt x="367" y="251"/>
                    </a:cubicBezTo>
                    <a:cubicBezTo>
                      <a:pt x="369" y="252"/>
                      <a:pt x="371" y="252"/>
                      <a:pt x="372" y="253"/>
                    </a:cubicBezTo>
                    <a:cubicBezTo>
                      <a:pt x="377" y="253"/>
                      <a:pt x="379" y="256"/>
                      <a:pt x="383" y="256"/>
                    </a:cubicBezTo>
                    <a:cubicBezTo>
                      <a:pt x="387" y="258"/>
                      <a:pt x="386" y="262"/>
                      <a:pt x="383" y="264"/>
                    </a:cubicBezTo>
                    <a:cubicBezTo>
                      <a:pt x="379" y="266"/>
                      <a:pt x="373" y="267"/>
                      <a:pt x="369" y="270"/>
                    </a:cubicBezTo>
                    <a:cubicBezTo>
                      <a:pt x="366" y="270"/>
                      <a:pt x="364" y="272"/>
                      <a:pt x="364" y="274"/>
                    </a:cubicBezTo>
                    <a:cubicBezTo>
                      <a:pt x="364" y="274"/>
                      <a:pt x="365" y="275"/>
                      <a:pt x="365" y="276"/>
                    </a:cubicBezTo>
                    <a:cubicBezTo>
                      <a:pt x="366" y="277"/>
                      <a:pt x="366" y="278"/>
                      <a:pt x="366" y="279"/>
                    </a:cubicBezTo>
                    <a:cubicBezTo>
                      <a:pt x="366" y="280"/>
                      <a:pt x="367" y="281"/>
                      <a:pt x="368" y="282"/>
                    </a:cubicBezTo>
                    <a:cubicBezTo>
                      <a:pt x="368" y="282"/>
                      <a:pt x="368" y="283"/>
                      <a:pt x="368" y="283"/>
                    </a:cubicBezTo>
                    <a:cubicBezTo>
                      <a:pt x="369" y="284"/>
                      <a:pt x="369" y="285"/>
                      <a:pt x="370" y="285"/>
                    </a:cubicBezTo>
                    <a:cubicBezTo>
                      <a:pt x="371" y="288"/>
                      <a:pt x="372" y="292"/>
                      <a:pt x="374" y="293"/>
                    </a:cubicBezTo>
                    <a:cubicBezTo>
                      <a:pt x="377" y="293"/>
                      <a:pt x="378" y="291"/>
                      <a:pt x="378" y="288"/>
                    </a:cubicBezTo>
                    <a:cubicBezTo>
                      <a:pt x="380" y="286"/>
                      <a:pt x="381" y="284"/>
                      <a:pt x="382" y="282"/>
                    </a:cubicBezTo>
                    <a:cubicBezTo>
                      <a:pt x="384" y="281"/>
                      <a:pt x="384" y="278"/>
                      <a:pt x="384" y="276"/>
                    </a:cubicBezTo>
                    <a:cubicBezTo>
                      <a:pt x="388" y="273"/>
                      <a:pt x="389" y="267"/>
                      <a:pt x="393" y="264"/>
                    </a:cubicBezTo>
                    <a:cubicBezTo>
                      <a:pt x="393" y="264"/>
                      <a:pt x="394" y="264"/>
                      <a:pt x="395" y="264"/>
                    </a:cubicBezTo>
                    <a:cubicBezTo>
                      <a:pt x="397" y="260"/>
                      <a:pt x="402" y="258"/>
                      <a:pt x="407" y="257"/>
                    </a:cubicBezTo>
                    <a:cubicBezTo>
                      <a:pt x="415" y="254"/>
                      <a:pt x="424" y="252"/>
                      <a:pt x="434" y="254"/>
                    </a:cubicBezTo>
                    <a:cubicBezTo>
                      <a:pt x="436" y="252"/>
                      <a:pt x="441" y="254"/>
                      <a:pt x="446" y="254"/>
                    </a:cubicBezTo>
                    <a:cubicBezTo>
                      <a:pt x="448" y="254"/>
                      <a:pt x="449" y="254"/>
                      <a:pt x="450" y="254"/>
                    </a:cubicBezTo>
                    <a:cubicBezTo>
                      <a:pt x="450" y="254"/>
                      <a:pt x="451" y="253"/>
                      <a:pt x="452" y="253"/>
                    </a:cubicBezTo>
                    <a:cubicBezTo>
                      <a:pt x="456" y="253"/>
                      <a:pt x="462" y="253"/>
                      <a:pt x="468" y="253"/>
                    </a:cubicBezTo>
                    <a:cubicBezTo>
                      <a:pt x="469" y="253"/>
                      <a:pt x="470" y="253"/>
                      <a:pt x="471" y="253"/>
                    </a:cubicBezTo>
                    <a:cubicBezTo>
                      <a:pt x="473" y="253"/>
                      <a:pt x="475" y="252"/>
                      <a:pt x="476" y="252"/>
                    </a:cubicBezTo>
                    <a:cubicBezTo>
                      <a:pt x="478" y="252"/>
                      <a:pt x="480" y="253"/>
                      <a:pt x="481" y="253"/>
                    </a:cubicBezTo>
                    <a:cubicBezTo>
                      <a:pt x="482" y="253"/>
                      <a:pt x="483" y="252"/>
                      <a:pt x="484" y="252"/>
                    </a:cubicBezTo>
                    <a:cubicBezTo>
                      <a:pt x="489" y="252"/>
                      <a:pt x="494" y="253"/>
                      <a:pt x="499" y="252"/>
                    </a:cubicBezTo>
                    <a:cubicBezTo>
                      <a:pt x="503" y="247"/>
                      <a:pt x="496" y="242"/>
                      <a:pt x="496" y="237"/>
                    </a:cubicBezTo>
                    <a:cubicBezTo>
                      <a:pt x="494" y="236"/>
                      <a:pt x="493" y="234"/>
                      <a:pt x="492" y="233"/>
                    </a:cubicBezTo>
                    <a:close/>
                    <a:moveTo>
                      <a:pt x="614" y="234"/>
                    </a:moveTo>
                    <a:cubicBezTo>
                      <a:pt x="614" y="237"/>
                      <a:pt x="616" y="237"/>
                      <a:pt x="615" y="240"/>
                    </a:cubicBezTo>
                    <a:cubicBezTo>
                      <a:pt x="616" y="243"/>
                      <a:pt x="620" y="242"/>
                      <a:pt x="621" y="240"/>
                    </a:cubicBezTo>
                    <a:cubicBezTo>
                      <a:pt x="621" y="237"/>
                      <a:pt x="620" y="235"/>
                      <a:pt x="619" y="233"/>
                    </a:cubicBezTo>
                    <a:cubicBezTo>
                      <a:pt x="617" y="233"/>
                      <a:pt x="615" y="232"/>
                      <a:pt x="614" y="234"/>
                    </a:cubicBezTo>
                    <a:close/>
                    <a:moveTo>
                      <a:pt x="536" y="262"/>
                    </a:moveTo>
                    <a:cubicBezTo>
                      <a:pt x="534" y="263"/>
                      <a:pt x="532" y="262"/>
                      <a:pt x="530" y="261"/>
                    </a:cubicBezTo>
                    <a:cubicBezTo>
                      <a:pt x="529" y="261"/>
                      <a:pt x="528" y="261"/>
                      <a:pt x="527" y="261"/>
                    </a:cubicBezTo>
                    <a:cubicBezTo>
                      <a:pt x="525" y="260"/>
                      <a:pt x="524" y="257"/>
                      <a:pt x="522" y="256"/>
                    </a:cubicBezTo>
                    <a:cubicBezTo>
                      <a:pt x="517" y="256"/>
                      <a:pt x="519" y="258"/>
                      <a:pt x="520" y="260"/>
                    </a:cubicBezTo>
                    <a:cubicBezTo>
                      <a:pt x="520" y="261"/>
                      <a:pt x="521" y="263"/>
                      <a:pt x="522" y="265"/>
                    </a:cubicBezTo>
                    <a:cubicBezTo>
                      <a:pt x="524" y="268"/>
                      <a:pt x="525" y="268"/>
                      <a:pt x="528" y="270"/>
                    </a:cubicBezTo>
                    <a:cubicBezTo>
                      <a:pt x="529" y="271"/>
                      <a:pt x="531" y="272"/>
                      <a:pt x="532" y="272"/>
                    </a:cubicBezTo>
                    <a:cubicBezTo>
                      <a:pt x="534" y="273"/>
                      <a:pt x="537" y="273"/>
                      <a:pt x="538" y="274"/>
                    </a:cubicBezTo>
                    <a:cubicBezTo>
                      <a:pt x="540" y="273"/>
                      <a:pt x="542" y="274"/>
                      <a:pt x="543" y="274"/>
                    </a:cubicBezTo>
                    <a:cubicBezTo>
                      <a:pt x="544" y="273"/>
                      <a:pt x="546" y="272"/>
                      <a:pt x="546" y="270"/>
                    </a:cubicBezTo>
                    <a:cubicBezTo>
                      <a:pt x="546" y="269"/>
                      <a:pt x="545" y="268"/>
                      <a:pt x="545" y="266"/>
                    </a:cubicBezTo>
                    <a:cubicBezTo>
                      <a:pt x="543" y="264"/>
                      <a:pt x="539" y="264"/>
                      <a:pt x="536" y="2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Freeform 6">
                <a:extLst>
                  <a:ext uri="{FF2B5EF4-FFF2-40B4-BE49-F238E27FC236}">
                    <a16:creationId xmlns:a16="http://schemas.microsoft.com/office/drawing/2014/main" id="{E21A915A-72FE-412A-8A0A-974766B7A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1255"/>
                <a:ext cx="73" cy="75"/>
              </a:xfrm>
              <a:custGeom>
                <a:avLst/>
                <a:gdLst>
                  <a:gd name="T0" fmla="*/ 17 w 35"/>
                  <a:gd name="T1" fmla="*/ 35 h 36"/>
                  <a:gd name="T2" fmla="*/ 15 w 35"/>
                  <a:gd name="T3" fmla="*/ 26 h 36"/>
                  <a:gd name="T4" fmla="*/ 11 w 35"/>
                  <a:gd name="T5" fmla="*/ 25 h 36"/>
                  <a:gd name="T6" fmla="*/ 9 w 35"/>
                  <a:gd name="T7" fmla="*/ 26 h 36"/>
                  <a:gd name="T8" fmla="*/ 3 w 35"/>
                  <a:gd name="T9" fmla="*/ 23 h 36"/>
                  <a:gd name="T10" fmla="*/ 0 w 35"/>
                  <a:gd name="T11" fmla="*/ 20 h 36"/>
                  <a:gd name="T12" fmla="*/ 0 w 35"/>
                  <a:gd name="T13" fmla="*/ 15 h 36"/>
                  <a:gd name="T14" fmla="*/ 4 w 35"/>
                  <a:gd name="T15" fmla="*/ 12 h 36"/>
                  <a:gd name="T16" fmla="*/ 6 w 35"/>
                  <a:gd name="T17" fmla="*/ 10 h 36"/>
                  <a:gd name="T18" fmla="*/ 10 w 35"/>
                  <a:gd name="T19" fmla="*/ 8 h 36"/>
                  <a:gd name="T20" fmla="*/ 14 w 35"/>
                  <a:gd name="T21" fmla="*/ 4 h 36"/>
                  <a:gd name="T22" fmla="*/ 15 w 35"/>
                  <a:gd name="T23" fmla="*/ 4 h 36"/>
                  <a:gd name="T24" fmla="*/ 18 w 35"/>
                  <a:gd name="T25" fmla="*/ 1 h 36"/>
                  <a:gd name="T26" fmla="*/ 24 w 35"/>
                  <a:gd name="T27" fmla="*/ 0 h 36"/>
                  <a:gd name="T28" fmla="*/ 33 w 35"/>
                  <a:gd name="T29" fmla="*/ 4 h 36"/>
                  <a:gd name="T30" fmla="*/ 33 w 35"/>
                  <a:gd name="T31" fmla="*/ 6 h 36"/>
                  <a:gd name="T32" fmla="*/ 34 w 35"/>
                  <a:gd name="T33" fmla="*/ 14 h 36"/>
                  <a:gd name="T34" fmla="*/ 33 w 35"/>
                  <a:gd name="T35" fmla="*/ 17 h 36"/>
                  <a:gd name="T36" fmla="*/ 33 w 35"/>
                  <a:gd name="T37" fmla="*/ 18 h 36"/>
                  <a:gd name="T38" fmla="*/ 31 w 35"/>
                  <a:gd name="T39" fmla="*/ 20 h 36"/>
                  <a:gd name="T40" fmla="*/ 30 w 35"/>
                  <a:gd name="T41" fmla="*/ 24 h 36"/>
                  <a:gd name="T42" fmla="*/ 23 w 35"/>
                  <a:gd name="T43" fmla="*/ 31 h 36"/>
                  <a:gd name="T44" fmla="*/ 17 w 35"/>
                  <a:gd name="T45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36">
                    <a:moveTo>
                      <a:pt x="17" y="35"/>
                    </a:moveTo>
                    <a:cubicBezTo>
                      <a:pt x="16" y="32"/>
                      <a:pt x="16" y="29"/>
                      <a:pt x="15" y="26"/>
                    </a:cubicBezTo>
                    <a:cubicBezTo>
                      <a:pt x="14" y="26"/>
                      <a:pt x="13" y="25"/>
                      <a:pt x="11" y="25"/>
                    </a:cubicBezTo>
                    <a:cubicBezTo>
                      <a:pt x="10" y="25"/>
                      <a:pt x="10" y="26"/>
                      <a:pt x="9" y="26"/>
                    </a:cubicBezTo>
                    <a:cubicBezTo>
                      <a:pt x="6" y="26"/>
                      <a:pt x="5" y="24"/>
                      <a:pt x="3" y="23"/>
                    </a:cubicBezTo>
                    <a:cubicBezTo>
                      <a:pt x="2" y="21"/>
                      <a:pt x="1" y="21"/>
                      <a:pt x="0" y="20"/>
                    </a:cubicBezTo>
                    <a:cubicBezTo>
                      <a:pt x="0" y="18"/>
                      <a:pt x="0" y="17"/>
                      <a:pt x="0" y="15"/>
                    </a:cubicBezTo>
                    <a:cubicBezTo>
                      <a:pt x="0" y="13"/>
                      <a:pt x="2" y="13"/>
                      <a:pt x="4" y="12"/>
                    </a:cubicBezTo>
                    <a:cubicBezTo>
                      <a:pt x="5" y="12"/>
                      <a:pt x="5" y="11"/>
                      <a:pt x="6" y="10"/>
                    </a:cubicBezTo>
                    <a:cubicBezTo>
                      <a:pt x="7" y="9"/>
                      <a:pt x="9" y="9"/>
                      <a:pt x="10" y="8"/>
                    </a:cubicBezTo>
                    <a:cubicBezTo>
                      <a:pt x="12" y="7"/>
                      <a:pt x="12" y="5"/>
                      <a:pt x="14" y="4"/>
                    </a:cubicBezTo>
                    <a:cubicBezTo>
                      <a:pt x="14" y="4"/>
                      <a:pt x="15" y="4"/>
                      <a:pt x="15" y="4"/>
                    </a:cubicBezTo>
                    <a:cubicBezTo>
                      <a:pt x="16" y="3"/>
                      <a:pt x="17" y="2"/>
                      <a:pt x="18" y="1"/>
                    </a:cubicBezTo>
                    <a:cubicBezTo>
                      <a:pt x="21" y="1"/>
                      <a:pt x="22" y="0"/>
                      <a:pt x="24" y="0"/>
                    </a:cubicBezTo>
                    <a:cubicBezTo>
                      <a:pt x="28" y="0"/>
                      <a:pt x="31" y="2"/>
                      <a:pt x="33" y="4"/>
                    </a:cubicBezTo>
                    <a:cubicBezTo>
                      <a:pt x="33" y="5"/>
                      <a:pt x="33" y="5"/>
                      <a:pt x="33" y="6"/>
                    </a:cubicBezTo>
                    <a:cubicBezTo>
                      <a:pt x="35" y="8"/>
                      <a:pt x="35" y="11"/>
                      <a:pt x="34" y="14"/>
                    </a:cubicBezTo>
                    <a:cubicBezTo>
                      <a:pt x="34" y="14"/>
                      <a:pt x="33" y="15"/>
                      <a:pt x="33" y="17"/>
                    </a:cubicBezTo>
                    <a:cubicBezTo>
                      <a:pt x="33" y="17"/>
                      <a:pt x="33" y="18"/>
                      <a:pt x="33" y="18"/>
                    </a:cubicBezTo>
                    <a:cubicBezTo>
                      <a:pt x="32" y="19"/>
                      <a:pt x="32" y="19"/>
                      <a:pt x="31" y="20"/>
                    </a:cubicBezTo>
                    <a:cubicBezTo>
                      <a:pt x="31" y="21"/>
                      <a:pt x="31" y="23"/>
                      <a:pt x="30" y="24"/>
                    </a:cubicBezTo>
                    <a:cubicBezTo>
                      <a:pt x="29" y="26"/>
                      <a:pt x="25" y="29"/>
                      <a:pt x="23" y="31"/>
                    </a:cubicBezTo>
                    <a:cubicBezTo>
                      <a:pt x="23" y="34"/>
                      <a:pt x="20" y="36"/>
                      <a:pt x="17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Freeform 7">
                <a:extLst>
                  <a:ext uri="{FF2B5EF4-FFF2-40B4-BE49-F238E27FC236}">
                    <a16:creationId xmlns:a16="http://schemas.microsoft.com/office/drawing/2014/main" id="{F182158E-ED2E-4EC0-AC3A-F130D3F10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7" y="1255"/>
                <a:ext cx="44" cy="48"/>
              </a:xfrm>
              <a:custGeom>
                <a:avLst/>
                <a:gdLst>
                  <a:gd name="T0" fmla="*/ 17 w 21"/>
                  <a:gd name="T1" fmla="*/ 5 h 23"/>
                  <a:gd name="T2" fmla="*/ 20 w 21"/>
                  <a:gd name="T3" fmla="*/ 9 h 23"/>
                  <a:gd name="T4" fmla="*/ 19 w 21"/>
                  <a:gd name="T5" fmla="*/ 16 h 23"/>
                  <a:gd name="T6" fmla="*/ 18 w 21"/>
                  <a:gd name="T7" fmla="*/ 17 h 23"/>
                  <a:gd name="T8" fmla="*/ 16 w 21"/>
                  <a:gd name="T9" fmla="*/ 18 h 23"/>
                  <a:gd name="T10" fmla="*/ 11 w 21"/>
                  <a:gd name="T11" fmla="*/ 21 h 23"/>
                  <a:gd name="T12" fmla="*/ 7 w 21"/>
                  <a:gd name="T13" fmla="*/ 22 h 23"/>
                  <a:gd name="T14" fmla="*/ 6 w 21"/>
                  <a:gd name="T15" fmla="*/ 20 h 23"/>
                  <a:gd name="T16" fmla="*/ 4 w 21"/>
                  <a:gd name="T17" fmla="*/ 18 h 23"/>
                  <a:gd name="T18" fmla="*/ 3 w 21"/>
                  <a:gd name="T19" fmla="*/ 16 h 23"/>
                  <a:gd name="T20" fmla="*/ 2 w 21"/>
                  <a:gd name="T21" fmla="*/ 14 h 23"/>
                  <a:gd name="T22" fmla="*/ 1 w 21"/>
                  <a:gd name="T23" fmla="*/ 4 h 23"/>
                  <a:gd name="T24" fmla="*/ 11 w 21"/>
                  <a:gd name="T25" fmla="*/ 3 h 23"/>
                  <a:gd name="T26" fmla="*/ 12 w 21"/>
                  <a:gd name="T27" fmla="*/ 3 h 23"/>
                  <a:gd name="T28" fmla="*/ 14 w 21"/>
                  <a:gd name="T29" fmla="*/ 5 h 23"/>
                  <a:gd name="T30" fmla="*/ 17 w 21"/>
                  <a:gd name="T31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23">
                    <a:moveTo>
                      <a:pt x="17" y="5"/>
                    </a:moveTo>
                    <a:cubicBezTo>
                      <a:pt x="19" y="6"/>
                      <a:pt x="20" y="7"/>
                      <a:pt x="20" y="9"/>
                    </a:cubicBezTo>
                    <a:cubicBezTo>
                      <a:pt x="21" y="11"/>
                      <a:pt x="20" y="15"/>
                      <a:pt x="19" y="16"/>
                    </a:cubicBezTo>
                    <a:cubicBezTo>
                      <a:pt x="19" y="16"/>
                      <a:pt x="18" y="16"/>
                      <a:pt x="18" y="17"/>
                    </a:cubicBezTo>
                    <a:cubicBezTo>
                      <a:pt x="17" y="17"/>
                      <a:pt x="17" y="18"/>
                      <a:pt x="16" y="18"/>
                    </a:cubicBezTo>
                    <a:cubicBezTo>
                      <a:pt x="15" y="20"/>
                      <a:pt x="13" y="20"/>
                      <a:pt x="11" y="21"/>
                    </a:cubicBezTo>
                    <a:cubicBezTo>
                      <a:pt x="10" y="22"/>
                      <a:pt x="9" y="23"/>
                      <a:pt x="7" y="22"/>
                    </a:cubicBezTo>
                    <a:cubicBezTo>
                      <a:pt x="6" y="22"/>
                      <a:pt x="6" y="21"/>
                      <a:pt x="6" y="20"/>
                    </a:cubicBezTo>
                    <a:cubicBezTo>
                      <a:pt x="5" y="19"/>
                      <a:pt x="4" y="19"/>
                      <a:pt x="4" y="18"/>
                    </a:cubicBezTo>
                    <a:cubicBezTo>
                      <a:pt x="4" y="17"/>
                      <a:pt x="3" y="16"/>
                      <a:pt x="3" y="16"/>
                    </a:cubicBezTo>
                    <a:cubicBezTo>
                      <a:pt x="3" y="15"/>
                      <a:pt x="2" y="14"/>
                      <a:pt x="2" y="14"/>
                    </a:cubicBezTo>
                    <a:cubicBezTo>
                      <a:pt x="0" y="11"/>
                      <a:pt x="1" y="7"/>
                      <a:pt x="1" y="4"/>
                    </a:cubicBezTo>
                    <a:cubicBezTo>
                      <a:pt x="2" y="1"/>
                      <a:pt x="8" y="0"/>
                      <a:pt x="11" y="3"/>
                    </a:cubicBezTo>
                    <a:cubicBezTo>
                      <a:pt x="12" y="3"/>
                      <a:pt x="12" y="2"/>
                      <a:pt x="12" y="3"/>
                    </a:cubicBezTo>
                    <a:cubicBezTo>
                      <a:pt x="13" y="3"/>
                      <a:pt x="13" y="4"/>
                      <a:pt x="14" y="5"/>
                    </a:cubicBezTo>
                    <a:cubicBezTo>
                      <a:pt x="15" y="5"/>
                      <a:pt x="16" y="5"/>
                      <a:pt x="1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Freeform 8">
                <a:extLst>
                  <a:ext uri="{FF2B5EF4-FFF2-40B4-BE49-F238E27FC236}">
                    <a16:creationId xmlns:a16="http://schemas.microsoft.com/office/drawing/2014/main" id="{01744B54-57AF-4D9A-A772-A4B9B0278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7" y="1312"/>
                <a:ext cx="200" cy="153"/>
              </a:xfrm>
              <a:custGeom>
                <a:avLst/>
                <a:gdLst>
                  <a:gd name="T0" fmla="*/ 82 w 96"/>
                  <a:gd name="T1" fmla="*/ 2 h 74"/>
                  <a:gd name="T2" fmla="*/ 84 w 96"/>
                  <a:gd name="T3" fmla="*/ 5 h 74"/>
                  <a:gd name="T4" fmla="*/ 84 w 96"/>
                  <a:gd name="T5" fmla="*/ 7 h 74"/>
                  <a:gd name="T6" fmla="*/ 88 w 96"/>
                  <a:gd name="T7" fmla="*/ 11 h 74"/>
                  <a:gd name="T8" fmla="*/ 88 w 96"/>
                  <a:gd name="T9" fmla="*/ 13 h 74"/>
                  <a:gd name="T10" fmla="*/ 89 w 96"/>
                  <a:gd name="T11" fmla="*/ 15 h 74"/>
                  <a:gd name="T12" fmla="*/ 88 w 96"/>
                  <a:gd name="T13" fmla="*/ 22 h 74"/>
                  <a:gd name="T14" fmla="*/ 81 w 96"/>
                  <a:gd name="T15" fmla="*/ 28 h 74"/>
                  <a:gd name="T16" fmla="*/ 81 w 96"/>
                  <a:gd name="T17" fmla="*/ 30 h 74"/>
                  <a:gd name="T18" fmla="*/ 78 w 96"/>
                  <a:gd name="T19" fmla="*/ 33 h 74"/>
                  <a:gd name="T20" fmla="*/ 78 w 96"/>
                  <a:gd name="T21" fmla="*/ 36 h 74"/>
                  <a:gd name="T22" fmla="*/ 76 w 96"/>
                  <a:gd name="T23" fmla="*/ 42 h 74"/>
                  <a:gd name="T24" fmla="*/ 94 w 96"/>
                  <a:gd name="T25" fmla="*/ 43 h 74"/>
                  <a:gd name="T26" fmla="*/ 94 w 96"/>
                  <a:gd name="T27" fmla="*/ 49 h 74"/>
                  <a:gd name="T28" fmla="*/ 88 w 96"/>
                  <a:gd name="T29" fmla="*/ 51 h 74"/>
                  <a:gd name="T30" fmla="*/ 86 w 96"/>
                  <a:gd name="T31" fmla="*/ 52 h 74"/>
                  <a:gd name="T32" fmla="*/ 82 w 96"/>
                  <a:gd name="T33" fmla="*/ 52 h 74"/>
                  <a:gd name="T34" fmla="*/ 69 w 96"/>
                  <a:gd name="T35" fmla="*/ 53 h 74"/>
                  <a:gd name="T36" fmla="*/ 59 w 96"/>
                  <a:gd name="T37" fmla="*/ 64 h 74"/>
                  <a:gd name="T38" fmla="*/ 53 w 96"/>
                  <a:gd name="T39" fmla="*/ 69 h 74"/>
                  <a:gd name="T40" fmla="*/ 46 w 96"/>
                  <a:gd name="T41" fmla="*/ 72 h 74"/>
                  <a:gd name="T42" fmla="*/ 40 w 96"/>
                  <a:gd name="T43" fmla="*/ 74 h 74"/>
                  <a:gd name="T44" fmla="*/ 38 w 96"/>
                  <a:gd name="T45" fmla="*/ 74 h 74"/>
                  <a:gd name="T46" fmla="*/ 25 w 96"/>
                  <a:gd name="T47" fmla="*/ 74 h 74"/>
                  <a:gd name="T48" fmla="*/ 19 w 96"/>
                  <a:gd name="T49" fmla="*/ 71 h 74"/>
                  <a:gd name="T50" fmla="*/ 29 w 96"/>
                  <a:gd name="T51" fmla="*/ 67 h 74"/>
                  <a:gd name="T52" fmla="*/ 36 w 96"/>
                  <a:gd name="T53" fmla="*/ 65 h 74"/>
                  <a:gd name="T54" fmla="*/ 40 w 96"/>
                  <a:gd name="T55" fmla="*/ 62 h 74"/>
                  <a:gd name="T56" fmla="*/ 35 w 96"/>
                  <a:gd name="T57" fmla="*/ 58 h 74"/>
                  <a:gd name="T58" fmla="*/ 26 w 96"/>
                  <a:gd name="T59" fmla="*/ 58 h 74"/>
                  <a:gd name="T60" fmla="*/ 23 w 96"/>
                  <a:gd name="T61" fmla="*/ 58 h 74"/>
                  <a:gd name="T62" fmla="*/ 19 w 96"/>
                  <a:gd name="T63" fmla="*/ 58 h 74"/>
                  <a:gd name="T64" fmla="*/ 14 w 96"/>
                  <a:gd name="T65" fmla="*/ 57 h 74"/>
                  <a:gd name="T66" fmla="*/ 4 w 96"/>
                  <a:gd name="T67" fmla="*/ 50 h 74"/>
                  <a:gd name="T68" fmla="*/ 4 w 96"/>
                  <a:gd name="T69" fmla="*/ 49 h 74"/>
                  <a:gd name="T70" fmla="*/ 0 w 96"/>
                  <a:gd name="T71" fmla="*/ 45 h 74"/>
                  <a:gd name="T72" fmla="*/ 2 w 96"/>
                  <a:gd name="T73" fmla="*/ 40 h 74"/>
                  <a:gd name="T74" fmla="*/ 8 w 96"/>
                  <a:gd name="T75" fmla="*/ 41 h 74"/>
                  <a:gd name="T76" fmla="*/ 11 w 96"/>
                  <a:gd name="T77" fmla="*/ 42 h 74"/>
                  <a:gd name="T78" fmla="*/ 14 w 96"/>
                  <a:gd name="T79" fmla="*/ 43 h 74"/>
                  <a:gd name="T80" fmla="*/ 27 w 96"/>
                  <a:gd name="T81" fmla="*/ 43 h 74"/>
                  <a:gd name="T82" fmla="*/ 32 w 96"/>
                  <a:gd name="T83" fmla="*/ 43 h 74"/>
                  <a:gd name="T84" fmla="*/ 55 w 96"/>
                  <a:gd name="T85" fmla="*/ 42 h 74"/>
                  <a:gd name="T86" fmla="*/ 59 w 96"/>
                  <a:gd name="T87" fmla="*/ 38 h 74"/>
                  <a:gd name="T88" fmla="*/ 63 w 96"/>
                  <a:gd name="T89" fmla="*/ 30 h 74"/>
                  <a:gd name="T90" fmla="*/ 65 w 96"/>
                  <a:gd name="T91" fmla="*/ 24 h 74"/>
                  <a:gd name="T92" fmla="*/ 66 w 96"/>
                  <a:gd name="T93" fmla="*/ 19 h 74"/>
                  <a:gd name="T94" fmla="*/ 71 w 96"/>
                  <a:gd name="T95" fmla="*/ 12 h 74"/>
                  <a:gd name="T96" fmla="*/ 72 w 96"/>
                  <a:gd name="T97" fmla="*/ 7 h 74"/>
                  <a:gd name="T98" fmla="*/ 73 w 96"/>
                  <a:gd name="T99" fmla="*/ 5 h 74"/>
                  <a:gd name="T100" fmla="*/ 74 w 96"/>
                  <a:gd name="T101" fmla="*/ 3 h 74"/>
                  <a:gd name="T102" fmla="*/ 82 w 96"/>
                  <a:gd name="T103" fmla="*/ 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6" h="74">
                    <a:moveTo>
                      <a:pt x="82" y="2"/>
                    </a:moveTo>
                    <a:cubicBezTo>
                      <a:pt x="82" y="3"/>
                      <a:pt x="84" y="4"/>
                      <a:pt x="84" y="5"/>
                    </a:cubicBezTo>
                    <a:cubicBezTo>
                      <a:pt x="84" y="6"/>
                      <a:pt x="84" y="6"/>
                      <a:pt x="84" y="7"/>
                    </a:cubicBezTo>
                    <a:cubicBezTo>
                      <a:pt x="85" y="8"/>
                      <a:pt x="87" y="9"/>
                      <a:pt x="88" y="11"/>
                    </a:cubicBezTo>
                    <a:cubicBezTo>
                      <a:pt x="88" y="11"/>
                      <a:pt x="88" y="12"/>
                      <a:pt x="88" y="13"/>
                    </a:cubicBezTo>
                    <a:cubicBezTo>
                      <a:pt x="89" y="14"/>
                      <a:pt x="89" y="15"/>
                      <a:pt x="89" y="15"/>
                    </a:cubicBezTo>
                    <a:cubicBezTo>
                      <a:pt x="90" y="18"/>
                      <a:pt x="88" y="19"/>
                      <a:pt x="88" y="22"/>
                    </a:cubicBezTo>
                    <a:cubicBezTo>
                      <a:pt x="86" y="23"/>
                      <a:pt x="82" y="25"/>
                      <a:pt x="81" y="28"/>
                    </a:cubicBezTo>
                    <a:cubicBezTo>
                      <a:pt x="81" y="29"/>
                      <a:pt x="81" y="29"/>
                      <a:pt x="81" y="30"/>
                    </a:cubicBezTo>
                    <a:cubicBezTo>
                      <a:pt x="81" y="31"/>
                      <a:pt x="79" y="32"/>
                      <a:pt x="78" y="33"/>
                    </a:cubicBezTo>
                    <a:cubicBezTo>
                      <a:pt x="78" y="34"/>
                      <a:pt x="78" y="35"/>
                      <a:pt x="78" y="36"/>
                    </a:cubicBezTo>
                    <a:cubicBezTo>
                      <a:pt x="77" y="38"/>
                      <a:pt x="76" y="39"/>
                      <a:pt x="76" y="42"/>
                    </a:cubicBezTo>
                    <a:cubicBezTo>
                      <a:pt x="80" y="46"/>
                      <a:pt x="88" y="42"/>
                      <a:pt x="94" y="43"/>
                    </a:cubicBezTo>
                    <a:cubicBezTo>
                      <a:pt x="96" y="45"/>
                      <a:pt x="95" y="48"/>
                      <a:pt x="94" y="49"/>
                    </a:cubicBezTo>
                    <a:cubicBezTo>
                      <a:pt x="93" y="50"/>
                      <a:pt x="90" y="50"/>
                      <a:pt x="88" y="51"/>
                    </a:cubicBezTo>
                    <a:cubicBezTo>
                      <a:pt x="87" y="51"/>
                      <a:pt x="86" y="52"/>
                      <a:pt x="86" y="52"/>
                    </a:cubicBezTo>
                    <a:cubicBezTo>
                      <a:pt x="84" y="52"/>
                      <a:pt x="83" y="52"/>
                      <a:pt x="82" y="52"/>
                    </a:cubicBezTo>
                    <a:cubicBezTo>
                      <a:pt x="77" y="52"/>
                      <a:pt x="73" y="52"/>
                      <a:pt x="69" y="53"/>
                    </a:cubicBezTo>
                    <a:cubicBezTo>
                      <a:pt x="65" y="57"/>
                      <a:pt x="63" y="60"/>
                      <a:pt x="59" y="64"/>
                    </a:cubicBezTo>
                    <a:cubicBezTo>
                      <a:pt x="57" y="66"/>
                      <a:pt x="55" y="68"/>
                      <a:pt x="53" y="69"/>
                    </a:cubicBezTo>
                    <a:cubicBezTo>
                      <a:pt x="50" y="70"/>
                      <a:pt x="47" y="69"/>
                      <a:pt x="46" y="72"/>
                    </a:cubicBezTo>
                    <a:cubicBezTo>
                      <a:pt x="44" y="71"/>
                      <a:pt x="42" y="74"/>
                      <a:pt x="40" y="74"/>
                    </a:cubicBezTo>
                    <a:cubicBezTo>
                      <a:pt x="40" y="74"/>
                      <a:pt x="39" y="74"/>
                      <a:pt x="38" y="74"/>
                    </a:cubicBezTo>
                    <a:cubicBezTo>
                      <a:pt x="34" y="74"/>
                      <a:pt x="29" y="74"/>
                      <a:pt x="25" y="74"/>
                    </a:cubicBezTo>
                    <a:cubicBezTo>
                      <a:pt x="23" y="74"/>
                      <a:pt x="20" y="72"/>
                      <a:pt x="19" y="71"/>
                    </a:cubicBezTo>
                    <a:cubicBezTo>
                      <a:pt x="20" y="68"/>
                      <a:pt x="26" y="69"/>
                      <a:pt x="29" y="67"/>
                    </a:cubicBezTo>
                    <a:cubicBezTo>
                      <a:pt x="32" y="67"/>
                      <a:pt x="33" y="65"/>
                      <a:pt x="36" y="65"/>
                    </a:cubicBezTo>
                    <a:cubicBezTo>
                      <a:pt x="37" y="64"/>
                      <a:pt x="38" y="63"/>
                      <a:pt x="40" y="62"/>
                    </a:cubicBezTo>
                    <a:cubicBezTo>
                      <a:pt x="41" y="59"/>
                      <a:pt x="38" y="57"/>
                      <a:pt x="35" y="58"/>
                    </a:cubicBezTo>
                    <a:cubicBezTo>
                      <a:pt x="33" y="56"/>
                      <a:pt x="29" y="59"/>
                      <a:pt x="26" y="58"/>
                    </a:cubicBezTo>
                    <a:cubicBezTo>
                      <a:pt x="25" y="58"/>
                      <a:pt x="24" y="58"/>
                      <a:pt x="23" y="58"/>
                    </a:cubicBezTo>
                    <a:cubicBezTo>
                      <a:pt x="21" y="58"/>
                      <a:pt x="20" y="58"/>
                      <a:pt x="19" y="58"/>
                    </a:cubicBezTo>
                    <a:cubicBezTo>
                      <a:pt x="17" y="58"/>
                      <a:pt x="15" y="58"/>
                      <a:pt x="14" y="57"/>
                    </a:cubicBezTo>
                    <a:cubicBezTo>
                      <a:pt x="10" y="56"/>
                      <a:pt x="7" y="53"/>
                      <a:pt x="4" y="50"/>
                    </a:cubicBezTo>
                    <a:cubicBezTo>
                      <a:pt x="4" y="50"/>
                      <a:pt x="3" y="50"/>
                      <a:pt x="4" y="49"/>
                    </a:cubicBezTo>
                    <a:cubicBezTo>
                      <a:pt x="2" y="48"/>
                      <a:pt x="1" y="47"/>
                      <a:pt x="0" y="45"/>
                    </a:cubicBezTo>
                    <a:cubicBezTo>
                      <a:pt x="1" y="44"/>
                      <a:pt x="1" y="41"/>
                      <a:pt x="2" y="40"/>
                    </a:cubicBezTo>
                    <a:cubicBezTo>
                      <a:pt x="4" y="39"/>
                      <a:pt x="6" y="41"/>
                      <a:pt x="8" y="41"/>
                    </a:cubicBezTo>
                    <a:cubicBezTo>
                      <a:pt x="9" y="41"/>
                      <a:pt x="10" y="41"/>
                      <a:pt x="11" y="42"/>
                    </a:cubicBezTo>
                    <a:cubicBezTo>
                      <a:pt x="12" y="42"/>
                      <a:pt x="13" y="42"/>
                      <a:pt x="14" y="43"/>
                    </a:cubicBezTo>
                    <a:cubicBezTo>
                      <a:pt x="17" y="44"/>
                      <a:pt x="23" y="43"/>
                      <a:pt x="27" y="43"/>
                    </a:cubicBezTo>
                    <a:cubicBezTo>
                      <a:pt x="29" y="43"/>
                      <a:pt x="30" y="43"/>
                      <a:pt x="32" y="43"/>
                    </a:cubicBezTo>
                    <a:cubicBezTo>
                      <a:pt x="40" y="43"/>
                      <a:pt x="48" y="45"/>
                      <a:pt x="55" y="42"/>
                    </a:cubicBezTo>
                    <a:cubicBezTo>
                      <a:pt x="56" y="41"/>
                      <a:pt x="57" y="39"/>
                      <a:pt x="59" y="38"/>
                    </a:cubicBezTo>
                    <a:cubicBezTo>
                      <a:pt x="59" y="35"/>
                      <a:pt x="61" y="32"/>
                      <a:pt x="63" y="30"/>
                    </a:cubicBezTo>
                    <a:cubicBezTo>
                      <a:pt x="62" y="27"/>
                      <a:pt x="64" y="26"/>
                      <a:pt x="65" y="24"/>
                    </a:cubicBezTo>
                    <a:cubicBezTo>
                      <a:pt x="66" y="22"/>
                      <a:pt x="66" y="21"/>
                      <a:pt x="66" y="19"/>
                    </a:cubicBezTo>
                    <a:cubicBezTo>
                      <a:pt x="67" y="17"/>
                      <a:pt x="70" y="14"/>
                      <a:pt x="71" y="12"/>
                    </a:cubicBezTo>
                    <a:cubicBezTo>
                      <a:pt x="71" y="10"/>
                      <a:pt x="71" y="8"/>
                      <a:pt x="72" y="7"/>
                    </a:cubicBezTo>
                    <a:cubicBezTo>
                      <a:pt x="72" y="6"/>
                      <a:pt x="73" y="6"/>
                      <a:pt x="73" y="5"/>
                    </a:cubicBezTo>
                    <a:cubicBezTo>
                      <a:pt x="74" y="4"/>
                      <a:pt x="73" y="3"/>
                      <a:pt x="74" y="3"/>
                    </a:cubicBezTo>
                    <a:cubicBezTo>
                      <a:pt x="75" y="0"/>
                      <a:pt x="79" y="1"/>
                      <a:pt x="8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Freeform 9">
                <a:extLst>
                  <a:ext uri="{FF2B5EF4-FFF2-40B4-BE49-F238E27FC236}">
                    <a16:creationId xmlns:a16="http://schemas.microsoft.com/office/drawing/2014/main" id="{4AD50437-A66B-48CB-B4C1-E678D60DB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322"/>
                <a:ext cx="61" cy="56"/>
              </a:xfrm>
              <a:custGeom>
                <a:avLst/>
                <a:gdLst>
                  <a:gd name="T0" fmla="*/ 14 w 29"/>
                  <a:gd name="T1" fmla="*/ 27 h 27"/>
                  <a:gd name="T2" fmla="*/ 4 w 29"/>
                  <a:gd name="T3" fmla="*/ 22 h 27"/>
                  <a:gd name="T4" fmla="*/ 2 w 29"/>
                  <a:gd name="T5" fmla="*/ 22 h 27"/>
                  <a:gd name="T6" fmla="*/ 2 w 29"/>
                  <a:gd name="T7" fmla="*/ 20 h 27"/>
                  <a:gd name="T8" fmla="*/ 0 w 29"/>
                  <a:gd name="T9" fmla="*/ 19 h 27"/>
                  <a:gd name="T10" fmla="*/ 2 w 29"/>
                  <a:gd name="T11" fmla="*/ 16 h 27"/>
                  <a:gd name="T12" fmla="*/ 15 w 29"/>
                  <a:gd name="T13" fmla="*/ 6 h 27"/>
                  <a:gd name="T14" fmla="*/ 17 w 29"/>
                  <a:gd name="T15" fmla="*/ 6 h 27"/>
                  <a:gd name="T16" fmla="*/ 28 w 29"/>
                  <a:gd name="T17" fmla="*/ 4 h 27"/>
                  <a:gd name="T18" fmla="*/ 29 w 29"/>
                  <a:gd name="T19" fmla="*/ 5 h 27"/>
                  <a:gd name="T20" fmla="*/ 28 w 29"/>
                  <a:gd name="T21" fmla="*/ 12 h 27"/>
                  <a:gd name="T22" fmla="*/ 26 w 29"/>
                  <a:gd name="T23" fmla="*/ 14 h 27"/>
                  <a:gd name="T24" fmla="*/ 24 w 29"/>
                  <a:gd name="T25" fmla="*/ 19 h 27"/>
                  <a:gd name="T26" fmla="*/ 23 w 29"/>
                  <a:gd name="T27" fmla="*/ 19 h 27"/>
                  <a:gd name="T28" fmla="*/ 21 w 29"/>
                  <a:gd name="T29" fmla="*/ 22 h 27"/>
                  <a:gd name="T30" fmla="*/ 18 w 29"/>
                  <a:gd name="T31" fmla="*/ 25 h 27"/>
                  <a:gd name="T32" fmla="*/ 14 w 29"/>
                  <a:gd name="T3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27">
                    <a:moveTo>
                      <a:pt x="14" y="27"/>
                    </a:moveTo>
                    <a:cubicBezTo>
                      <a:pt x="10" y="26"/>
                      <a:pt x="5" y="26"/>
                      <a:pt x="4" y="22"/>
                    </a:cubicBezTo>
                    <a:cubicBezTo>
                      <a:pt x="3" y="22"/>
                      <a:pt x="3" y="22"/>
                      <a:pt x="2" y="22"/>
                    </a:cubicBezTo>
                    <a:cubicBezTo>
                      <a:pt x="2" y="21"/>
                      <a:pt x="2" y="21"/>
                      <a:pt x="2" y="20"/>
                    </a:cubicBezTo>
                    <a:cubicBezTo>
                      <a:pt x="2" y="20"/>
                      <a:pt x="0" y="20"/>
                      <a:pt x="0" y="19"/>
                    </a:cubicBezTo>
                    <a:cubicBezTo>
                      <a:pt x="0" y="18"/>
                      <a:pt x="2" y="18"/>
                      <a:pt x="2" y="16"/>
                    </a:cubicBezTo>
                    <a:cubicBezTo>
                      <a:pt x="6" y="12"/>
                      <a:pt x="13" y="12"/>
                      <a:pt x="15" y="6"/>
                    </a:cubicBezTo>
                    <a:cubicBezTo>
                      <a:pt x="16" y="6"/>
                      <a:pt x="17" y="6"/>
                      <a:pt x="17" y="6"/>
                    </a:cubicBezTo>
                    <a:cubicBezTo>
                      <a:pt x="20" y="4"/>
                      <a:pt x="26" y="0"/>
                      <a:pt x="28" y="4"/>
                    </a:cubicBezTo>
                    <a:cubicBezTo>
                      <a:pt x="28" y="5"/>
                      <a:pt x="29" y="5"/>
                      <a:pt x="29" y="5"/>
                    </a:cubicBezTo>
                    <a:cubicBezTo>
                      <a:pt x="28" y="7"/>
                      <a:pt x="29" y="10"/>
                      <a:pt x="28" y="12"/>
                    </a:cubicBezTo>
                    <a:cubicBezTo>
                      <a:pt x="27" y="13"/>
                      <a:pt x="26" y="13"/>
                      <a:pt x="26" y="14"/>
                    </a:cubicBezTo>
                    <a:cubicBezTo>
                      <a:pt x="25" y="16"/>
                      <a:pt x="25" y="17"/>
                      <a:pt x="24" y="19"/>
                    </a:cubicBezTo>
                    <a:cubicBezTo>
                      <a:pt x="24" y="19"/>
                      <a:pt x="23" y="19"/>
                      <a:pt x="23" y="19"/>
                    </a:cubicBezTo>
                    <a:cubicBezTo>
                      <a:pt x="22" y="20"/>
                      <a:pt x="22" y="21"/>
                      <a:pt x="21" y="22"/>
                    </a:cubicBezTo>
                    <a:cubicBezTo>
                      <a:pt x="20" y="23"/>
                      <a:pt x="18" y="24"/>
                      <a:pt x="18" y="25"/>
                    </a:cubicBezTo>
                    <a:cubicBezTo>
                      <a:pt x="16" y="25"/>
                      <a:pt x="15" y="26"/>
                      <a:pt x="1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Freeform 10">
                <a:extLst>
                  <a:ext uri="{FF2B5EF4-FFF2-40B4-BE49-F238E27FC236}">
                    <a16:creationId xmlns:a16="http://schemas.microsoft.com/office/drawing/2014/main" id="{E4C4AAA6-ED91-4014-98DD-128A5A231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1" y="1326"/>
                <a:ext cx="48" cy="48"/>
              </a:xfrm>
              <a:custGeom>
                <a:avLst/>
                <a:gdLst>
                  <a:gd name="T0" fmla="*/ 17 w 23"/>
                  <a:gd name="T1" fmla="*/ 4 h 23"/>
                  <a:gd name="T2" fmla="*/ 17 w 23"/>
                  <a:gd name="T3" fmla="*/ 6 h 23"/>
                  <a:gd name="T4" fmla="*/ 19 w 23"/>
                  <a:gd name="T5" fmla="*/ 6 h 23"/>
                  <a:gd name="T6" fmla="*/ 20 w 23"/>
                  <a:gd name="T7" fmla="*/ 14 h 23"/>
                  <a:gd name="T8" fmla="*/ 16 w 23"/>
                  <a:gd name="T9" fmla="*/ 20 h 23"/>
                  <a:gd name="T10" fmla="*/ 11 w 23"/>
                  <a:gd name="T11" fmla="*/ 23 h 23"/>
                  <a:gd name="T12" fmla="*/ 6 w 23"/>
                  <a:gd name="T13" fmla="*/ 21 h 23"/>
                  <a:gd name="T14" fmla="*/ 2 w 23"/>
                  <a:gd name="T15" fmla="*/ 15 h 23"/>
                  <a:gd name="T16" fmla="*/ 2 w 23"/>
                  <a:gd name="T17" fmla="*/ 11 h 23"/>
                  <a:gd name="T18" fmla="*/ 1 w 23"/>
                  <a:gd name="T19" fmla="*/ 5 h 23"/>
                  <a:gd name="T20" fmla="*/ 5 w 23"/>
                  <a:gd name="T21" fmla="*/ 2 h 23"/>
                  <a:gd name="T22" fmla="*/ 15 w 23"/>
                  <a:gd name="T23" fmla="*/ 4 h 23"/>
                  <a:gd name="T24" fmla="*/ 17 w 23"/>
                  <a:gd name="T25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3">
                    <a:moveTo>
                      <a:pt x="17" y="4"/>
                    </a:moveTo>
                    <a:cubicBezTo>
                      <a:pt x="17" y="5"/>
                      <a:pt x="17" y="5"/>
                      <a:pt x="17" y="6"/>
                    </a:cubicBezTo>
                    <a:cubicBezTo>
                      <a:pt x="17" y="7"/>
                      <a:pt x="18" y="5"/>
                      <a:pt x="19" y="6"/>
                    </a:cubicBezTo>
                    <a:cubicBezTo>
                      <a:pt x="18" y="9"/>
                      <a:pt x="23" y="11"/>
                      <a:pt x="20" y="14"/>
                    </a:cubicBezTo>
                    <a:cubicBezTo>
                      <a:pt x="22" y="18"/>
                      <a:pt x="18" y="18"/>
                      <a:pt x="16" y="20"/>
                    </a:cubicBezTo>
                    <a:cubicBezTo>
                      <a:pt x="14" y="21"/>
                      <a:pt x="12" y="23"/>
                      <a:pt x="11" y="23"/>
                    </a:cubicBezTo>
                    <a:cubicBezTo>
                      <a:pt x="9" y="23"/>
                      <a:pt x="8" y="22"/>
                      <a:pt x="6" y="21"/>
                    </a:cubicBezTo>
                    <a:cubicBezTo>
                      <a:pt x="6" y="19"/>
                      <a:pt x="3" y="17"/>
                      <a:pt x="2" y="15"/>
                    </a:cubicBezTo>
                    <a:cubicBezTo>
                      <a:pt x="2" y="14"/>
                      <a:pt x="2" y="12"/>
                      <a:pt x="2" y="11"/>
                    </a:cubicBezTo>
                    <a:cubicBezTo>
                      <a:pt x="1" y="10"/>
                      <a:pt x="0" y="6"/>
                      <a:pt x="1" y="5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9" y="0"/>
                      <a:pt x="13" y="1"/>
                      <a:pt x="15" y="4"/>
                    </a:cubicBezTo>
                    <a:cubicBezTo>
                      <a:pt x="16" y="4"/>
                      <a:pt x="17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Freeform 11">
                <a:extLst>
                  <a:ext uri="{FF2B5EF4-FFF2-40B4-BE49-F238E27FC236}">
                    <a16:creationId xmlns:a16="http://schemas.microsoft.com/office/drawing/2014/main" id="{218FA21E-91DE-4B5D-A3A3-AE5186A46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1355"/>
                <a:ext cx="92" cy="154"/>
              </a:xfrm>
              <a:custGeom>
                <a:avLst/>
                <a:gdLst>
                  <a:gd name="T0" fmla="*/ 43 w 44"/>
                  <a:gd name="T1" fmla="*/ 1 h 74"/>
                  <a:gd name="T2" fmla="*/ 43 w 44"/>
                  <a:gd name="T3" fmla="*/ 6 h 74"/>
                  <a:gd name="T4" fmla="*/ 41 w 44"/>
                  <a:gd name="T5" fmla="*/ 8 h 74"/>
                  <a:gd name="T6" fmla="*/ 40 w 44"/>
                  <a:gd name="T7" fmla="*/ 10 h 74"/>
                  <a:gd name="T8" fmla="*/ 39 w 44"/>
                  <a:gd name="T9" fmla="*/ 13 h 74"/>
                  <a:gd name="T10" fmla="*/ 39 w 44"/>
                  <a:gd name="T11" fmla="*/ 15 h 74"/>
                  <a:gd name="T12" fmla="*/ 38 w 44"/>
                  <a:gd name="T13" fmla="*/ 18 h 74"/>
                  <a:gd name="T14" fmla="*/ 36 w 44"/>
                  <a:gd name="T15" fmla="*/ 25 h 74"/>
                  <a:gd name="T16" fmla="*/ 35 w 44"/>
                  <a:gd name="T17" fmla="*/ 32 h 74"/>
                  <a:gd name="T18" fmla="*/ 35 w 44"/>
                  <a:gd name="T19" fmla="*/ 34 h 74"/>
                  <a:gd name="T20" fmla="*/ 33 w 44"/>
                  <a:gd name="T21" fmla="*/ 41 h 74"/>
                  <a:gd name="T22" fmla="*/ 31 w 44"/>
                  <a:gd name="T23" fmla="*/ 46 h 74"/>
                  <a:gd name="T24" fmla="*/ 29 w 44"/>
                  <a:gd name="T25" fmla="*/ 49 h 74"/>
                  <a:gd name="T26" fmla="*/ 27 w 44"/>
                  <a:gd name="T27" fmla="*/ 54 h 74"/>
                  <a:gd name="T28" fmla="*/ 24 w 44"/>
                  <a:gd name="T29" fmla="*/ 64 h 74"/>
                  <a:gd name="T30" fmla="*/ 22 w 44"/>
                  <a:gd name="T31" fmla="*/ 66 h 74"/>
                  <a:gd name="T32" fmla="*/ 22 w 44"/>
                  <a:gd name="T33" fmla="*/ 69 h 74"/>
                  <a:gd name="T34" fmla="*/ 18 w 44"/>
                  <a:gd name="T35" fmla="*/ 73 h 74"/>
                  <a:gd name="T36" fmla="*/ 13 w 44"/>
                  <a:gd name="T37" fmla="*/ 73 h 74"/>
                  <a:gd name="T38" fmla="*/ 10 w 44"/>
                  <a:gd name="T39" fmla="*/ 71 h 74"/>
                  <a:gd name="T40" fmla="*/ 8 w 44"/>
                  <a:gd name="T41" fmla="*/ 71 h 74"/>
                  <a:gd name="T42" fmla="*/ 7 w 44"/>
                  <a:gd name="T43" fmla="*/ 69 h 74"/>
                  <a:gd name="T44" fmla="*/ 4 w 44"/>
                  <a:gd name="T45" fmla="*/ 68 h 74"/>
                  <a:gd name="T46" fmla="*/ 0 w 44"/>
                  <a:gd name="T47" fmla="*/ 63 h 74"/>
                  <a:gd name="T48" fmla="*/ 3 w 44"/>
                  <a:gd name="T49" fmla="*/ 56 h 74"/>
                  <a:gd name="T50" fmla="*/ 6 w 44"/>
                  <a:gd name="T51" fmla="*/ 55 h 74"/>
                  <a:gd name="T52" fmla="*/ 6 w 44"/>
                  <a:gd name="T53" fmla="*/ 53 h 74"/>
                  <a:gd name="T54" fmla="*/ 8 w 44"/>
                  <a:gd name="T55" fmla="*/ 52 h 74"/>
                  <a:gd name="T56" fmla="*/ 11 w 44"/>
                  <a:gd name="T57" fmla="*/ 46 h 74"/>
                  <a:gd name="T58" fmla="*/ 16 w 44"/>
                  <a:gd name="T59" fmla="*/ 40 h 74"/>
                  <a:gd name="T60" fmla="*/ 19 w 44"/>
                  <a:gd name="T61" fmla="*/ 39 h 74"/>
                  <a:gd name="T62" fmla="*/ 19 w 44"/>
                  <a:gd name="T63" fmla="*/ 37 h 74"/>
                  <a:gd name="T64" fmla="*/ 22 w 44"/>
                  <a:gd name="T65" fmla="*/ 34 h 74"/>
                  <a:gd name="T66" fmla="*/ 26 w 44"/>
                  <a:gd name="T67" fmla="*/ 29 h 74"/>
                  <a:gd name="T68" fmla="*/ 26 w 44"/>
                  <a:gd name="T69" fmla="*/ 27 h 74"/>
                  <a:gd name="T70" fmla="*/ 31 w 44"/>
                  <a:gd name="T71" fmla="*/ 18 h 74"/>
                  <a:gd name="T72" fmla="*/ 31 w 44"/>
                  <a:gd name="T73" fmla="*/ 16 h 74"/>
                  <a:gd name="T74" fmla="*/ 33 w 44"/>
                  <a:gd name="T75" fmla="*/ 12 h 74"/>
                  <a:gd name="T76" fmla="*/ 35 w 44"/>
                  <a:gd name="T77" fmla="*/ 6 h 74"/>
                  <a:gd name="T78" fmla="*/ 36 w 44"/>
                  <a:gd name="T79" fmla="*/ 4 h 74"/>
                  <a:gd name="T80" fmla="*/ 37 w 44"/>
                  <a:gd name="T81" fmla="*/ 3 h 74"/>
                  <a:gd name="T82" fmla="*/ 38 w 44"/>
                  <a:gd name="T83" fmla="*/ 3 h 74"/>
                  <a:gd name="T84" fmla="*/ 40 w 44"/>
                  <a:gd name="T85" fmla="*/ 0 h 74"/>
                  <a:gd name="T86" fmla="*/ 43 w 44"/>
                  <a:gd name="T87" fmla="*/ 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4" h="74">
                    <a:moveTo>
                      <a:pt x="43" y="1"/>
                    </a:moveTo>
                    <a:cubicBezTo>
                      <a:pt x="43" y="3"/>
                      <a:pt x="44" y="4"/>
                      <a:pt x="43" y="6"/>
                    </a:cubicBezTo>
                    <a:cubicBezTo>
                      <a:pt x="42" y="7"/>
                      <a:pt x="41" y="7"/>
                      <a:pt x="41" y="8"/>
                    </a:cubicBezTo>
                    <a:cubicBezTo>
                      <a:pt x="41" y="9"/>
                      <a:pt x="41" y="10"/>
                      <a:pt x="40" y="10"/>
                    </a:cubicBezTo>
                    <a:cubicBezTo>
                      <a:pt x="40" y="11"/>
                      <a:pt x="39" y="12"/>
                      <a:pt x="39" y="13"/>
                    </a:cubicBezTo>
                    <a:cubicBezTo>
                      <a:pt x="39" y="14"/>
                      <a:pt x="39" y="15"/>
                      <a:pt x="39" y="15"/>
                    </a:cubicBezTo>
                    <a:cubicBezTo>
                      <a:pt x="39" y="16"/>
                      <a:pt x="38" y="17"/>
                      <a:pt x="38" y="18"/>
                    </a:cubicBezTo>
                    <a:cubicBezTo>
                      <a:pt x="37" y="20"/>
                      <a:pt x="38" y="23"/>
                      <a:pt x="36" y="25"/>
                    </a:cubicBezTo>
                    <a:cubicBezTo>
                      <a:pt x="37" y="28"/>
                      <a:pt x="36" y="29"/>
                      <a:pt x="35" y="32"/>
                    </a:cubicBezTo>
                    <a:cubicBezTo>
                      <a:pt x="35" y="32"/>
                      <a:pt x="35" y="33"/>
                      <a:pt x="35" y="34"/>
                    </a:cubicBezTo>
                    <a:cubicBezTo>
                      <a:pt x="34" y="36"/>
                      <a:pt x="34" y="38"/>
                      <a:pt x="33" y="41"/>
                    </a:cubicBezTo>
                    <a:cubicBezTo>
                      <a:pt x="33" y="42"/>
                      <a:pt x="30" y="44"/>
                      <a:pt x="31" y="46"/>
                    </a:cubicBezTo>
                    <a:cubicBezTo>
                      <a:pt x="30" y="47"/>
                      <a:pt x="29" y="48"/>
                      <a:pt x="29" y="49"/>
                    </a:cubicBezTo>
                    <a:cubicBezTo>
                      <a:pt x="30" y="52"/>
                      <a:pt x="28" y="53"/>
                      <a:pt x="27" y="54"/>
                    </a:cubicBezTo>
                    <a:cubicBezTo>
                      <a:pt x="26" y="57"/>
                      <a:pt x="25" y="62"/>
                      <a:pt x="24" y="64"/>
                    </a:cubicBezTo>
                    <a:cubicBezTo>
                      <a:pt x="24" y="65"/>
                      <a:pt x="23" y="65"/>
                      <a:pt x="22" y="66"/>
                    </a:cubicBezTo>
                    <a:cubicBezTo>
                      <a:pt x="22" y="67"/>
                      <a:pt x="22" y="68"/>
                      <a:pt x="22" y="69"/>
                    </a:cubicBezTo>
                    <a:cubicBezTo>
                      <a:pt x="21" y="71"/>
                      <a:pt x="19" y="72"/>
                      <a:pt x="18" y="73"/>
                    </a:cubicBezTo>
                    <a:cubicBezTo>
                      <a:pt x="17" y="73"/>
                      <a:pt x="14" y="74"/>
                      <a:pt x="13" y="73"/>
                    </a:cubicBezTo>
                    <a:cubicBezTo>
                      <a:pt x="12" y="73"/>
                      <a:pt x="11" y="72"/>
                      <a:pt x="10" y="71"/>
                    </a:cubicBezTo>
                    <a:cubicBezTo>
                      <a:pt x="9" y="71"/>
                      <a:pt x="9" y="71"/>
                      <a:pt x="8" y="71"/>
                    </a:cubicBezTo>
                    <a:cubicBezTo>
                      <a:pt x="8" y="71"/>
                      <a:pt x="7" y="70"/>
                      <a:pt x="7" y="69"/>
                    </a:cubicBezTo>
                    <a:cubicBezTo>
                      <a:pt x="6" y="69"/>
                      <a:pt x="4" y="68"/>
                      <a:pt x="4" y="68"/>
                    </a:cubicBezTo>
                    <a:cubicBezTo>
                      <a:pt x="2" y="67"/>
                      <a:pt x="0" y="64"/>
                      <a:pt x="0" y="63"/>
                    </a:cubicBezTo>
                    <a:cubicBezTo>
                      <a:pt x="0" y="62"/>
                      <a:pt x="2" y="58"/>
                      <a:pt x="3" y="56"/>
                    </a:cubicBezTo>
                    <a:cubicBezTo>
                      <a:pt x="4" y="56"/>
                      <a:pt x="5" y="56"/>
                      <a:pt x="6" y="55"/>
                    </a:cubicBezTo>
                    <a:cubicBezTo>
                      <a:pt x="5" y="54"/>
                      <a:pt x="6" y="54"/>
                      <a:pt x="6" y="53"/>
                    </a:cubicBezTo>
                    <a:cubicBezTo>
                      <a:pt x="7" y="52"/>
                      <a:pt x="7" y="52"/>
                      <a:pt x="8" y="52"/>
                    </a:cubicBezTo>
                    <a:cubicBezTo>
                      <a:pt x="9" y="50"/>
                      <a:pt x="11" y="49"/>
                      <a:pt x="11" y="46"/>
                    </a:cubicBezTo>
                    <a:cubicBezTo>
                      <a:pt x="13" y="44"/>
                      <a:pt x="16" y="43"/>
                      <a:pt x="16" y="40"/>
                    </a:cubicBezTo>
                    <a:cubicBezTo>
                      <a:pt x="18" y="40"/>
                      <a:pt x="18" y="39"/>
                      <a:pt x="19" y="39"/>
                    </a:cubicBezTo>
                    <a:cubicBezTo>
                      <a:pt x="20" y="38"/>
                      <a:pt x="19" y="37"/>
                      <a:pt x="19" y="37"/>
                    </a:cubicBezTo>
                    <a:cubicBezTo>
                      <a:pt x="20" y="36"/>
                      <a:pt x="21" y="35"/>
                      <a:pt x="22" y="34"/>
                    </a:cubicBezTo>
                    <a:cubicBezTo>
                      <a:pt x="22" y="32"/>
                      <a:pt x="24" y="31"/>
                      <a:pt x="26" y="29"/>
                    </a:cubicBezTo>
                    <a:cubicBezTo>
                      <a:pt x="26" y="28"/>
                      <a:pt x="25" y="28"/>
                      <a:pt x="26" y="27"/>
                    </a:cubicBezTo>
                    <a:cubicBezTo>
                      <a:pt x="28" y="25"/>
                      <a:pt x="29" y="21"/>
                      <a:pt x="31" y="18"/>
                    </a:cubicBezTo>
                    <a:cubicBezTo>
                      <a:pt x="31" y="17"/>
                      <a:pt x="31" y="17"/>
                      <a:pt x="31" y="16"/>
                    </a:cubicBezTo>
                    <a:cubicBezTo>
                      <a:pt x="32" y="15"/>
                      <a:pt x="33" y="14"/>
                      <a:pt x="33" y="12"/>
                    </a:cubicBezTo>
                    <a:cubicBezTo>
                      <a:pt x="34" y="10"/>
                      <a:pt x="34" y="8"/>
                      <a:pt x="35" y="6"/>
                    </a:cubicBezTo>
                    <a:cubicBezTo>
                      <a:pt x="35" y="6"/>
                      <a:pt x="36" y="5"/>
                      <a:pt x="36" y="4"/>
                    </a:cubicBezTo>
                    <a:cubicBezTo>
                      <a:pt x="37" y="4"/>
                      <a:pt x="37" y="3"/>
                      <a:pt x="37" y="3"/>
                    </a:cubicBezTo>
                    <a:cubicBezTo>
                      <a:pt x="37" y="3"/>
                      <a:pt x="38" y="3"/>
                      <a:pt x="38" y="3"/>
                    </a:cubicBezTo>
                    <a:cubicBezTo>
                      <a:pt x="39" y="2"/>
                      <a:pt x="38" y="1"/>
                      <a:pt x="40" y="0"/>
                    </a:cubicBezTo>
                    <a:cubicBezTo>
                      <a:pt x="41" y="0"/>
                      <a:pt x="42" y="0"/>
                      <a:pt x="4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Freeform 12">
                <a:extLst>
                  <a:ext uri="{FF2B5EF4-FFF2-40B4-BE49-F238E27FC236}">
                    <a16:creationId xmlns:a16="http://schemas.microsoft.com/office/drawing/2014/main" id="{30A4022A-10CB-4A79-BDEF-188A14E1B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0" y="1478"/>
                <a:ext cx="44" cy="50"/>
              </a:xfrm>
              <a:custGeom>
                <a:avLst/>
                <a:gdLst>
                  <a:gd name="T0" fmla="*/ 20 w 21"/>
                  <a:gd name="T1" fmla="*/ 19 h 24"/>
                  <a:gd name="T2" fmla="*/ 16 w 21"/>
                  <a:gd name="T3" fmla="*/ 22 h 24"/>
                  <a:gd name="T4" fmla="*/ 12 w 21"/>
                  <a:gd name="T5" fmla="*/ 23 h 24"/>
                  <a:gd name="T6" fmla="*/ 7 w 21"/>
                  <a:gd name="T7" fmla="*/ 22 h 24"/>
                  <a:gd name="T8" fmla="*/ 1 w 21"/>
                  <a:gd name="T9" fmla="*/ 19 h 24"/>
                  <a:gd name="T10" fmla="*/ 0 w 21"/>
                  <a:gd name="T11" fmla="*/ 16 h 24"/>
                  <a:gd name="T12" fmla="*/ 1 w 21"/>
                  <a:gd name="T13" fmla="*/ 10 h 24"/>
                  <a:gd name="T14" fmla="*/ 1 w 21"/>
                  <a:gd name="T15" fmla="*/ 4 h 24"/>
                  <a:gd name="T16" fmla="*/ 4 w 21"/>
                  <a:gd name="T17" fmla="*/ 1 h 24"/>
                  <a:gd name="T18" fmla="*/ 12 w 21"/>
                  <a:gd name="T19" fmla="*/ 1 h 24"/>
                  <a:gd name="T20" fmla="*/ 17 w 21"/>
                  <a:gd name="T21" fmla="*/ 4 h 24"/>
                  <a:gd name="T22" fmla="*/ 20 w 21"/>
                  <a:gd name="T23" fmla="*/ 11 h 24"/>
                  <a:gd name="T24" fmla="*/ 21 w 21"/>
                  <a:gd name="T25" fmla="*/ 13 h 24"/>
                  <a:gd name="T26" fmla="*/ 20 w 21"/>
                  <a:gd name="T27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4">
                    <a:moveTo>
                      <a:pt x="20" y="19"/>
                    </a:moveTo>
                    <a:cubicBezTo>
                      <a:pt x="19" y="21"/>
                      <a:pt x="17" y="21"/>
                      <a:pt x="16" y="22"/>
                    </a:cubicBezTo>
                    <a:cubicBezTo>
                      <a:pt x="14" y="21"/>
                      <a:pt x="14" y="23"/>
                      <a:pt x="12" y="23"/>
                    </a:cubicBezTo>
                    <a:cubicBezTo>
                      <a:pt x="11" y="24"/>
                      <a:pt x="9" y="22"/>
                      <a:pt x="7" y="22"/>
                    </a:cubicBezTo>
                    <a:cubicBezTo>
                      <a:pt x="5" y="21"/>
                      <a:pt x="2" y="22"/>
                      <a:pt x="1" y="19"/>
                    </a:cubicBezTo>
                    <a:cubicBezTo>
                      <a:pt x="2" y="18"/>
                      <a:pt x="1" y="17"/>
                      <a:pt x="0" y="16"/>
                    </a:cubicBezTo>
                    <a:cubicBezTo>
                      <a:pt x="0" y="14"/>
                      <a:pt x="1" y="12"/>
                      <a:pt x="1" y="10"/>
                    </a:cubicBezTo>
                    <a:cubicBezTo>
                      <a:pt x="2" y="8"/>
                      <a:pt x="1" y="6"/>
                      <a:pt x="1" y="4"/>
                    </a:cubicBezTo>
                    <a:cubicBezTo>
                      <a:pt x="2" y="3"/>
                      <a:pt x="4" y="2"/>
                      <a:pt x="4" y="1"/>
                    </a:cubicBezTo>
                    <a:cubicBezTo>
                      <a:pt x="7" y="0"/>
                      <a:pt x="10" y="0"/>
                      <a:pt x="12" y="1"/>
                    </a:cubicBezTo>
                    <a:cubicBezTo>
                      <a:pt x="14" y="2"/>
                      <a:pt x="15" y="4"/>
                      <a:pt x="17" y="4"/>
                    </a:cubicBezTo>
                    <a:cubicBezTo>
                      <a:pt x="19" y="6"/>
                      <a:pt x="19" y="9"/>
                      <a:pt x="20" y="11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5"/>
                      <a:pt x="20" y="17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Freeform 13">
                <a:extLst>
                  <a:ext uri="{FF2B5EF4-FFF2-40B4-BE49-F238E27FC236}">
                    <a16:creationId xmlns:a16="http://schemas.microsoft.com/office/drawing/2014/main" id="{16A57F32-A380-4ECF-813F-7652F27BD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1499"/>
                <a:ext cx="196" cy="326"/>
              </a:xfrm>
              <a:custGeom>
                <a:avLst/>
                <a:gdLst>
                  <a:gd name="T0" fmla="*/ 62 w 94"/>
                  <a:gd name="T1" fmla="*/ 17 h 157"/>
                  <a:gd name="T2" fmla="*/ 81 w 94"/>
                  <a:gd name="T3" fmla="*/ 29 h 157"/>
                  <a:gd name="T4" fmla="*/ 89 w 94"/>
                  <a:gd name="T5" fmla="*/ 35 h 157"/>
                  <a:gd name="T6" fmla="*/ 92 w 94"/>
                  <a:gd name="T7" fmla="*/ 42 h 157"/>
                  <a:gd name="T8" fmla="*/ 89 w 94"/>
                  <a:gd name="T9" fmla="*/ 53 h 157"/>
                  <a:gd name="T10" fmla="*/ 84 w 94"/>
                  <a:gd name="T11" fmla="*/ 52 h 157"/>
                  <a:gd name="T12" fmla="*/ 76 w 94"/>
                  <a:gd name="T13" fmla="*/ 47 h 157"/>
                  <a:gd name="T14" fmla="*/ 70 w 94"/>
                  <a:gd name="T15" fmla="*/ 42 h 157"/>
                  <a:gd name="T16" fmla="*/ 63 w 94"/>
                  <a:gd name="T17" fmla="*/ 42 h 157"/>
                  <a:gd name="T18" fmla="*/ 71 w 94"/>
                  <a:gd name="T19" fmla="*/ 57 h 157"/>
                  <a:gd name="T20" fmla="*/ 48 w 94"/>
                  <a:gd name="T21" fmla="*/ 54 h 157"/>
                  <a:gd name="T22" fmla="*/ 39 w 94"/>
                  <a:gd name="T23" fmla="*/ 53 h 157"/>
                  <a:gd name="T24" fmla="*/ 43 w 94"/>
                  <a:gd name="T25" fmla="*/ 68 h 157"/>
                  <a:gd name="T26" fmla="*/ 44 w 94"/>
                  <a:gd name="T27" fmla="*/ 71 h 157"/>
                  <a:gd name="T28" fmla="*/ 51 w 94"/>
                  <a:gd name="T29" fmla="*/ 82 h 157"/>
                  <a:gd name="T30" fmla="*/ 59 w 94"/>
                  <a:gd name="T31" fmla="*/ 104 h 157"/>
                  <a:gd name="T32" fmla="*/ 45 w 94"/>
                  <a:gd name="T33" fmla="*/ 98 h 157"/>
                  <a:gd name="T34" fmla="*/ 42 w 94"/>
                  <a:gd name="T35" fmla="*/ 109 h 157"/>
                  <a:gd name="T36" fmla="*/ 39 w 94"/>
                  <a:gd name="T37" fmla="*/ 118 h 157"/>
                  <a:gd name="T38" fmla="*/ 43 w 94"/>
                  <a:gd name="T39" fmla="*/ 127 h 157"/>
                  <a:gd name="T40" fmla="*/ 46 w 94"/>
                  <a:gd name="T41" fmla="*/ 131 h 157"/>
                  <a:gd name="T42" fmla="*/ 53 w 94"/>
                  <a:gd name="T43" fmla="*/ 139 h 157"/>
                  <a:gd name="T44" fmla="*/ 60 w 94"/>
                  <a:gd name="T45" fmla="*/ 148 h 157"/>
                  <a:gd name="T46" fmla="*/ 57 w 94"/>
                  <a:gd name="T47" fmla="*/ 157 h 157"/>
                  <a:gd name="T48" fmla="*/ 52 w 94"/>
                  <a:gd name="T49" fmla="*/ 157 h 157"/>
                  <a:gd name="T50" fmla="*/ 43 w 94"/>
                  <a:gd name="T51" fmla="*/ 152 h 157"/>
                  <a:gd name="T52" fmla="*/ 36 w 94"/>
                  <a:gd name="T53" fmla="*/ 137 h 157"/>
                  <a:gd name="T54" fmla="*/ 30 w 94"/>
                  <a:gd name="T55" fmla="*/ 125 h 157"/>
                  <a:gd name="T56" fmla="*/ 26 w 94"/>
                  <a:gd name="T57" fmla="*/ 115 h 157"/>
                  <a:gd name="T58" fmla="*/ 24 w 94"/>
                  <a:gd name="T59" fmla="*/ 111 h 157"/>
                  <a:gd name="T60" fmla="*/ 29 w 94"/>
                  <a:gd name="T61" fmla="*/ 104 h 157"/>
                  <a:gd name="T62" fmla="*/ 30 w 94"/>
                  <a:gd name="T63" fmla="*/ 98 h 157"/>
                  <a:gd name="T64" fmla="*/ 29 w 94"/>
                  <a:gd name="T65" fmla="*/ 81 h 157"/>
                  <a:gd name="T66" fmla="*/ 14 w 94"/>
                  <a:gd name="T67" fmla="*/ 82 h 157"/>
                  <a:gd name="T68" fmla="*/ 10 w 94"/>
                  <a:gd name="T69" fmla="*/ 65 h 157"/>
                  <a:gd name="T70" fmla="*/ 9 w 94"/>
                  <a:gd name="T71" fmla="*/ 49 h 157"/>
                  <a:gd name="T72" fmla="*/ 21 w 94"/>
                  <a:gd name="T73" fmla="*/ 50 h 157"/>
                  <a:gd name="T74" fmla="*/ 27 w 94"/>
                  <a:gd name="T75" fmla="*/ 56 h 157"/>
                  <a:gd name="T76" fmla="*/ 28 w 94"/>
                  <a:gd name="T77" fmla="*/ 45 h 157"/>
                  <a:gd name="T78" fmla="*/ 24 w 94"/>
                  <a:gd name="T79" fmla="*/ 35 h 157"/>
                  <a:gd name="T80" fmla="*/ 16 w 94"/>
                  <a:gd name="T81" fmla="*/ 24 h 157"/>
                  <a:gd name="T82" fmla="*/ 21 w 94"/>
                  <a:gd name="T83" fmla="*/ 17 h 157"/>
                  <a:gd name="T84" fmla="*/ 30 w 94"/>
                  <a:gd name="T85" fmla="*/ 9 h 157"/>
                  <a:gd name="T86" fmla="*/ 38 w 94"/>
                  <a:gd name="T87" fmla="*/ 5 h 157"/>
                  <a:gd name="T88" fmla="*/ 41 w 94"/>
                  <a:gd name="T89" fmla="*/ 12 h 157"/>
                  <a:gd name="T90" fmla="*/ 58 w 94"/>
                  <a:gd name="T9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4" h="157">
                    <a:moveTo>
                      <a:pt x="58" y="6"/>
                    </a:moveTo>
                    <a:cubicBezTo>
                      <a:pt x="60" y="9"/>
                      <a:pt x="61" y="13"/>
                      <a:pt x="62" y="17"/>
                    </a:cubicBezTo>
                    <a:cubicBezTo>
                      <a:pt x="67" y="22"/>
                      <a:pt x="73" y="25"/>
                      <a:pt x="79" y="29"/>
                    </a:cubicBezTo>
                    <a:cubicBezTo>
                      <a:pt x="80" y="29"/>
                      <a:pt x="81" y="29"/>
                      <a:pt x="81" y="29"/>
                    </a:cubicBezTo>
                    <a:cubicBezTo>
                      <a:pt x="82" y="30"/>
                      <a:pt x="84" y="31"/>
                      <a:pt x="84" y="33"/>
                    </a:cubicBezTo>
                    <a:cubicBezTo>
                      <a:pt x="87" y="32"/>
                      <a:pt x="87" y="35"/>
                      <a:pt x="89" y="35"/>
                    </a:cubicBezTo>
                    <a:cubicBezTo>
                      <a:pt x="89" y="37"/>
                      <a:pt x="90" y="38"/>
                      <a:pt x="90" y="40"/>
                    </a:cubicBezTo>
                    <a:cubicBezTo>
                      <a:pt x="90" y="41"/>
                      <a:pt x="92" y="41"/>
                      <a:pt x="92" y="42"/>
                    </a:cubicBezTo>
                    <a:cubicBezTo>
                      <a:pt x="92" y="45"/>
                      <a:pt x="94" y="47"/>
                      <a:pt x="93" y="49"/>
                    </a:cubicBezTo>
                    <a:cubicBezTo>
                      <a:pt x="93" y="51"/>
                      <a:pt x="90" y="53"/>
                      <a:pt x="89" y="53"/>
                    </a:cubicBezTo>
                    <a:cubicBezTo>
                      <a:pt x="88" y="53"/>
                      <a:pt x="88" y="53"/>
                      <a:pt x="86" y="52"/>
                    </a:cubicBezTo>
                    <a:cubicBezTo>
                      <a:pt x="85" y="52"/>
                      <a:pt x="84" y="52"/>
                      <a:pt x="84" y="52"/>
                    </a:cubicBezTo>
                    <a:cubicBezTo>
                      <a:pt x="82" y="51"/>
                      <a:pt x="81" y="49"/>
                      <a:pt x="78" y="48"/>
                    </a:cubicBezTo>
                    <a:cubicBezTo>
                      <a:pt x="78" y="47"/>
                      <a:pt x="77" y="47"/>
                      <a:pt x="76" y="47"/>
                    </a:cubicBezTo>
                    <a:cubicBezTo>
                      <a:pt x="76" y="46"/>
                      <a:pt x="75" y="45"/>
                      <a:pt x="74" y="45"/>
                    </a:cubicBezTo>
                    <a:cubicBezTo>
                      <a:pt x="73" y="44"/>
                      <a:pt x="71" y="43"/>
                      <a:pt x="70" y="42"/>
                    </a:cubicBezTo>
                    <a:cubicBezTo>
                      <a:pt x="69" y="42"/>
                      <a:pt x="69" y="42"/>
                      <a:pt x="68" y="42"/>
                    </a:cubicBezTo>
                    <a:cubicBezTo>
                      <a:pt x="68" y="40"/>
                      <a:pt x="63" y="39"/>
                      <a:pt x="63" y="42"/>
                    </a:cubicBezTo>
                    <a:cubicBezTo>
                      <a:pt x="63" y="44"/>
                      <a:pt x="66" y="47"/>
                      <a:pt x="67" y="50"/>
                    </a:cubicBezTo>
                    <a:cubicBezTo>
                      <a:pt x="68" y="52"/>
                      <a:pt x="70" y="56"/>
                      <a:pt x="71" y="57"/>
                    </a:cubicBezTo>
                    <a:cubicBezTo>
                      <a:pt x="67" y="60"/>
                      <a:pt x="62" y="66"/>
                      <a:pt x="57" y="62"/>
                    </a:cubicBezTo>
                    <a:cubicBezTo>
                      <a:pt x="55" y="58"/>
                      <a:pt x="52" y="55"/>
                      <a:pt x="48" y="54"/>
                    </a:cubicBezTo>
                    <a:cubicBezTo>
                      <a:pt x="47" y="53"/>
                      <a:pt x="45" y="50"/>
                      <a:pt x="43" y="50"/>
                    </a:cubicBezTo>
                    <a:cubicBezTo>
                      <a:pt x="42" y="50"/>
                      <a:pt x="40" y="51"/>
                      <a:pt x="39" y="53"/>
                    </a:cubicBezTo>
                    <a:cubicBezTo>
                      <a:pt x="39" y="54"/>
                      <a:pt x="40" y="55"/>
                      <a:pt x="41" y="57"/>
                    </a:cubicBezTo>
                    <a:cubicBezTo>
                      <a:pt x="41" y="61"/>
                      <a:pt x="41" y="66"/>
                      <a:pt x="43" y="68"/>
                    </a:cubicBezTo>
                    <a:cubicBezTo>
                      <a:pt x="43" y="69"/>
                      <a:pt x="43" y="69"/>
                      <a:pt x="43" y="70"/>
                    </a:cubicBezTo>
                    <a:cubicBezTo>
                      <a:pt x="43" y="71"/>
                      <a:pt x="44" y="70"/>
                      <a:pt x="44" y="71"/>
                    </a:cubicBezTo>
                    <a:cubicBezTo>
                      <a:pt x="45" y="74"/>
                      <a:pt x="46" y="76"/>
                      <a:pt x="48" y="78"/>
                    </a:cubicBezTo>
                    <a:cubicBezTo>
                      <a:pt x="49" y="79"/>
                      <a:pt x="50" y="81"/>
                      <a:pt x="51" y="82"/>
                    </a:cubicBezTo>
                    <a:cubicBezTo>
                      <a:pt x="53" y="84"/>
                      <a:pt x="55" y="85"/>
                      <a:pt x="56" y="88"/>
                    </a:cubicBezTo>
                    <a:cubicBezTo>
                      <a:pt x="59" y="91"/>
                      <a:pt x="64" y="100"/>
                      <a:pt x="59" y="104"/>
                    </a:cubicBezTo>
                    <a:cubicBezTo>
                      <a:pt x="53" y="103"/>
                      <a:pt x="52" y="98"/>
                      <a:pt x="48" y="95"/>
                    </a:cubicBezTo>
                    <a:cubicBezTo>
                      <a:pt x="47" y="96"/>
                      <a:pt x="46" y="97"/>
                      <a:pt x="45" y="98"/>
                    </a:cubicBezTo>
                    <a:cubicBezTo>
                      <a:pt x="45" y="101"/>
                      <a:pt x="45" y="105"/>
                      <a:pt x="42" y="107"/>
                    </a:cubicBezTo>
                    <a:cubicBezTo>
                      <a:pt x="42" y="108"/>
                      <a:pt x="42" y="108"/>
                      <a:pt x="42" y="109"/>
                    </a:cubicBezTo>
                    <a:cubicBezTo>
                      <a:pt x="39" y="108"/>
                      <a:pt x="36" y="114"/>
                      <a:pt x="36" y="116"/>
                    </a:cubicBezTo>
                    <a:cubicBezTo>
                      <a:pt x="37" y="117"/>
                      <a:pt x="38" y="117"/>
                      <a:pt x="39" y="118"/>
                    </a:cubicBezTo>
                    <a:cubicBezTo>
                      <a:pt x="39" y="119"/>
                      <a:pt x="39" y="120"/>
                      <a:pt x="40" y="121"/>
                    </a:cubicBezTo>
                    <a:cubicBezTo>
                      <a:pt x="41" y="124"/>
                      <a:pt x="43" y="124"/>
                      <a:pt x="43" y="127"/>
                    </a:cubicBezTo>
                    <a:cubicBezTo>
                      <a:pt x="43" y="128"/>
                      <a:pt x="45" y="128"/>
                      <a:pt x="45" y="128"/>
                    </a:cubicBezTo>
                    <a:cubicBezTo>
                      <a:pt x="46" y="129"/>
                      <a:pt x="46" y="130"/>
                      <a:pt x="46" y="131"/>
                    </a:cubicBezTo>
                    <a:cubicBezTo>
                      <a:pt x="48" y="132"/>
                      <a:pt x="50" y="134"/>
                      <a:pt x="51" y="136"/>
                    </a:cubicBezTo>
                    <a:cubicBezTo>
                      <a:pt x="52" y="137"/>
                      <a:pt x="52" y="138"/>
                      <a:pt x="53" y="139"/>
                    </a:cubicBezTo>
                    <a:cubicBezTo>
                      <a:pt x="55" y="142"/>
                      <a:pt x="58" y="143"/>
                      <a:pt x="60" y="146"/>
                    </a:cubicBezTo>
                    <a:cubicBezTo>
                      <a:pt x="60" y="146"/>
                      <a:pt x="60" y="147"/>
                      <a:pt x="60" y="148"/>
                    </a:cubicBezTo>
                    <a:cubicBezTo>
                      <a:pt x="61" y="149"/>
                      <a:pt x="62" y="150"/>
                      <a:pt x="62" y="151"/>
                    </a:cubicBezTo>
                    <a:cubicBezTo>
                      <a:pt x="62" y="153"/>
                      <a:pt x="58" y="156"/>
                      <a:pt x="57" y="157"/>
                    </a:cubicBezTo>
                    <a:cubicBezTo>
                      <a:pt x="56" y="157"/>
                      <a:pt x="56" y="156"/>
                      <a:pt x="54" y="156"/>
                    </a:cubicBezTo>
                    <a:cubicBezTo>
                      <a:pt x="54" y="156"/>
                      <a:pt x="53" y="157"/>
                      <a:pt x="52" y="157"/>
                    </a:cubicBezTo>
                    <a:cubicBezTo>
                      <a:pt x="49" y="156"/>
                      <a:pt x="45" y="154"/>
                      <a:pt x="43" y="153"/>
                    </a:cubicBezTo>
                    <a:cubicBezTo>
                      <a:pt x="42" y="153"/>
                      <a:pt x="43" y="153"/>
                      <a:pt x="43" y="152"/>
                    </a:cubicBezTo>
                    <a:cubicBezTo>
                      <a:pt x="41" y="152"/>
                      <a:pt x="41" y="151"/>
                      <a:pt x="40" y="150"/>
                    </a:cubicBezTo>
                    <a:cubicBezTo>
                      <a:pt x="39" y="146"/>
                      <a:pt x="37" y="141"/>
                      <a:pt x="36" y="137"/>
                    </a:cubicBezTo>
                    <a:cubicBezTo>
                      <a:pt x="35" y="135"/>
                      <a:pt x="34" y="133"/>
                      <a:pt x="33" y="132"/>
                    </a:cubicBezTo>
                    <a:cubicBezTo>
                      <a:pt x="32" y="129"/>
                      <a:pt x="32" y="127"/>
                      <a:pt x="30" y="125"/>
                    </a:cubicBezTo>
                    <a:cubicBezTo>
                      <a:pt x="30" y="123"/>
                      <a:pt x="28" y="122"/>
                      <a:pt x="29" y="119"/>
                    </a:cubicBezTo>
                    <a:cubicBezTo>
                      <a:pt x="27" y="118"/>
                      <a:pt x="27" y="117"/>
                      <a:pt x="26" y="115"/>
                    </a:cubicBezTo>
                    <a:cubicBezTo>
                      <a:pt x="26" y="114"/>
                      <a:pt x="25" y="113"/>
                      <a:pt x="24" y="112"/>
                    </a:cubicBezTo>
                    <a:cubicBezTo>
                      <a:pt x="24" y="112"/>
                      <a:pt x="24" y="111"/>
                      <a:pt x="24" y="111"/>
                    </a:cubicBezTo>
                    <a:cubicBezTo>
                      <a:pt x="23" y="109"/>
                      <a:pt x="21" y="108"/>
                      <a:pt x="23" y="105"/>
                    </a:cubicBezTo>
                    <a:cubicBezTo>
                      <a:pt x="25" y="104"/>
                      <a:pt x="28" y="105"/>
                      <a:pt x="29" y="104"/>
                    </a:cubicBezTo>
                    <a:cubicBezTo>
                      <a:pt x="30" y="103"/>
                      <a:pt x="31" y="101"/>
                      <a:pt x="30" y="100"/>
                    </a:cubicBezTo>
                    <a:cubicBezTo>
                      <a:pt x="30" y="99"/>
                      <a:pt x="30" y="98"/>
                      <a:pt x="30" y="98"/>
                    </a:cubicBezTo>
                    <a:cubicBezTo>
                      <a:pt x="30" y="96"/>
                      <a:pt x="30" y="94"/>
                      <a:pt x="30" y="93"/>
                    </a:cubicBezTo>
                    <a:cubicBezTo>
                      <a:pt x="30" y="89"/>
                      <a:pt x="29" y="85"/>
                      <a:pt x="29" y="81"/>
                    </a:cubicBezTo>
                    <a:cubicBezTo>
                      <a:pt x="27" y="78"/>
                      <a:pt x="21" y="78"/>
                      <a:pt x="21" y="82"/>
                    </a:cubicBezTo>
                    <a:cubicBezTo>
                      <a:pt x="19" y="84"/>
                      <a:pt x="15" y="86"/>
                      <a:pt x="14" y="82"/>
                    </a:cubicBezTo>
                    <a:cubicBezTo>
                      <a:pt x="13" y="80"/>
                      <a:pt x="14" y="78"/>
                      <a:pt x="13" y="75"/>
                    </a:cubicBezTo>
                    <a:cubicBezTo>
                      <a:pt x="13" y="71"/>
                      <a:pt x="11" y="67"/>
                      <a:pt x="10" y="65"/>
                    </a:cubicBezTo>
                    <a:cubicBezTo>
                      <a:pt x="7" y="63"/>
                      <a:pt x="5" y="60"/>
                      <a:pt x="2" y="59"/>
                    </a:cubicBezTo>
                    <a:cubicBezTo>
                      <a:pt x="0" y="54"/>
                      <a:pt x="5" y="50"/>
                      <a:pt x="9" y="49"/>
                    </a:cubicBezTo>
                    <a:cubicBezTo>
                      <a:pt x="10" y="49"/>
                      <a:pt x="11" y="50"/>
                      <a:pt x="12" y="50"/>
                    </a:cubicBezTo>
                    <a:cubicBezTo>
                      <a:pt x="15" y="50"/>
                      <a:pt x="19" y="49"/>
                      <a:pt x="21" y="50"/>
                    </a:cubicBezTo>
                    <a:cubicBezTo>
                      <a:pt x="23" y="50"/>
                      <a:pt x="24" y="52"/>
                      <a:pt x="25" y="54"/>
                    </a:cubicBezTo>
                    <a:cubicBezTo>
                      <a:pt x="25" y="55"/>
                      <a:pt x="26" y="56"/>
                      <a:pt x="27" y="56"/>
                    </a:cubicBezTo>
                    <a:cubicBezTo>
                      <a:pt x="29" y="56"/>
                      <a:pt x="29" y="52"/>
                      <a:pt x="29" y="51"/>
                    </a:cubicBezTo>
                    <a:cubicBezTo>
                      <a:pt x="29" y="49"/>
                      <a:pt x="29" y="47"/>
                      <a:pt x="28" y="45"/>
                    </a:cubicBezTo>
                    <a:cubicBezTo>
                      <a:pt x="28" y="43"/>
                      <a:pt x="28" y="41"/>
                      <a:pt x="28" y="40"/>
                    </a:cubicBezTo>
                    <a:cubicBezTo>
                      <a:pt x="27" y="38"/>
                      <a:pt x="25" y="38"/>
                      <a:pt x="24" y="35"/>
                    </a:cubicBezTo>
                    <a:cubicBezTo>
                      <a:pt x="24" y="35"/>
                      <a:pt x="23" y="35"/>
                      <a:pt x="23" y="35"/>
                    </a:cubicBezTo>
                    <a:cubicBezTo>
                      <a:pt x="21" y="31"/>
                      <a:pt x="16" y="28"/>
                      <a:pt x="16" y="24"/>
                    </a:cubicBezTo>
                    <a:cubicBezTo>
                      <a:pt x="15" y="21"/>
                      <a:pt x="19" y="20"/>
                      <a:pt x="19" y="17"/>
                    </a:cubicBezTo>
                    <a:cubicBezTo>
                      <a:pt x="19" y="17"/>
                      <a:pt x="20" y="17"/>
                      <a:pt x="21" y="17"/>
                    </a:cubicBezTo>
                    <a:cubicBezTo>
                      <a:pt x="23" y="15"/>
                      <a:pt x="26" y="14"/>
                      <a:pt x="28" y="13"/>
                    </a:cubicBezTo>
                    <a:cubicBezTo>
                      <a:pt x="28" y="11"/>
                      <a:pt x="29" y="11"/>
                      <a:pt x="30" y="9"/>
                    </a:cubicBezTo>
                    <a:cubicBezTo>
                      <a:pt x="30" y="5"/>
                      <a:pt x="29" y="0"/>
                      <a:pt x="34" y="1"/>
                    </a:cubicBezTo>
                    <a:cubicBezTo>
                      <a:pt x="36" y="2"/>
                      <a:pt x="38" y="2"/>
                      <a:pt x="38" y="5"/>
                    </a:cubicBezTo>
                    <a:cubicBezTo>
                      <a:pt x="38" y="5"/>
                      <a:pt x="38" y="6"/>
                      <a:pt x="38" y="7"/>
                    </a:cubicBezTo>
                    <a:cubicBezTo>
                      <a:pt x="38" y="9"/>
                      <a:pt x="40" y="12"/>
                      <a:pt x="41" y="12"/>
                    </a:cubicBezTo>
                    <a:cubicBezTo>
                      <a:pt x="45" y="13"/>
                      <a:pt x="48" y="7"/>
                      <a:pt x="51" y="6"/>
                    </a:cubicBezTo>
                    <a:cubicBezTo>
                      <a:pt x="53" y="5"/>
                      <a:pt x="55" y="6"/>
                      <a:pt x="5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Freeform 14">
                <a:extLst>
                  <a:ext uri="{FF2B5EF4-FFF2-40B4-BE49-F238E27FC236}">
                    <a16:creationId xmlns:a16="http://schemas.microsoft.com/office/drawing/2014/main" id="{EDBA4AEB-9AFA-4DE4-BB70-B4E993F12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" y="1597"/>
                <a:ext cx="33" cy="41"/>
              </a:xfrm>
              <a:custGeom>
                <a:avLst/>
                <a:gdLst>
                  <a:gd name="T0" fmla="*/ 16 w 16"/>
                  <a:gd name="T1" fmla="*/ 9 h 20"/>
                  <a:gd name="T2" fmla="*/ 15 w 16"/>
                  <a:gd name="T3" fmla="*/ 14 h 20"/>
                  <a:gd name="T4" fmla="*/ 5 w 16"/>
                  <a:gd name="T5" fmla="*/ 18 h 20"/>
                  <a:gd name="T6" fmla="*/ 3 w 16"/>
                  <a:gd name="T7" fmla="*/ 16 h 20"/>
                  <a:gd name="T8" fmla="*/ 0 w 16"/>
                  <a:gd name="T9" fmla="*/ 14 h 20"/>
                  <a:gd name="T10" fmla="*/ 3 w 16"/>
                  <a:gd name="T11" fmla="*/ 7 h 20"/>
                  <a:gd name="T12" fmla="*/ 12 w 16"/>
                  <a:gd name="T13" fmla="*/ 1 h 20"/>
                  <a:gd name="T14" fmla="*/ 16 w 16"/>
                  <a:gd name="T15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20">
                    <a:moveTo>
                      <a:pt x="16" y="9"/>
                    </a:moveTo>
                    <a:cubicBezTo>
                      <a:pt x="15" y="9"/>
                      <a:pt x="14" y="12"/>
                      <a:pt x="15" y="14"/>
                    </a:cubicBezTo>
                    <a:cubicBezTo>
                      <a:pt x="13" y="16"/>
                      <a:pt x="10" y="20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2" y="15"/>
                      <a:pt x="1" y="16"/>
                      <a:pt x="0" y="14"/>
                    </a:cubicBezTo>
                    <a:cubicBezTo>
                      <a:pt x="0" y="13"/>
                      <a:pt x="2" y="9"/>
                      <a:pt x="3" y="7"/>
                    </a:cubicBezTo>
                    <a:cubicBezTo>
                      <a:pt x="5" y="4"/>
                      <a:pt x="8" y="0"/>
                      <a:pt x="12" y="1"/>
                    </a:cubicBezTo>
                    <a:cubicBezTo>
                      <a:pt x="15" y="2"/>
                      <a:pt x="16" y="5"/>
                      <a:pt x="1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Freeform 15">
                <a:extLst>
                  <a:ext uri="{FF2B5EF4-FFF2-40B4-BE49-F238E27FC236}">
                    <a16:creationId xmlns:a16="http://schemas.microsoft.com/office/drawing/2014/main" id="{48CFBC03-7B8E-45FF-89CD-5C774CCFA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1649"/>
                <a:ext cx="54" cy="41"/>
              </a:xfrm>
              <a:custGeom>
                <a:avLst/>
                <a:gdLst>
                  <a:gd name="T0" fmla="*/ 25 w 26"/>
                  <a:gd name="T1" fmla="*/ 4 h 20"/>
                  <a:gd name="T2" fmla="*/ 17 w 26"/>
                  <a:gd name="T3" fmla="*/ 16 h 20"/>
                  <a:gd name="T4" fmla="*/ 10 w 26"/>
                  <a:gd name="T5" fmla="*/ 16 h 20"/>
                  <a:gd name="T6" fmla="*/ 4 w 26"/>
                  <a:gd name="T7" fmla="*/ 12 h 20"/>
                  <a:gd name="T8" fmla="*/ 0 w 26"/>
                  <a:gd name="T9" fmla="*/ 5 h 20"/>
                  <a:gd name="T10" fmla="*/ 7 w 26"/>
                  <a:gd name="T11" fmla="*/ 2 h 20"/>
                  <a:gd name="T12" fmla="*/ 13 w 26"/>
                  <a:gd name="T13" fmla="*/ 0 h 20"/>
                  <a:gd name="T14" fmla="*/ 21 w 26"/>
                  <a:gd name="T15" fmla="*/ 1 h 20"/>
                  <a:gd name="T16" fmla="*/ 25 w 26"/>
                  <a:gd name="T1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0">
                    <a:moveTo>
                      <a:pt x="25" y="4"/>
                    </a:moveTo>
                    <a:cubicBezTo>
                      <a:pt x="26" y="10"/>
                      <a:pt x="24" y="20"/>
                      <a:pt x="17" y="16"/>
                    </a:cubicBezTo>
                    <a:cubicBezTo>
                      <a:pt x="14" y="17"/>
                      <a:pt x="13" y="15"/>
                      <a:pt x="10" y="16"/>
                    </a:cubicBezTo>
                    <a:cubicBezTo>
                      <a:pt x="8" y="15"/>
                      <a:pt x="6" y="13"/>
                      <a:pt x="4" y="12"/>
                    </a:cubicBezTo>
                    <a:cubicBezTo>
                      <a:pt x="4" y="9"/>
                      <a:pt x="0" y="8"/>
                      <a:pt x="0" y="5"/>
                    </a:cubicBezTo>
                    <a:cubicBezTo>
                      <a:pt x="1" y="3"/>
                      <a:pt x="4" y="1"/>
                      <a:pt x="7" y="2"/>
                    </a:cubicBezTo>
                    <a:cubicBezTo>
                      <a:pt x="8" y="2"/>
                      <a:pt x="11" y="1"/>
                      <a:pt x="13" y="0"/>
                    </a:cubicBezTo>
                    <a:cubicBezTo>
                      <a:pt x="14" y="0"/>
                      <a:pt x="20" y="0"/>
                      <a:pt x="21" y="1"/>
                    </a:cubicBezTo>
                    <a:cubicBezTo>
                      <a:pt x="23" y="1"/>
                      <a:pt x="23" y="3"/>
                      <a:pt x="2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Freeform 16">
                <a:extLst>
                  <a:ext uri="{FF2B5EF4-FFF2-40B4-BE49-F238E27FC236}">
                    <a16:creationId xmlns:a16="http://schemas.microsoft.com/office/drawing/2014/main" id="{68764A3D-4D81-4CFE-80DE-B867ED22F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1692"/>
                <a:ext cx="54" cy="38"/>
              </a:xfrm>
              <a:custGeom>
                <a:avLst/>
                <a:gdLst>
                  <a:gd name="T0" fmla="*/ 1 w 26"/>
                  <a:gd name="T1" fmla="*/ 3 h 18"/>
                  <a:gd name="T2" fmla="*/ 19 w 26"/>
                  <a:gd name="T3" fmla="*/ 0 h 18"/>
                  <a:gd name="T4" fmla="*/ 23 w 26"/>
                  <a:gd name="T5" fmla="*/ 3 h 18"/>
                  <a:gd name="T6" fmla="*/ 26 w 26"/>
                  <a:gd name="T7" fmla="*/ 9 h 18"/>
                  <a:gd name="T8" fmla="*/ 21 w 26"/>
                  <a:gd name="T9" fmla="*/ 17 h 18"/>
                  <a:gd name="T10" fmla="*/ 17 w 26"/>
                  <a:gd name="T11" fmla="*/ 15 h 18"/>
                  <a:gd name="T12" fmla="*/ 10 w 26"/>
                  <a:gd name="T13" fmla="*/ 12 h 18"/>
                  <a:gd name="T14" fmla="*/ 4 w 26"/>
                  <a:gd name="T15" fmla="*/ 10 h 18"/>
                  <a:gd name="T16" fmla="*/ 1 w 26"/>
                  <a:gd name="T17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18">
                    <a:moveTo>
                      <a:pt x="1" y="3"/>
                    </a:moveTo>
                    <a:cubicBezTo>
                      <a:pt x="6" y="0"/>
                      <a:pt x="13" y="1"/>
                      <a:pt x="19" y="0"/>
                    </a:cubicBezTo>
                    <a:cubicBezTo>
                      <a:pt x="20" y="0"/>
                      <a:pt x="23" y="2"/>
                      <a:pt x="23" y="3"/>
                    </a:cubicBezTo>
                    <a:cubicBezTo>
                      <a:pt x="24" y="5"/>
                      <a:pt x="25" y="7"/>
                      <a:pt x="26" y="9"/>
                    </a:cubicBezTo>
                    <a:cubicBezTo>
                      <a:pt x="25" y="12"/>
                      <a:pt x="25" y="18"/>
                      <a:pt x="21" y="17"/>
                    </a:cubicBezTo>
                    <a:cubicBezTo>
                      <a:pt x="19" y="17"/>
                      <a:pt x="19" y="16"/>
                      <a:pt x="17" y="15"/>
                    </a:cubicBezTo>
                    <a:cubicBezTo>
                      <a:pt x="14" y="14"/>
                      <a:pt x="11" y="14"/>
                      <a:pt x="10" y="12"/>
                    </a:cubicBezTo>
                    <a:cubicBezTo>
                      <a:pt x="7" y="12"/>
                      <a:pt x="6" y="11"/>
                      <a:pt x="4" y="10"/>
                    </a:cubicBezTo>
                    <a:cubicBezTo>
                      <a:pt x="2" y="8"/>
                      <a:pt x="0" y="7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17">
                <a:extLst>
                  <a:ext uri="{FF2B5EF4-FFF2-40B4-BE49-F238E27FC236}">
                    <a16:creationId xmlns:a16="http://schemas.microsoft.com/office/drawing/2014/main" id="{CA1E60C7-18B0-4EFC-AAAF-52B2B433D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1983"/>
                <a:ext cx="142" cy="86"/>
              </a:xfrm>
              <a:custGeom>
                <a:avLst/>
                <a:gdLst>
                  <a:gd name="T0" fmla="*/ 64 w 68"/>
                  <a:gd name="T1" fmla="*/ 41 h 41"/>
                  <a:gd name="T2" fmla="*/ 61 w 68"/>
                  <a:gd name="T3" fmla="*/ 41 h 41"/>
                  <a:gd name="T4" fmla="*/ 57 w 68"/>
                  <a:gd name="T5" fmla="*/ 40 h 41"/>
                  <a:gd name="T6" fmla="*/ 56 w 68"/>
                  <a:gd name="T7" fmla="*/ 39 h 41"/>
                  <a:gd name="T8" fmla="*/ 52 w 68"/>
                  <a:gd name="T9" fmla="*/ 38 h 41"/>
                  <a:gd name="T10" fmla="*/ 45 w 68"/>
                  <a:gd name="T11" fmla="*/ 35 h 41"/>
                  <a:gd name="T12" fmla="*/ 41 w 68"/>
                  <a:gd name="T13" fmla="*/ 35 h 41"/>
                  <a:gd name="T14" fmla="*/ 34 w 68"/>
                  <a:gd name="T15" fmla="*/ 34 h 41"/>
                  <a:gd name="T16" fmla="*/ 19 w 68"/>
                  <a:gd name="T17" fmla="*/ 34 h 41"/>
                  <a:gd name="T18" fmla="*/ 2 w 68"/>
                  <a:gd name="T19" fmla="*/ 34 h 41"/>
                  <a:gd name="T20" fmla="*/ 0 w 68"/>
                  <a:gd name="T21" fmla="*/ 30 h 41"/>
                  <a:gd name="T22" fmla="*/ 4 w 68"/>
                  <a:gd name="T23" fmla="*/ 26 h 41"/>
                  <a:gd name="T24" fmla="*/ 19 w 68"/>
                  <a:gd name="T25" fmla="*/ 26 h 41"/>
                  <a:gd name="T26" fmla="*/ 22 w 68"/>
                  <a:gd name="T27" fmla="*/ 25 h 41"/>
                  <a:gd name="T28" fmla="*/ 24 w 68"/>
                  <a:gd name="T29" fmla="*/ 25 h 41"/>
                  <a:gd name="T30" fmla="*/ 29 w 68"/>
                  <a:gd name="T31" fmla="*/ 25 h 41"/>
                  <a:gd name="T32" fmla="*/ 26 w 68"/>
                  <a:gd name="T33" fmla="*/ 17 h 41"/>
                  <a:gd name="T34" fmla="*/ 21 w 68"/>
                  <a:gd name="T35" fmla="*/ 13 h 41"/>
                  <a:gd name="T36" fmla="*/ 19 w 68"/>
                  <a:gd name="T37" fmla="*/ 13 h 41"/>
                  <a:gd name="T38" fmla="*/ 16 w 68"/>
                  <a:gd name="T39" fmla="*/ 9 h 41"/>
                  <a:gd name="T40" fmla="*/ 15 w 68"/>
                  <a:gd name="T41" fmla="*/ 0 h 41"/>
                  <a:gd name="T42" fmla="*/ 18 w 68"/>
                  <a:gd name="T43" fmla="*/ 2 h 41"/>
                  <a:gd name="T44" fmla="*/ 20 w 68"/>
                  <a:gd name="T45" fmla="*/ 2 h 41"/>
                  <a:gd name="T46" fmla="*/ 23 w 68"/>
                  <a:gd name="T47" fmla="*/ 6 h 41"/>
                  <a:gd name="T48" fmla="*/ 29 w 68"/>
                  <a:gd name="T49" fmla="*/ 11 h 41"/>
                  <a:gd name="T50" fmla="*/ 31 w 68"/>
                  <a:gd name="T51" fmla="*/ 12 h 41"/>
                  <a:gd name="T52" fmla="*/ 32 w 68"/>
                  <a:gd name="T53" fmla="*/ 14 h 41"/>
                  <a:gd name="T54" fmla="*/ 43 w 68"/>
                  <a:gd name="T55" fmla="*/ 23 h 41"/>
                  <a:gd name="T56" fmla="*/ 48 w 68"/>
                  <a:gd name="T57" fmla="*/ 27 h 41"/>
                  <a:gd name="T58" fmla="*/ 56 w 68"/>
                  <a:gd name="T59" fmla="*/ 31 h 41"/>
                  <a:gd name="T60" fmla="*/ 60 w 68"/>
                  <a:gd name="T61" fmla="*/ 31 h 41"/>
                  <a:gd name="T62" fmla="*/ 62 w 68"/>
                  <a:gd name="T63" fmla="*/ 33 h 41"/>
                  <a:gd name="T64" fmla="*/ 64 w 68"/>
                  <a:gd name="T65" fmla="*/ 33 h 41"/>
                  <a:gd name="T66" fmla="*/ 64 w 68"/>
                  <a:gd name="T6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" h="41">
                    <a:moveTo>
                      <a:pt x="64" y="41"/>
                    </a:moveTo>
                    <a:cubicBezTo>
                      <a:pt x="62" y="41"/>
                      <a:pt x="62" y="41"/>
                      <a:pt x="61" y="41"/>
                    </a:cubicBezTo>
                    <a:cubicBezTo>
                      <a:pt x="60" y="40"/>
                      <a:pt x="58" y="40"/>
                      <a:pt x="57" y="40"/>
                    </a:cubicBezTo>
                    <a:cubicBezTo>
                      <a:pt x="57" y="40"/>
                      <a:pt x="56" y="39"/>
                      <a:pt x="56" y="39"/>
                    </a:cubicBezTo>
                    <a:cubicBezTo>
                      <a:pt x="54" y="38"/>
                      <a:pt x="53" y="38"/>
                      <a:pt x="52" y="38"/>
                    </a:cubicBezTo>
                    <a:cubicBezTo>
                      <a:pt x="50" y="37"/>
                      <a:pt x="48" y="36"/>
                      <a:pt x="45" y="35"/>
                    </a:cubicBezTo>
                    <a:cubicBezTo>
                      <a:pt x="44" y="35"/>
                      <a:pt x="43" y="35"/>
                      <a:pt x="41" y="35"/>
                    </a:cubicBezTo>
                    <a:cubicBezTo>
                      <a:pt x="39" y="35"/>
                      <a:pt x="37" y="34"/>
                      <a:pt x="34" y="34"/>
                    </a:cubicBezTo>
                    <a:cubicBezTo>
                      <a:pt x="30" y="34"/>
                      <a:pt x="24" y="34"/>
                      <a:pt x="19" y="34"/>
                    </a:cubicBezTo>
                    <a:cubicBezTo>
                      <a:pt x="13" y="34"/>
                      <a:pt x="7" y="34"/>
                      <a:pt x="2" y="34"/>
                    </a:cubicBezTo>
                    <a:cubicBezTo>
                      <a:pt x="1" y="33"/>
                      <a:pt x="1" y="31"/>
                      <a:pt x="0" y="30"/>
                    </a:cubicBezTo>
                    <a:cubicBezTo>
                      <a:pt x="2" y="29"/>
                      <a:pt x="2" y="27"/>
                      <a:pt x="4" y="26"/>
                    </a:cubicBezTo>
                    <a:cubicBezTo>
                      <a:pt x="7" y="24"/>
                      <a:pt x="14" y="26"/>
                      <a:pt x="19" y="26"/>
                    </a:cubicBezTo>
                    <a:cubicBezTo>
                      <a:pt x="20" y="25"/>
                      <a:pt x="21" y="25"/>
                      <a:pt x="22" y="25"/>
                    </a:cubicBezTo>
                    <a:cubicBezTo>
                      <a:pt x="22" y="25"/>
                      <a:pt x="23" y="25"/>
                      <a:pt x="24" y="25"/>
                    </a:cubicBezTo>
                    <a:cubicBezTo>
                      <a:pt x="26" y="25"/>
                      <a:pt x="27" y="24"/>
                      <a:pt x="29" y="25"/>
                    </a:cubicBezTo>
                    <a:cubicBezTo>
                      <a:pt x="30" y="21"/>
                      <a:pt x="27" y="20"/>
                      <a:pt x="26" y="17"/>
                    </a:cubicBezTo>
                    <a:cubicBezTo>
                      <a:pt x="24" y="16"/>
                      <a:pt x="22" y="15"/>
                      <a:pt x="21" y="13"/>
                    </a:cubicBezTo>
                    <a:cubicBezTo>
                      <a:pt x="21" y="12"/>
                      <a:pt x="20" y="13"/>
                      <a:pt x="19" y="13"/>
                    </a:cubicBezTo>
                    <a:cubicBezTo>
                      <a:pt x="19" y="11"/>
                      <a:pt x="16" y="11"/>
                      <a:pt x="16" y="9"/>
                    </a:cubicBezTo>
                    <a:cubicBezTo>
                      <a:pt x="12" y="8"/>
                      <a:pt x="9" y="0"/>
                      <a:pt x="15" y="0"/>
                    </a:cubicBezTo>
                    <a:cubicBezTo>
                      <a:pt x="16" y="0"/>
                      <a:pt x="17" y="1"/>
                      <a:pt x="18" y="2"/>
                    </a:cubicBezTo>
                    <a:cubicBezTo>
                      <a:pt x="19" y="2"/>
                      <a:pt x="20" y="2"/>
                      <a:pt x="20" y="2"/>
                    </a:cubicBezTo>
                    <a:cubicBezTo>
                      <a:pt x="22" y="3"/>
                      <a:pt x="23" y="5"/>
                      <a:pt x="23" y="6"/>
                    </a:cubicBezTo>
                    <a:cubicBezTo>
                      <a:pt x="25" y="8"/>
                      <a:pt x="28" y="9"/>
                      <a:pt x="29" y="11"/>
                    </a:cubicBezTo>
                    <a:cubicBezTo>
                      <a:pt x="29" y="11"/>
                      <a:pt x="30" y="11"/>
                      <a:pt x="31" y="12"/>
                    </a:cubicBezTo>
                    <a:cubicBezTo>
                      <a:pt x="31" y="13"/>
                      <a:pt x="32" y="13"/>
                      <a:pt x="32" y="14"/>
                    </a:cubicBezTo>
                    <a:cubicBezTo>
                      <a:pt x="37" y="16"/>
                      <a:pt x="39" y="21"/>
                      <a:pt x="43" y="23"/>
                    </a:cubicBezTo>
                    <a:cubicBezTo>
                      <a:pt x="45" y="24"/>
                      <a:pt x="47" y="25"/>
                      <a:pt x="48" y="27"/>
                    </a:cubicBezTo>
                    <a:cubicBezTo>
                      <a:pt x="51" y="27"/>
                      <a:pt x="53" y="30"/>
                      <a:pt x="56" y="31"/>
                    </a:cubicBezTo>
                    <a:cubicBezTo>
                      <a:pt x="57" y="31"/>
                      <a:pt x="59" y="30"/>
                      <a:pt x="60" y="31"/>
                    </a:cubicBezTo>
                    <a:cubicBezTo>
                      <a:pt x="61" y="31"/>
                      <a:pt x="61" y="32"/>
                      <a:pt x="62" y="33"/>
                    </a:cubicBezTo>
                    <a:cubicBezTo>
                      <a:pt x="63" y="33"/>
                      <a:pt x="63" y="33"/>
                      <a:pt x="64" y="33"/>
                    </a:cubicBezTo>
                    <a:cubicBezTo>
                      <a:pt x="68" y="34"/>
                      <a:pt x="68" y="39"/>
                      <a:pt x="64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18">
                <a:extLst>
                  <a:ext uri="{FF2B5EF4-FFF2-40B4-BE49-F238E27FC236}">
                    <a16:creationId xmlns:a16="http://schemas.microsoft.com/office/drawing/2014/main" id="{092497A4-735A-44D1-99B0-3EB34CB08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7" y="2004"/>
                <a:ext cx="164" cy="119"/>
              </a:xfrm>
              <a:custGeom>
                <a:avLst/>
                <a:gdLst>
                  <a:gd name="T0" fmla="*/ 67 w 79"/>
                  <a:gd name="T1" fmla="*/ 1 h 57"/>
                  <a:gd name="T2" fmla="*/ 70 w 79"/>
                  <a:gd name="T3" fmla="*/ 7 h 57"/>
                  <a:gd name="T4" fmla="*/ 71 w 79"/>
                  <a:gd name="T5" fmla="*/ 10 h 57"/>
                  <a:gd name="T6" fmla="*/ 74 w 79"/>
                  <a:gd name="T7" fmla="*/ 16 h 57"/>
                  <a:gd name="T8" fmla="*/ 74 w 79"/>
                  <a:gd name="T9" fmla="*/ 20 h 57"/>
                  <a:gd name="T10" fmla="*/ 78 w 79"/>
                  <a:gd name="T11" fmla="*/ 32 h 57"/>
                  <a:gd name="T12" fmla="*/ 75 w 79"/>
                  <a:gd name="T13" fmla="*/ 36 h 57"/>
                  <a:gd name="T14" fmla="*/ 65 w 79"/>
                  <a:gd name="T15" fmla="*/ 35 h 57"/>
                  <a:gd name="T16" fmla="*/ 63 w 79"/>
                  <a:gd name="T17" fmla="*/ 35 h 57"/>
                  <a:gd name="T18" fmla="*/ 60 w 79"/>
                  <a:gd name="T19" fmla="*/ 35 h 57"/>
                  <a:gd name="T20" fmla="*/ 57 w 79"/>
                  <a:gd name="T21" fmla="*/ 33 h 57"/>
                  <a:gd name="T22" fmla="*/ 51 w 79"/>
                  <a:gd name="T23" fmla="*/ 32 h 57"/>
                  <a:gd name="T24" fmla="*/ 41 w 79"/>
                  <a:gd name="T25" fmla="*/ 31 h 57"/>
                  <a:gd name="T26" fmla="*/ 38 w 79"/>
                  <a:gd name="T27" fmla="*/ 31 h 57"/>
                  <a:gd name="T28" fmla="*/ 32 w 79"/>
                  <a:gd name="T29" fmla="*/ 30 h 57"/>
                  <a:gd name="T30" fmla="*/ 29 w 79"/>
                  <a:gd name="T31" fmla="*/ 30 h 57"/>
                  <a:gd name="T32" fmla="*/ 27 w 79"/>
                  <a:gd name="T33" fmla="*/ 28 h 57"/>
                  <a:gd name="T34" fmla="*/ 20 w 79"/>
                  <a:gd name="T35" fmla="*/ 28 h 57"/>
                  <a:gd name="T36" fmla="*/ 13 w 79"/>
                  <a:gd name="T37" fmla="*/ 29 h 57"/>
                  <a:gd name="T38" fmla="*/ 14 w 79"/>
                  <a:gd name="T39" fmla="*/ 36 h 57"/>
                  <a:gd name="T40" fmla="*/ 15 w 79"/>
                  <a:gd name="T41" fmla="*/ 39 h 57"/>
                  <a:gd name="T42" fmla="*/ 16 w 79"/>
                  <a:gd name="T43" fmla="*/ 42 h 57"/>
                  <a:gd name="T44" fmla="*/ 17 w 79"/>
                  <a:gd name="T45" fmla="*/ 47 h 57"/>
                  <a:gd name="T46" fmla="*/ 19 w 79"/>
                  <a:gd name="T47" fmla="*/ 54 h 57"/>
                  <a:gd name="T48" fmla="*/ 11 w 79"/>
                  <a:gd name="T49" fmla="*/ 53 h 57"/>
                  <a:gd name="T50" fmla="*/ 8 w 79"/>
                  <a:gd name="T51" fmla="*/ 46 h 57"/>
                  <a:gd name="T52" fmla="*/ 7 w 79"/>
                  <a:gd name="T53" fmla="*/ 42 h 57"/>
                  <a:gd name="T54" fmla="*/ 4 w 79"/>
                  <a:gd name="T55" fmla="*/ 36 h 57"/>
                  <a:gd name="T56" fmla="*/ 4 w 79"/>
                  <a:gd name="T57" fmla="*/ 34 h 57"/>
                  <a:gd name="T58" fmla="*/ 3 w 79"/>
                  <a:gd name="T59" fmla="*/ 32 h 57"/>
                  <a:gd name="T60" fmla="*/ 2 w 79"/>
                  <a:gd name="T61" fmla="*/ 30 h 57"/>
                  <a:gd name="T62" fmla="*/ 1 w 79"/>
                  <a:gd name="T63" fmla="*/ 27 h 57"/>
                  <a:gd name="T64" fmla="*/ 1 w 79"/>
                  <a:gd name="T65" fmla="*/ 23 h 57"/>
                  <a:gd name="T66" fmla="*/ 6 w 79"/>
                  <a:gd name="T67" fmla="*/ 19 h 57"/>
                  <a:gd name="T68" fmla="*/ 17 w 79"/>
                  <a:gd name="T69" fmla="*/ 19 h 57"/>
                  <a:gd name="T70" fmla="*/ 22 w 79"/>
                  <a:gd name="T71" fmla="*/ 19 h 57"/>
                  <a:gd name="T72" fmla="*/ 24 w 79"/>
                  <a:gd name="T73" fmla="*/ 20 h 57"/>
                  <a:gd name="T74" fmla="*/ 30 w 79"/>
                  <a:gd name="T75" fmla="*/ 21 h 57"/>
                  <a:gd name="T76" fmla="*/ 33 w 79"/>
                  <a:gd name="T77" fmla="*/ 22 h 57"/>
                  <a:gd name="T78" fmla="*/ 36 w 79"/>
                  <a:gd name="T79" fmla="*/ 22 h 57"/>
                  <a:gd name="T80" fmla="*/ 52 w 79"/>
                  <a:gd name="T81" fmla="*/ 24 h 57"/>
                  <a:gd name="T82" fmla="*/ 66 w 79"/>
                  <a:gd name="T83" fmla="*/ 25 h 57"/>
                  <a:gd name="T84" fmla="*/ 64 w 79"/>
                  <a:gd name="T85" fmla="*/ 15 h 57"/>
                  <a:gd name="T86" fmla="*/ 62 w 79"/>
                  <a:gd name="T87" fmla="*/ 10 h 57"/>
                  <a:gd name="T88" fmla="*/ 62 w 79"/>
                  <a:gd name="T89" fmla="*/ 7 h 57"/>
                  <a:gd name="T90" fmla="*/ 61 w 79"/>
                  <a:gd name="T91" fmla="*/ 4 h 57"/>
                  <a:gd name="T92" fmla="*/ 67 w 79"/>
                  <a:gd name="T93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9" h="57">
                    <a:moveTo>
                      <a:pt x="67" y="1"/>
                    </a:moveTo>
                    <a:cubicBezTo>
                      <a:pt x="68" y="3"/>
                      <a:pt x="69" y="5"/>
                      <a:pt x="70" y="7"/>
                    </a:cubicBezTo>
                    <a:cubicBezTo>
                      <a:pt x="70" y="8"/>
                      <a:pt x="70" y="9"/>
                      <a:pt x="71" y="10"/>
                    </a:cubicBezTo>
                    <a:cubicBezTo>
                      <a:pt x="71" y="12"/>
                      <a:pt x="73" y="14"/>
                      <a:pt x="74" y="16"/>
                    </a:cubicBezTo>
                    <a:cubicBezTo>
                      <a:pt x="74" y="17"/>
                      <a:pt x="74" y="18"/>
                      <a:pt x="74" y="20"/>
                    </a:cubicBezTo>
                    <a:cubicBezTo>
                      <a:pt x="75" y="23"/>
                      <a:pt x="79" y="27"/>
                      <a:pt x="78" y="32"/>
                    </a:cubicBezTo>
                    <a:cubicBezTo>
                      <a:pt x="78" y="33"/>
                      <a:pt x="76" y="36"/>
                      <a:pt x="75" y="36"/>
                    </a:cubicBezTo>
                    <a:cubicBezTo>
                      <a:pt x="74" y="37"/>
                      <a:pt x="68" y="36"/>
                      <a:pt x="65" y="35"/>
                    </a:cubicBezTo>
                    <a:cubicBezTo>
                      <a:pt x="64" y="35"/>
                      <a:pt x="64" y="35"/>
                      <a:pt x="63" y="35"/>
                    </a:cubicBezTo>
                    <a:cubicBezTo>
                      <a:pt x="62" y="34"/>
                      <a:pt x="61" y="35"/>
                      <a:pt x="60" y="35"/>
                    </a:cubicBezTo>
                    <a:cubicBezTo>
                      <a:pt x="59" y="34"/>
                      <a:pt x="58" y="34"/>
                      <a:pt x="57" y="33"/>
                    </a:cubicBezTo>
                    <a:cubicBezTo>
                      <a:pt x="55" y="33"/>
                      <a:pt x="53" y="33"/>
                      <a:pt x="51" y="32"/>
                    </a:cubicBezTo>
                    <a:cubicBezTo>
                      <a:pt x="48" y="32"/>
                      <a:pt x="44" y="31"/>
                      <a:pt x="41" y="31"/>
                    </a:cubicBezTo>
                    <a:cubicBezTo>
                      <a:pt x="40" y="31"/>
                      <a:pt x="39" y="31"/>
                      <a:pt x="38" y="31"/>
                    </a:cubicBezTo>
                    <a:cubicBezTo>
                      <a:pt x="36" y="30"/>
                      <a:pt x="34" y="30"/>
                      <a:pt x="32" y="30"/>
                    </a:cubicBezTo>
                    <a:cubicBezTo>
                      <a:pt x="31" y="29"/>
                      <a:pt x="30" y="30"/>
                      <a:pt x="29" y="30"/>
                    </a:cubicBezTo>
                    <a:cubicBezTo>
                      <a:pt x="28" y="30"/>
                      <a:pt x="28" y="29"/>
                      <a:pt x="27" y="28"/>
                    </a:cubicBezTo>
                    <a:cubicBezTo>
                      <a:pt x="25" y="28"/>
                      <a:pt x="23" y="28"/>
                      <a:pt x="20" y="28"/>
                    </a:cubicBezTo>
                    <a:cubicBezTo>
                      <a:pt x="18" y="28"/>
                      <a:pt x="15" y="26"/>
                      <a:pt x="13" y="29"/>
                    </a:cubicBezTo>
                    <a:cubicBezTo>
                      <a:pt x="12" y="32"/>
                      <a:pt x="14" y="34"/>
                      <a:pt x="14" y="36"/>
                    </a:cubicBezTo>
                    <a:cubicBezTo>
                      <a:pt x="15" y="37"/>
                      <a:pt x="15" y="38"/>
                      <a:pt x="15" y="39"/>
                    </a:cubicBezTo>
                    <a:cubicBezTo>
                      <a:pt x="15" y="40"/>
                      <a:pt x="16" y="41"/>
                      <a:pt x="16" y="42"/>
                    </a:cubicBezTo>
                    <a:cubicBezTo>
                      <a:pt x="17" y="44"/>
                      <a:pt x="17" y="46"/>
                      <a:pt x="17" y="47"/>
                    </a:cubicBezTo>
                    <a:cubicBezTo>
                      <a:pt x="18" y="49"/>
                      <a:pt x="20" y="50"/>
                      <a:pt x="19" y="54"/>
                    </a:cubicBezTo>
                    <a:cubicBezTo>
                      <a:pt x="17" y="57"/>
                      <a:pt x="12" y="55"/>
                      <a:pt x="11" y="53"/>
                    </a:cubicBezTo>
                    <a:cubicBezTo>
                      <a:pt x="10" y="50"/>
                      <a:pt x="9" y="48"/>
                      <a:pt x="8" y="46"/>
                    </a:cubicBezTo>
                    <a:cubicBezTo>
                      <a:pt x="7" y="44"/>
                      <a:pt x="7" y="43"/>
                      <a:pt x="7" y="42"/>
                    </a:cubicBezTo>
                    <a:cubicBezTo>
                      <a:pt x="6" y="40"/>
                      <a:pt x="4" y="38"/>
                      <a:pt x="4" y="36"/>
                    </a:cubicBezTo>
                    <a:cubicBezTo>
                      <a:pt x="3" y="35"/>
                      <a:pt x="4" y="34"/>
                      <a:pt x="4" y="34"/>
                    </a:cubicBezTo>
                    <a:cubicBezTo>
                      <a:pt x="4" y="33"/>
                      <a:pt x="3" y="33"/>
                      <a:pt x="3" y="32"/>
                    </a:cubicBezTo>
                    <a:cubicBezTo>
                      <a:pt x="2" y="31"/>
                      <a:pt x="3" y="30"/>
                      <a:pt x="2" y="30"/>
                    </a:cubicBezTo>
                    <a:cubicBezTo>
                      <a:pt x="2" y="29"/>
                      <a:pt x="1" y="28"/>
                      <a:pt x="1" y="27"/>
                    </a:cubicBezTo>
                    <a:cubicBezTo>
                      <a:pt x="1" y="26"/>
                      <a:pt x="0" y="24"/>
                      <a:pt x="1" y="23"/>
                    </a:cubicBezTo>
                    <a:cubicBezTo>
                      <a:pt x="1" y="22"/>
                      <a:pt x="4" y="19"/>
                      <a:pt x="6" y="19"/>
                    </a:cubicBezTo>
                    <a:cubicBezTo>
                      <a:pt x="9" y="17"/>
                      <a:pt x="13" y="18"/>
                      <a:pt x="17" y="19"/>
                    </a:cubicBezTo>
                    <a:cubicBezTo>
                      <a:pt x="18" y="19"/>
                      <a:pt x="20" y="19"/>
                      <a:pt x="22" y="19"/>
                    </a:cubicBezTo>
                    <a:cubicBezTo>
                      <a:pt x="23" y="19"/>
                      <a:pt x="23" y="20"/>
                      <a:pt x="24" y="20"/>
                    </a:cubicBezTo>
                    <a:cubicBezTo>
                      <a:pt x="26" y="20"/>
                      <a:pt x="28" y="20"/>
                      <a:pt x="30" y="21"/>
                    </a:cubicBezTo>
                    <a:cubicBezTo>
                      <a:pt x="31" y="21"/>
                      <a:pt x="32" y="21"/>
                      <a:pt x="33" y="22"/>
                    </a:cubicBezTo>
                    <a:cubicBezTo>
                      <a:pt x="34" y="22"/>
                      <a:pt x="35" y="22"/>
                      <a:pt x="36" y="22"/>
                    </a:cubicBezTo>
                    <a:cubicBezTo>
                      <a:pt x="41" y="22"/>
                      <a:pt x="46" y="23"/>
                      <a:pt x="52" y="24"/>
                    </a:cubicBezTo>
                    <a:cubicBezTo>
                      <a:pt x="56" y="25"/>
                      <a:pt x="62" y="26"/>
                      <a:pt x="66" y="25"/>
                    </a:cubicBezTo>
                    <a:cubicBezTo>
                      <a:pt x="67" y="21"/>
                      <a:pt x="66" y="17"/>
                      <a:pt x="64" y="15"/>
                    </a:cubicBezTo>
                    <a:cubicBezTo>
                      <a:pt x="65" y="13"/>
                      <a:pt x="63" y="12"/>
                      <a:pt x="62" y="10"/>
                    </a:cubicBezTo>
                    <a:cubicBezTo>
                      <a:pt x="62" y="9"/>
                      <a:pt x="62" y="8"/>
                      <a:pt x="62" y="7"/>
                    </a:cubicBezTo>
                    <a:cubicBezTo>
                      <a:pt x="62" y="5"/>
                      <a:pt x="61" y="4"/>
                      <a:pt x="61" y="4"/>
                    </a:cubicBezTo>
                    <a:cubicBezTo>
                      <a:pt x="61" y="1"/>
                      <a:pt x="64" y="0"/>
                      <a:pt x="6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19">
                <a:extLst>
                  <a:ext uri="{FF2B5EF4-FFF2-40B4-BE49-F238E27FC236}">
                    <a16:creationId xmlns:a16="http://schemas.microsoft.com/office/drawing/2014/main" id="{9AAF5A18-6026-412E-B6DF-82C11AC64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8" y="2060"/>
                <a:ext cx="142" cy="104"/>
              </a:xfrm>
              <a:custGeom>
                <a:avLst/>
                <a:gdLst>
                  <a:gd name="T0" fmla="*/ 20 w 68"/>
                  <a:gd name="T1" fmla="*/ 19 h 50"/>
                  <a:gd name="T2" fmla="*/ 25 w 68"/>
                  <a:gd name="T3" fmla="*/ 20 h 50"/>
                  <a:gd name="T4" fmla="*/ 29 w 68"/>
                  <a:gd name="T5" fmla="*/ 23 h 50"/>
                  <a:gd name="T6" fmla="*/ 31 w 68"/>
                  <a:gd name="T7" fmla="*/ 25 h 50"/>
                  <a:gd name="T8" fmla="*/ 40 w 68"/>
                  <a:gd name="T9" fmla="*/ 29 h 50"/>
                  <a:gd name="T10" fmla="*/ 44 w 68"/>
                  <a:gd name="T11" fmla="*/ 31 h 50"/>
                  <a:gd name="T12" fmla="*/ 46 w 68"/>
                  <a:gd name="T13" fmla="*/ 33 h 50"/>
                  <a:gd name="T14" fmla="*/ 47 w 68"/>
                  <a:gd name="T15" fmla="*/ 33 h 50"/>
                  <a:gd name="T16" fmla="*/ 64 w 68"/>
                  <a:gd name="T17" fmla="*/ 42 h 50"/>
                  <a:gd name="T18" fmla="*/ 66 w 68"/>
                  <a:gd name="T19" fmla="*/ 42 h 50"/>
                  <a:gd name="T20" fmla="*/ 68 w 68"/>
                  <a:gd name="T21" fmla="*/ 46 h 50"/>
                  <a:gd name="T22" fmla="*/ 64 w 68"/>
                  <a:gd name="T23" fmla="*/ 50 h 50"/>
                  <a:gd name="T24" fmla="*/ 58 w 68"/>
                  <a:gd name="T25" fmla="*/ 49 h 50"/>
                  <a:gd name="T26" fmla="*/ 56 w 68"/>
                  <a:gd name="T27" fmla="*/ 47 h 50"/>
                  <a:gd name="T28" fmla="*/ 55 w 68"/>
                  <a:gd name="T29" fmla="*/ 47 h 50"/>
                  <a:gd name="T30" fmla="*/ 53 w 68"/>
                  <a:gd name="T31" fmla="*/ 45 h 50"/>
                  <a:gd name="T32" fmla="*/ 49 w 68"/>
                  <a:gd name="T33" fmla="*/ 44 h 50"/>
                  <a:gd name="T34" fmla="*/ 47 w 68"/>
                  <a:gd name="T35" fmla="*/ 41 h 50"/>
                  <a:gd name="T36" fmla="*/ 44 w 68"/>
                  <a:gd name="T37" fmla="*/ 41 h 50"/>
                  <a:gd name="T38" fmla="*/ 42 w 68"/>
                  <a:gd name="T39" fmla="*/ 39 h 50"/>
                  <a:gd name="T40" fmla="*/ 40 w 68"/>
                  <a:gd name="T41" fmla="*/ 39 h 50"/>
                  <a:gd name="T42" fmla="*/ 37 w 68"/>
                  <a:gd name="T43" fmla="*/ 37 h 50"/>
                  <a:gd name="T44" fmla="*/ 36 w 68"/>
                  <a:gd name="T45" fmla="*/ 36 h 50"/>
                  <a:gd name="T46" fmla="*/ 34 w 68"/>
                  <a:gd name="T47" fmla="*/ 36 h 50"/>
                  <a:gd name="T48" fmla="*/ 29 w 68"/>
                  <a:gd name="T49" fmla="*/ 34 h 50"/>
                  <a:gd name="T50" fmla="*/ 23 w 68"/>
                  <a:gd name="T51" fmla="*/ 30 h 50"/>
                  <a:gd name="T52" fmla="*/ 20 w 68"/>
                  <a:gd name="T53" fmla="*/ 28 h 50"/>
                  <a:gd name="T54" fmla="*/ 9 w 68"/>
                  <a:gd name="T55" fmla="*/ 30 h 50"/>
                  <a:gd name="T56" fmla="*/ 9 w 68"/>
                  <a:gd name="T57" fmla="*/ 31 h 50"/>
                  <a:gd name="T58" fmla="*/ 7 w 68"/>
                  <a:gd name="T59" fmla="*/ 33 h 50"/>
                  <a:gd name="T60" fmla="*/ 7 w 68"/>
                  <a:gd name="T61" fmla="*/ 35 h 50"/>
                  <a:gd name="T62" fmla="*/ 3 w 68"/>
                  <a:gd name="T63" fmla="*/ 36 h 50"/>
                  <a:gd name="T64" fmla="*/ 0 w 68"/>
                  <a:gd name="T65" fmla="*/ 33 h 50"/>
                  <a:gd name="T66" fmla="*/ 3 w 68"/>
                  <a:gd name="T67" fmla="*/ 25 h 50"/>
                  <a:gd name="T68" fmla="*/ 5 w 68"/>
                  <a:gd name="T69" fmla="*/ 24 h 50"/>
                  <a:gd name="T70" fmla="*/ 6 w 68"/>
                  <a:gd name="T71" fmla="*/ 21 h 50"/>
                  <a:gd name="T72" fmla="*/ 6 w 68"/>
                  <a:gd name="T73" fmla="*/ 19 h 50"/>
                  <a:gd name="T74" fmla="*/ 8 w 68"/>
                  <a:gd name="T75" fmla="*/ 18 h 50"/>
                  <a:gd name="T76" fmla="*/ 7 w 68"/>
                  <a:gd name="T77" fmla="*/ 16 h 50"/>
                  <a:gd name="T78" fmla="*/ 11 w 68"/>
                  <a:gd name="T79" fmla="*/ 11 h 50"/>
                  <a:gd name="T80" fmla="*/ 13 w 68"/>
                  <a:gd name="T81" fmla="*/ 7 h 50"/>
                  <a:gd name="T82" fmla="*/ 16 w 68"/>
                  <a:gd name="T83" fmla="*/ 4 h 50"/>
                  <a:gd name="T84" fmla="*/ 21 w 68"/>
                  <a:gd name="T85" fmla="*/ 3 h 50"/>
                  <a:gd name="T86" fmla="*/ 19 w 68"/>
                  <a:gd name="T87" fmla="*/ 10 h 50"/>
                  <a:gd name="T88" fmla="*/ 19 w 68"/>
                  <a:gd name="T89" fmla="*/ 11 h 50"/>
                  <a:gd name="T90" fmla="*/ 18 w 68"/>
                  <a:gd name="T91" fmla="*/ 14 h 50"/>
                  <a:gd name="T92" fmla="*/ 20 w 68"/>
                  <a:gd name="T93" fmla="*/ 1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" h="50">
                    <a:moveTo>
                      <a:pt x="20" y="19"/>
                    </a:moveTo>
                    <a:cubicBezTo>
                      <a:pt x="22" y="19"/>
                      <a:pt x="23" y="20"/>
                      <a:pt x="25" y="20"/>
                    </a:cubicBezTo>
                    <a:cubicBezTo>
                      <a:pt x="26" y="22"/>
                      <a:pt x="28" y="22"/>
                      <a:pt x="29" y="23"/>
                    </a:cubicBezTo>
                    <a:cubicBezTo>
                      <a:pt x="30" y="23"/>
                      <a:pt x="31" y="24"/>
                      <a:pt x="31" y="25"/>
                    </a:cubicBezTo>
                    <a:cubicBezTo>
                      <a:pt x="34" y="26"/>
                      <a:pt x="38" y="28"/>
                      <a:pt x="40" y="29"/>
                    </a:cubicBezTo>
                    <a:cubicBezTo>
                      <a:pt x="42" y="30"/>
                      <a:pt x="42" y="31"/>
                      <a:pt x="44" y="31"/>
                    </a:cubicBezTo>
                    <a:cubicBezTo>
                      <a:pt x="45" y="32"/>
                      <a:pt x="45" y="33"/>
                      <a:pt x="46" y="33"/>
                    </a:cubicBezTo>
                    <a:cubicBezTo>
                      <a:pt x="46" y="33"/>
                      <a:pt x="47" y="33"/>
                      <a:pt x="47" y="33"/>
                    </a:cubicBezTo>
                    <a:cubicBezTo>
                      <a:pt x="53" y="36"/>
                      <a:pt x="59" y="38"/>
                      <a:pt x="64" y="42"/>
                    </a:cubicBezTo>
                    <a:cubicBezTo>
                      <a:pt x="65" y="42"/>
                      <a:pt x="65" y="42"/>
                      <a:pt x="66" y="42"/>
                    </a:cubicBezTo>
                    <a:cubicBezTo>
                      <a:pt x="66" y="44"/>
                      <a:pt x="68" y="44"/>
                      <a:pt x="68" y="46"/>
                    </a:cubicBezTo>
                    <a:cubicBezTo>
                      <a:pt x="68" y="48"/>
                      <a:pt x="66" y="48"/>
                      <a:pt x="64" y="50"/>
                    </a:cubicBezTo>
                    <a:cubicBezTo>
                      <a:pt x="62" y="49"/>
                      <a:pt x="60" y="49"/>
                      <a:pt x="58" y="49"/>
                    </a:cubicBezTo>
                    <a:cubicBezTo>
                      <a:pt x="57" y="48"/>
                      <a:pt x="57" y="47"/>
                      <a:pt x="56" y="47"/>
                    </a:cubicBezTo>
                    <a:cubicBezTo>
                      <a:pt x="56" y="47"/>
                      <a:pt x="55" y="47"/>
                      <a:pt x="55" y="47"/>
                    </a:cubicBezTo>
                    <a:cubicBezTo>
                      <a:pt x="54" y="46"/>
                      <a:pt x="54" y="45"/>
                      <a:pt x="53" y="45"/>
                    </a:cubicBezTo>
                    <a:cubicBezTo>
                      <a:pt x="52" y="44"/>
                      <a:pt x="50" y="45"/>
                      <a:pt x="49" y="44"/>
                    </a:cubicBezTo>
                    <a:cubicBezTo>
                      <a:pt x="48" y="43"/>
                      <a:pt x="48" y="42"/>
                      <a:pt x="47" y="41"/>
                    </a:cubicBezTo>
                    <a:cubicBezTo>
                      <a:pt x="46" y="41"/>
                      <a:pt x="45" y="42"/>
                      <a:pt x="44" y="41"/>
                    </a:cubicBezTo>
                    <a:cubicBezTo>
                      <a:pt x="44" y="41"/>
                      <a:pt x="43" y="40"/>
                      <a:pt x="42" y="39"/>
                    </a:cubicBezTo>
                    <a:cubicBezTo>
                      <a:pt x="41" y="39"/>
                      <a:pt x="41" y="39"/>
                      <a:pt x="40" y="39"/>
                    </a:cubicBezTo>
                    <a:cubicBezTo>
                      <a:pt x="39" y="39"/>
                      <a:pt x="39" y="37"/>
                      <a:pt x="37" y="37"/>
                    </a:cubicBezTo>
                    <a:cubicBezTo>
                      <a:pt x="37" y="37"/>
                      <a:pt x="37" y="36"/>
                      <a:pt x="36" y="36"/>
                    </a:cubicBezTo>
                    <a:cubicBezTo>
                      <a:pt x="35" y="36"/>
                      <a:pt x="35" y="36"/>
                      <a:pt x="34" y="36"/>
                    </a:cubicBezTo>
                    <a:cubicBezTo>
                      <a:pt x="33" y="34"/>
                      <a:pt x="31" y="34"/>
                      <a:pt x="29" y="34"/>
                    </a:cubicBezTo>
                    <a:cubicBezTo>
                      <a:pt x="27" y="33"/>
                      <a:pt x="25" y="31"/>
                      <a:pt x="23" y="30"/>
                    </a:cubicBezTo>
                    <a:cubicBezTo>
                      <a:pt x="22" y="29"/>
                      <a:pt x="21" y="29"/>
                      <a:pt x="20" y="28"/>
                    </a:cubicBezTo>
                    <a:cubicBezTo>
                      <a:pt x="17" y="27"/>
                      <a:pt x="11" y="27"/>
                      <a:pt x="9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2"/>
                      <a:pt x="8" y="32"/>
                      <a:pt x="7" y="33"/>
                    </a:cubicBezTo>
                    <a:cubicBezTo>
                      <a:pt x="7" y="34"/>
                      <a:pt x="7" y="35"/>
                      <a:pt x="7" y="35"/>
                    </a:cubicBezTo>
                    <a:cubicBezTo>
                      <a:pt x="6" y="35"/>
                      <a:pt x="4" y="36"/>
                      <a:pt x="3" y="36"/>
                    </a:cubicBezTo>
                    <a:cubicBezTo>
                      <a:pt x="2" y="35"/>
                      <a:pt x="1" y="33"/>
                      <a:pt x="0" y="33"/>
                    </a:cubicBezTo>
                    <a:cubicBezTo>
                      <a:pt x="0" y="30"/>
                      <a:pt x="2" y="28"/>
                      <a:pt x="3" y="25"/>
                    </a:cubicBezTo>
                    <a:cubicBezTo>
                      <a:pt x="3" y="24"/>
                      <a:pt x="4" y="25"/>
                      <a:pt x="5" y="24"/>
                    </a:cubicBezTo>
                    <a:cubicBezTo>
                      <a:pt x="4" y="23"/>
                      <a:pt x="4" y="21"/>
                      <a:pt x="6" y="21"/>
                    </a:cubicBezTo>
                    <a:cubicBezTo>
                      <a:pt x="6" y="20"/>
                      <a:pt x="5" y="20"/>
                      <a:pt x="6" y="19"/>
                    </a:cubicBezTo>
                    <a:cubicBezTo>
                      <a:pt x="6" y="18"/>
                      <a:pt x="7" y="18"/>
                      <a:pt x="8" y="18"/>
                    </a:cubicBezTo>
                    <a:cubicBezTo>
                      <a:pt x="8" y="17"/>
                      <a:pt x="7" y="17"/>
                      <a:pt x="7" y="16"/>
                    </a:cubicBezTo>
                    <a:cubicBezTo>
                      <a:pt x="9" y="15"/>
                      <a:pt x="9" y="12"/>
                      <a:pt x="11" y="11"/>
                    </a:cubicBezTo>
                    <a:cubicBezTo>
                      <a:pt x="11" y="10"/>
                      <a:pt x="12" y="8"/>
                      <a:pt x="13" y="7"/>
                    </a:cubicBezTo>
                    <a:cubicBezTo>
                      <a:pt x="14" y="5"/>
                      <a:pt x="14" y="4"/>
                      <a:pt x="16" y="4"/>
                    </a:cubicBezTo>
                    <a:cubicBezTo>
                      <a:pt x="16" y="0"/>
                      <a:pt x="21" y="2"/>
                      <a:pt x="21" y="3"/>
                    </a:cubicBezTo>
                    <a:cubicBezTo>
                      <a:pt x="22" y="6"/>
                      <a:pt x="20" y="7"/>
                      <a:pt x="19" y="10"/>
                    </a:cubicBezTo>
                    <a:cubicBezTo>
                      <a:pt x="19" y="10"/>
                      <a:pt x="20" y="11"/>
                      <a:pt x="19" y="11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6"/>
                      <a:pt x="20" y="17"/>
                      <a:pt x="2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Freeform 20">
                <a:extLst>
                  <a:ext uri="{FF2B5EF4-FFF2-40B4-BE49-F238E27FC236}">
                    <a16:creationId xmlns:a16="http://schemas.microsoft.com/office/drawing/2014/main" id="{085BD59C-2B77-4C6B-9DEE-FB1379166C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2090"/>
                <a:ext cx="157" cy="124"/>
              </a:xfrm>
              <a:custGeom>
                <a:avLst/>
                <a:gdLst>
                  <a:gd name="T0" fmla="*/ 44 w 75"/>
                  <a:gd name="T1" fmla="*/ 33 h 60"/>
                  <a:gd name="T2" fmla="*/ 63 w 75"/>
                  <a:gd name="T3" fmla="*/ 25 h 60"/>
                  <a:gd name="T4" fmla="*/ 65 w 75"/>
                  <a:gd name="T5" fmla="*/ 26 h 60"/>
                  <a:gd name="T6" fmla="*/ 68 w 75"/>
                  <a:gd name="T7" fmla="*/ 23 h 60"/>
                  <a:gd name="T8" fmla="*/ 72 w 75"/>
                  <a:gd name="T9" fmla="*/ 31 h 60"/>
                  <a:gd name="T10" fmla="*/ 69 w 75"/>
                  <a:gd name="T11" fmla="*/ 32 h 60"/>
                  <a:gd name="T12" fmla="*/ 62 w 75"/>
                  <a:gd name="T13" fmla="*/ 35 h 60"/>
                  <a:gd name="T14" fmla="*/ 58 w 75"/>
                  <a:gd name="T15" fmla="*/ 39 h 60"/>
                  <a:gd name="T16" fmla="*/ 55 w 75"/>
                  <a:gd name="T17" fmla="*/ 40 h 60"/>
                  <a:gd name="T18" fmla="*/ 48 w 75"/>
                  <a:gd name="T19" fmla="*/ 44 h 60"/>
                  <a:gd name="T20" fmla="*/ 34 w 75"/>
                  <a:gd name="T21" fmla="*/ 51 h 60"/>
                  <a:gd name="T22" fmla="*/ 30 w 75"/>
                  <a:gd name="T23" fmla="*/ 53 h 60"/>
                  <a:gd name="T24" fmla="*/ 17 w 75"/>
                  <a:gd name="T25" fmla="*/ 60 h 60"/>
                  <a:gd name="T26" fmla="*/ 12 w 75"/>
                  <a:gd name="T27" fmla="*/ 58 h 60"/>
                  <a:gd name="T28" fmla="*/ 12 w 75"/>
                  <a:gd name="T29" fmla="*/ 54 h 60"/>
                  <a:gd name="T30" fmla="*/ 17 w 75"/>
                  <a:gd name="T31" fmla="*/ 50 h 60"/>
                  <a:gd name="T32" fmla="*/ 20 w 75"/>
                  <a:gd name="T33" fmla="*/ 48 h 60"/>
                  <a:gd name="T34" fmla="*/ 28 w 75"/>
                  <a:gd name="T35" fmla="*/ 44 h 60"/>
                  <a:gd name="T36" fmla="*/ 34 w 75"/>
                  <a:gd name="T37" fmla="*/ 41 h 60"/>
                  <a:gd name="T38" fmla="*/ 32 w 75"/>
                  <a:gd name="T39" fmla="*/ 31 h 60"/>
                  <a:gd name="T40" fmla="*/ 28 w 75"/>
                  <a:gd name="T41" fmla="*/ 26 h 60"/>
                  <a:gd name="T42" fmla="*/ 24 w 75"/>
                  <a:gd name="T43" fmla="*/ 27 h 60"/>
                  <a:gd name="T44" fmla="*/ 13 w 75"/>
                  <a:gd name="T45" fmla="*/ 32 h 60"/>
                  <a:gd name="T46" fmla="*/ 9 w 75"/>
                  <a:gd name="T47" fmla="*/ 34 h 60"/>
                  <a:gd name="T48" fmla="*/ 0 w 75"/>
                  <a:gd name="T49" fmla="*/ 33 h 60"/>
                  <a:gd name="T50" fmla="*/ 1 w 75"/>
                  <a:gd name="T51" fmla="*/ 28 h 60"/>
                  <a:gd name="T52" fmla="*/ 5 w 75"/>
                  <a:gd name="T53" fmla="*/ 26 h 60"/>
                  <a:gd name="T54" fmla="*/ 9 w 75"/>
                  <a:gd name="T55" fmla="*/ 25 h 60"/>
                  <a:gd name="T56" fmla="*/ 11 w 75"/>
                  <a:gd name="T57" fmla="*/ 23 h 60"/>
                  <a:gd name="T58" fmla="*/ 15 w 75"/>
                  <a:gd name="T59" fmla="*/ 20 h 60"/>
                  <a:gd name="T60" fmla="*/ 25 w 75"/>
                  <a:gd name="T61" fmla="*/ 16 h 60"/>
                  <a:gd name="T62" fmla="*/ 32 w 75"/>
                  <a:gd name="T63" fmla="*/ 11 h 60"/>
                  <a:gd name="T64" fmla="*/ 39 w 75"/>
                  <a:gd name="T65" fmla="*/ 10 h 60"/>
                  <a:gd name="T66" fmla="*/ 43 w 75"/>
                  <a:gd name="T67" fmla="*/ 7 h 60"/>
                  <a:gd name="T68" fmla="*/ 47 w 75"/>
                  <a:gd name="T69" fmla="*/ 3 h 60"/>
                  <a:gd name="T70" fmla="*/ 57 w 75"/>
                  <a:gd name="T71" fmla="*/ 1 h 60"/>
                  <a:gd name="T72" fmla="*/ 58 w 75"/>
                  <a:gd name="T73" fmla="*/ 8 h 60"/>
                  <a:gd name="T74" fmla="*/ 49 w 75"/>
                  <a:gd name="T75" fmla="*/ 13 h 60"/>
                  <a:gd name="T76" fmla="*/ 48 w 75"/>
                  <a:gd name="T77" fmla="*/ 15 h 60"/>
                  <a:gd name="T78" fmla="*/ 44 w 75"/>
                  <a:gd name="T79" fmla="*/ 17 h 60"/>
                  <a:gd name="T80" fmla="*/ 42 w 75"/>
                  <a:gd name="T81" fmla="*/ 17 h 60"/>
                  <a:gd name="T82" fmla="*/ 40 w 75"/>
                  <a:gd name="T83" fmla="*/ 24 h 60"/>
                  <a:gd name="T84" fmla="*/ 41 w 75"/>
                  <a:gd name="T85" fmla="*/ 26 h 60"/>
                  <a:gd name="T86" fmla="*/ 44 w 75"/>
                  <a:gd name="T87" fmla="*/ 3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5" h="60">
                    <a:moveTo>
                      <a:pt x="44" y="33"/>
                    </a:moveTo>
                    <a:cubicBezTo>
                      <a:pt x="52" y="32"/>
                      <a:pt x="57" y="28"/>
                      <a:pt x="63" y="25"/>
                    </a:cubicBezTo>
                    <a:cubicBezTo>
                      <a:pt x="64" y="25"/>
                      <a:pt x="64" y="26"/>
                      <a:pt x="65" y="26"/>
                    </a:cubicBezTo>
                    <a:cubicBezTo>
                      <a:pt x="66" y="25"/>
                      <a:pt x="66" y="24"/>
                      <a:pt x="68" y="23"/>
                    </a:cubicBezTo>
                    <a:cubicBezTo>
                      <a:pt x="72" y="23"/>
                      <a:pt x="75" y="29"/>
                      <a:pt x="72" y="31"/>
                    </a:cubicBezTo>
                    <a:cubicBezTo>
                      <a:pt x="71" y="32"/>
                      <a:pt x="70" y="32"/>
                      <a:pt x="69" y="32"/>
                    </a:cubicBezTo>
                    <a:cubicBezTo>
                      <a:pt x="67" y="33"/>
                      <a:pt x="65" y="35"/>
                      <a:pt x="62" y="35"/>
                    </a:cubicBezTo>
                    <a:cubicBezTo>
                      <a:pt x="60" y="36"/>
                      <a:pt x="58" y="37"/>
                      <a:pt x="58" y="39"/>
                    </a:cubicBezTo>
                    <a:cubicBezTo>
                      <a:pt x="57" y="39"/>
                      <a:pt x="57" y="40"/>
                      <a:pt x="55" y="40"/>
                    </a:cubicBezTo>
                    <a:cubicBezTo>
                      <a:pt x="54" y="42"/>
                      <a:pt x="50" y="43"/>
                      <a:pt x="48" y="44"/>
                    </a:cubicBezTo>
                    <a:cubicBezTo>
                      <a:pt x="43" y="46"/>
                      <a:pt x="40" y="49"/>
                      <a:pt x="34" y="51"/>
                    </a:cubicBezTo>
                    <a:cubicBezTo>
                      <a:pt x="33" y="52"/>
                      <a:pt x="32" y="53"/>
                      <a:pt x="30" y="53"/>
                    </a:cubicBezTo>
                    <a:cubicBezTo>
                      <a:pt x="26" y="56"/>
                      <a:pt x="22" y="58"/>
                      <a:pt x="17" y="60"/>
                    </a:cubicBezTo>
                    <a:cubicBezTo>
                      <a:pt x="16" y="59"/>
                      <a:pt x="14" y="59"/>
                      <a:pt x="12" y="58"/>
                    </a:cubicBezTo>
                    <a:cubicBezTo>
                      <a:pt x="12" y="57"/>
                      <a:pt x="12" y="55"/>
                      <a:pt x="12" y="54"/>
                    </a:cubicBezTo>
                    <a:cubicBezTo>
                      <a:pt x="14" y="53"/>
                      <a:pt x="15" y="51"/>
                      <a:pt x="17" y="50"/>
                    </a:cubicBezTo>
                    <a:cubicBezTo>
                      <a:pt x="18" y="50"/>
                      <a:pt x="19" y="49"/>
                      <a:pt x="20" y="48"/>
                    </a:cubicBezTo>
                    <a:cubicBezTo>
                      <a:pt x="23" y="47"/>
                      <a:pt x="26" y="46"/>
                      <a:pt x="28" y="44"/>
                    </a:cubicBezTo>
                    <a:cubicBezTo>
                      <a:pt x="30" y="43"/>
                      <a:pt x="33" y="42"/>
                      <a:pt x="34" y="41"/>
                    </a:cubicBezTo>
                    <a:cubicBezTo>
                      <a:pt x="36" y="38"/>
                      <a:pt x="35" y="34"/>
                      <a:pt x="32" y="31"/>
                    </a:cubicBezTo>
                    <a:cubicBezTo>
                      <a:pt x="33" y="29"/>
                      <a:pt x="29" y="26"/>
                      <a:pt x="28" y="26"/>
                    </a:cubicBezTo>
                    <a:cubicBezTo>
                      <a:pt x="27" y="26"/>
                      <a:pt x="25" y="27"/>
                      <a:pt x="24" y="27"/>
                    </a:cubicBezTo>
                    <a:cubicBezTo>
                      <a:pt x="21" y="28"/>
                      <a:pt x="16" y="31"/>
                      <a:pt x="13" y="32"/>
                    </a:cubicBezTo>
                    <a:cubicBezTo>
                      <a:pt x="11" y="33"/>
                      <a:pt x="10" y="32"/>
                      <a:pt x="9" y="34"/>
                    </a:cubicBezTo>
                    <a:cubicBezTo>
                      <a:pt x="6" y="35"/>
                      <a:pt x="0" y="37"/>
                      <a:pt x="0" y="33"/>
                    </a:cubicBezTo>
                    <a:cubicBezTo>
                      <a:pt x="0" y="31"/>
                      <a:pt x="1" y="30"/>
                      <a:pt x="1" y="28"/>
                    </a:cubicBezTo>
                    <a:cubicBezTo>
                      <a:pt x="3" y="29"/>
                      <a:pt x="4" y="27"/>
                      <a:pt x="5" y="26"/>
                    </a:cubicBezTo>
                    <a:cubicBezTo>
                      <a:pt x="6" y="25"/>
                      <a:pt x="8" y="25"/>
                      <a:pt x="9" y="25"/>
                    </a:cubicBezTo>
                    <a:cubicBezTo>
                      <a:pt x="10" y="24"/>
                      <a:pt x="10" y="23"/>
                      <a:pt x="11" y="23"/>
                    </a:cubicBezTo>
                    <a:cubicBezTo>
                      <a:pt x="12" y="22"/>
                      <a:pt x="14" y="22"/>
                      <a:pt x="15" y="20"/>
                    </a:cubicBezTo>
                    <a:cubicBezTo>
                      <a:pt x="19" y="19"/>
                      <a:pt x="22" y="18"/>
                      <a:pt x="25" y="16"/>
                    </a:cubicBezTo>
                    <a:cubicBezTo>
                      <a:pt x="28" y="14"/>
                      <a:pt x="30" y="13"/>
                      <a:pt x="32" y="11"/>
                    </a:cubicBezTo>
                    <a:cubicBezTo>
                      <a:pt x="34" y="10"/>
                      <a:pt x="36" y="10"/>
                      <a:pt x="39" y="10"/>
                    </a:cubicBezTo>
                    <a:cubicBezTo>
                      <a:pt x="40" y="8"/>
                      <a:pt x="41" y="7"/>
                      <a:pt x="43" y="7"/>
                    </a:cubicBezTo>
                    <a:cubicBezTo>
                      <a:pt x="44" y="5"/>
                      <a:pt x="46" y="4"/>
                      <a:pt x="47" y="3"/>
                    </a:cubicBezTo>
                    <a:cubicBezTo>
                      <a:pt x="50" y="3"/>
                      <a:pt x="54" y="0"/>
                      <a:pt x="57" y="1"/>
                    </a:cubicBezTo>
                    <a:cubicBezTo>
                      <a:pt x="60" y="2"/>
                      <a:pt x="62" y="7"/>
                      <a:pt x="58" y="8"/>
                    </a:cubicBezTo>
                    <a:cubicBezTo>
                      <a:pt x="55" y="9"/>
                      <a:pt x="53" y="12"/>
                      <a:pt x="49" y="13"/>
                    </a:cubicBezTo>
                    <a:cubicBezTo>
                      <a:pt x="48" y="13"/>
                      <a:pt x="48" y="15"/>
                      <a:pt x="48" y="15"/>
                    </a:cubicBezTo>
                    <a:cubicBezTo>
                      <a:pt x="46" y="14"/>
                      <a:pt x="45" y="16"/>
                      <a:pt x="44" y="17"/>
                    </a:cubicBezTo>
                    <a:cubicBezTo>
                      <a:pt x="43" y="17"/>
                      <a:pt x="42" y="17"/>
                      <a:pt x="42" y="17"/>
                    </a:cubicBezTo>
                    <a:cubicBezTo>
                      <a:pt x="40" y="18"/>
                      <a:pt x="39" y="21"/>
                      <a:pt x="40" y="24"/>
                    </a:cubicBezTo>
                    <a:cubicBezTo>
                      <a:pt x="40" y="25"/>
                      <a:pt x="41" y="26"/>
                      <a:pt x="41" y="26"/>
                    </a:cubicBezTo>
                    <a:cubicBezTo>
                      <a:pt x="42" y="29"/>
                      <a:pt x="43" y="32"/>
                      <a:pt x="4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Freeform 21">
                <a:extLst>
                  <a:ext uri="{FF2B5EF4-FFF2-40B4-BE49-F238E27FC236}">
                    <a16:creationId xmlns:a16="http://schemas.microsoft.com/office/drawing/2014/main" id="{958224A3-9A40-464B-9E41-6E729C30C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7" y="2146"/>
                <a:ext cx="129" cy="87"/>
              </a:xfrm>
              <a:custGeom>
                <a:avLst/>
                <a:gdLst>
                  <a:gd name="T0" fmla="*/ 59 w 62"/>
                  <a:gd name="T1" fmla="*/ 34 h 42"/>
                  <a:gd name="T2" fmla="*/ 49 w 62"/>
                  <a:gd name="T3" fmla="*/ 36 h 42"/>
                  <a:gd name="T4" fmla="*/ 44 w 62"/>
                  <a:gd name="T5" fmla="*/ 33 h 42"/>
                  <a:gd name="T6" fmla="*/ 27 w 62"/>
                  <a:gd name="T7" fmla="*/ 22 h 42"/>
                  <a:gd name="T8" fmla="*/ 24 w 62"/>
                  <a:gd name="T9" fmla="*/ 22 h 42"/>
                  <a:gd name="T10" fmla="*/ 20 w 62"/>
                  <a:gd name="T11" fmla="*/ 18 h 42"/>
                  <a:gd name="T12" fmla="*/ 6 w 62"/>
                  <a:gd name="T13" fmla="*/ 11 h 42"/>
                  <a:gd name="T14" fmla="*/ 5 w 62"/>
                  <a:gd name="T15" fmla="*/ 9 h 42"/>
                  <a:gd name="T16" fmla="*/ 1 w 62"/>
                  <a:gd name="T17" fmla="*/ 7 h 42"/>
                  <a:gd name="T18" fmla="*/ 3 w 62"/>
                  <a:gd name="T19" fmla="*/ 2 h 42"/>
                  <a:gd name="T20" fmla="*/ 12 w 62"/>
                  <a:gd name="T21" fmla="*/ 4 h 42"/>
                  <a:gd name="T22" fmla="*/ 16 w 62"/>
                  <a:gd name="T23" fmla="*/ 6 h 42"/>
                  <a:gd name="T24" fmla="*/ 20 w 62"/>
                  <a:gd name="T25" fmla="*/ 9 h 42"/>
                  <a:gd name="T26" fmla="*/ 27 w 62"/>
                  <a:gd name="T27" fmla="*/ 14 h 42"/>
                  <a:gd name="T28" fmla="*/ 40 w 62"/>
                  <a:gd name="T29" fmla="*/ 21 h 42"/>
                  <a:gd name="T30" fmla="*/ 42 w 62"/>
                  <a:gd name="T31" fmla="*/ 23 h 42"/>
                  <a:gd name="T32" fmla="*/ 51 w 62"/>
                  <a:gd name="T33" fmla="*/ 27 h 42"/>
                  <a:gd name="T34" fmla="*/ 59 w 62"/>
                  <a:gd name="T35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" h="42">
                    <a:moveTo>
                      <a:pt x="59" y="34"/>
                    </a:moveTo>
                    <a:cubicBezTo>
                      <a:pt x="62" y="42"/>
                      <a:pt x="50" y="41"/>
                      <a:pt x="49" y="36"/>
                    </a:cubicBezTo>
                    <a:cubicBezTo>
                      <a:pt x="46" y="36"/>
                      <a:pt x="45" y="35"/>
                      <a:pt x="44" y="33"/>
                    </a:cubicBezTo>
                    <a:cubicBezTo>
                      <a:pt x="38" y="30"/>
                      <a:pt x="32" y="26"/>
                      <a:pt x="27" y="22"/>
                    </a:cubicBezTo>
                    <a:cubicBezTo>
                      <a:pt x="25" y="22"/>
                      <a:pt x="25" y="22"/>
                      <a:pt x="24" y="22"/>
                    </a:cubicBezTo>
                    <a:cubicBezTo>
                      <a:pt x="23" y="21"/>
                      <a:pt x="21" y="20"/>
                      <a:pt x="20" y="18"/>
                    </a:cubicBezTo>
                    <a:cubicBezTo>
                      <a:pt x="15" y="17"/>
                      <a:pt x="12" y="12"/>
                      <a:pt x="6" y="11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4" y="9"/>
                      <a:pt x="2" y="8"/>
                      <a:pt x="1" y="7"/>
                    </a:cubicBezTo>
                    <a:cubicBezTo>
                      <a:pt x="0" y="5"/>
                      <a:pt x="2" y="3"/>
                      <a:pt x="3" y="2"/>
                    </a:cubicBezTo>
                    <a:cubicBezTo>
                      <a:pt x="7" y="0"/>
                      <a:pt x="9" y="3"/>
                      <a:pt x="12" y="4"/>
                    </a:cubicBezTo>
                    <a:cubicBezTo>
                      <a:pt x="13" y="5"/>
                      <a:pt x="15" y="5"/>
                      <a:pt x="16" y="6"/>
                    </a:cubicBezTo>
                    <a:cubicBezTo>
                      <a:pt x="17" y="7"/>
                      <a:pt x="19" y="9"/>
                      <a:pt x="20" y="9"/>
                    </a:cubicBezTo>
                    <a:cubicBezTo>
                      <a:pt x="23" y="11"/>
                      <a:pt x="26" y="11"/>
                      <a:pt x="27" y="14"/>
                    </a:cubicBezTo>
                    <a:cubicBezTo>
                      <a:pt x="32" y="15"/>
                      <a:pt x="35" y="19"/>
                      <a:pt x="40" y="21"/>
                    </a:cubicBezTo>
                    <a:cubicBezTo>
                      <a:pt x="41" y="21"/>
                      <a:pt x="41" y="22"/>
                      <a:pt x="42" y="23"/>
                    </a:cubicBezTo>
                    <a:cubicBezTo>
                      <a:pt x="45" y="24"/>
                      <a:pt x="48" y="26"/>
                      <a:pt x="51" y="27"/>
                    </a:cubicBezTo>
                    <a:cubicBezTo>
                      <a:pt x="53" y="31"/>
                      <a:pt x="57" y="31"/>
                      <a:pt x="5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Freeform 22">
                <a:extLst>
                  <a:ext uri="{FF2B5EF4-FFF2-40B4-BE49-F238E27FC236}">
                    <a16:creationId xmlns:a16="http://schemas.microsoft.com/office/drawing/2014/main" id="{86C48A97-C87F-4A19-BC99-77080562D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" y="2160"/>
                <a:ext cx="152" cy="133"/>
              </a:xfrm>
              <a:custGeom>
                <a:avLst/>
                <a:gdLst>
                  <a:gd name="T0" fmla="*/ 72 w 73"/>
                  <a:gd name="T1" fmla="*/ 27 h 64"/>
                  <a:gd name="T2" fmla="*/ 62 w 73"/>
                  <a:gd name="T3" fmla="*/ 22 h 64"/>
                  <a:gd name="T4" fmla="*/ 62 w 73"/>
                  <a:gd name="T5" fmla="*/ 21 h 64"/>
                  <a:gd name="T6" fmla="*/ 55 w 73"/>
                  <a:gd name="T7" fmla="*/ 14 h 64"/>
                  <a:gd name="T8" fmla="*/ 46 w 73"/>
                  <a:gd name="T9" fmla="*/ 16 h 64"/>
                  <a:gd name="T10" fmla="*/ 40 w 73"/>
                  <a:gd name="T11" fmla="*/ 25 h 64"/>
                  <a:gd name="T12" fmla="*/ 41 w 73"/>
                  <a:gd name="T13" fmla="*/ 28 h 64"/>
                  <a:gd name="T14" fmla="*/ 44 w 73"/>
                  <a:gd name="T15" fmla="*/ 41 h 64"/>
                  <a:gd name="T16" fmla="*/ 41 w 73"/>
                  <a:gd name="T17" fmla="*/ 41 h 64"/>
                  <a:gd name="T18" fmla="*/ 32 w 73"/>
                  <a:gd name="T19" fmla="*/ 30 h 64"/>
                  <a:gd name="T20" fmla="*/ 19 w 73"/>
                  <a:gd name="T21" fmla="*/ 35 h 64"/>
                  <a:gd name="T22" fmla="*/ 18 w 73"/>
                  <a:gd name="T23" fmla="*/ 37 h 64"/>
                  <a:gd name="T24" fmla="*/ 14 w 73"/>
                  <a:gd name="T25" fmla="*/ 39 h 64"/>
                  <a:gd name="T26" fmla="*/ 14 w 73"/>
                  <a:gd name="T27" fmla="*/ 43 h 64"/>
                  <a:gd name="T28" fmla="*/ 18 w 73"/>
                  <a:gd name="T29" fmla="*/ 50 h 64"/>
                  <a:gd name="T30" fmla="*/ 23 w 73"/>
                  <a:gd name="T31" fmla="*/ 62 h 64"/>
                  <a:gd name="T32" fmla="*/ 15 w 73"/>
                  <a:gd name="T33" fmla="*/ 60 h 64"/>
                  <a:gd name="T34" fmla="*/ 9 w 73"/>
                  <a:gd name="T35" fmla="*/ 50 h 64"/>
                  <a:gd name="T36" fmla="*/ 2 w 73"/>
                  <a:gd name="T37" fmla="*/ 40 h 64"/>
                  <a:gd name="T38" fmla="*/ 1 w 73"/>
                  <a:gd name="T39" fmla="*/ 36 h 64"/>
                  <a:gd name="T40" fmla="*/ 5 w 73"/>
                  <a:gd name="T41" fmla="*/ 32 h 64"/>
                  <a:gd name="T42" fmla="*/ 6 w 73"/>
                  <a:gd name="T43" fmla="*/ 33 h 64"/>
                  <a:gd name="T44" fmla="*/ 9 w 73"/>
                  <a:gd name="T45" fmla="*/ 29 h 64"/>
                  <a:gd name="T46" fmla="*/ 22 w 73"/>
                  <a:gd name="T47" fmla="*/ 22 h 64"/>
                  <a:gd name="T48" fmla="*/ 22 w 73"/>
                  <a:gd name="T49" fmla="*/ 20 h 64"/>
                  <a:gd name="T50" fmla="*/ 26 w 73"/>
                  <a:gd name="T51" fmla="*/ 19 h 64"/>
                  <a:gd name="T52" fmla="*/ 33 w 73"/>
                  <a:gd name="T53" fmla="*/ 14 h 64"/>
                  <a:gd name="T54" fmla="*/ 36 w 73"/>
                  <a:gd name="T55" fmla="*/ 11 h 64"/>
                  <a:gd name="T56" fmla="*/ 40 w 73"/>
                  <a:gd name="T57" fmla="*/ 9 h 64"/>
                  <a:gd name="T58" fmla="*/ 42 w 73"/>
                  <a:gd name="T59" fmla="*/ 6 h 64"/>
                  <a:gd name="T60" fmla="*/ 46 w 73"/>
                  <a:gd name="T61" fmla="*/ 4 h 64"/>
                  <a:gd name="T62" fmla="*/ 49 w 73"/>
                  <a:gd name="T63" fmla="*/ 1 h 64"/>
                  <a:gd name="T64" fmla="*/ 59 w 73"/>
                  <a:gd name="T65" fmla="*/ 5 h 64"/>
                  <a:gd name="T66" fmla="*/ 60 w 73"/>
                  <a:gd name="T67" fmla="*/ 6 h 64"/>
                  <a:gd name="T68" fmla="*/ 68 w 73"/>
                  <a:gd name="T69" fmla="*/ 17 h 64"/>
                  <a:gd name="T70" fmla="*/ 69 w 73"/>
                  <a:gd name="T71" fmla="*/ 19 h 64"/>
                  <a:gd name="T72" fmla="*/ 72 w 73"/>
                  <a:gd name="T73" fmla="*/ 2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3" h="64">
                    <a:moveTo>
                      <a:pt x="72" y="27"/>
                    </a:moveTo>
                    <a:cubicBezTo>
                      <a:pt x="67" y="30"/>
                      <a:pt x="64" y="25"/>
                      <a:pt x="62" y="22"/>
                    </a:cubicBezTo>
                    <a:cubicBezTo>
                      <a:pt x="62" y="22"/>
                      <a:pt x="62" y="21"/>
                      <a:pt x="62" y="21"/>
                    </a:cubicBezTo>
                    <a:cubicBezTo>
                      <a:pt x="59" y="19"/>
                      <a:pt x="58" y="15"/>
                      <a:pt x="55" y="14"/>
                    </a:cubicBezTo>
                    <a:cubicBezTo>
                      <a:pt x="51" y="12"/>
                      <a:pt x="50" y="16"/>
                      <a:pt x="46" y="16"/>
                    </a:cubicBezTo>
                    <a:cubicBezTo>
                      <a:pt x="44" y="19"/>
                      <a:pt x="39" y="20"/>
                      <a:pt x="40" y="25"/>
                    </a:cubicBezTo>
                    <a:cubicBezTo>
                      <a:pt x="40" y="26"/>
                      <a:pt x="41" y="27"/>
                      <a:pt x="41" y="28"/>
                    </a:cubicBezTo>
                    <a:cubicBezTo>
                      <a:pt x="43" y="33"/>
                      <a:pt x="48" y="36"/>
                      <a:pt x="44" y="41"/>
                    </a:cubicBezTo>
                    <a:cubicBezTo>
                      <a:pt x="43" y="41"/>
                      <a:pt x="42" y="40"/>
                      <a:pt x="41" y="41"/>
                    </a:cubicBezTo>
                    <a:cubicBezTo>
                      <a:pt x="37" y="38"/>
                      <a:pt x="35" y="33"/>
                      <a:pt x="32" y="30"/>
                    </a:cubicBezTo>
                    <a:cubicBezTo>
                      <a:pt x="26" y="30"/>
                      <a:pt x="23" y="32"/>
                      <a:pt x="19" y="35"/>
                    </a:cubicBezTo>
                    <a:cubicBezTo>
                      <a:pt x="19" y="35"/>
                      <a:pt x="18" y="36"/>
                      <a:pt x="18" y="37"/>
                    </a:cubicBezTo>
                    <a:cubicBezTo>
                      <a:pt x="16" y="37"/>
                      <a:pt x="15" y="38"/>
                      <a:pt x="14" y="39"/>
                    </a:cubicBezTo>
                    <a:cubicBezTo>
                      <a:pt x="14" y="41"/>
                      <a:pt x="14" y="42"/>
                      <a:pt x="14" y="43"/>
                    </a:cubicBezTo>
                    <a:cubicBezTo>
                      <a:pt x="15" y="46"/>
                      <a:pt x="17" y="47"/>
                      <a:pt x="18" y="50"/>
                    </a:cubicBezTo>
                    <a:cubicBezTo>
                      <a:pt x="20" y="53"/>
                      <a:pt x="25" y="56"/>
                      <a:pt x="23" y="62"/>
                    </a:cubicBezTo>
                    <a:cubicBezTo>
                      <a:pt x="20" y="64"/>
                      <a:pt x="17" y="61"/>
                      <a:pt x="15" y="60"/>
                    </a:cubicBezTo>
                    <a:cubicBezTo>
                      <a:pt x="14" y="56"/>
                      <a:pt x="9" y="55"/>
                      <a:pt x="9" y="50"/>
                    </a:cubicBezTo>
                    <a:cubicBezTo>
                      <a:pt x="6" y="49"/>
                      <a:pt x="4" y="43"/>
                      <a:pt x="2" y="40"/>
                    </a:cubicBezTo>
                    <a:cubicBezTo>
                      <a:pt x="1" y="39"/>
                      <a:pt x="0" y="38"/>
                      <a:pt x="1" y="36"/>
                    </a:cubicBezTo>
                    <a:cubicBezTo>
                      <a:pt x="1" y="35"/>
                      <a:pt x="4" y="34"/>
                      <a:pt x="5" y="32"/>
                    </a:cubicBezTo>
                    <a:cubicBezTo>
                      <a:pt x="5" y="32"/>
                      <a:pt x="5" y="33"/>
                      <a:pt x="6" y="33"/>
                    </a:cubicBezTo>
                    <a:cubicBezTo>
                      <a:pt x="7" y="31"/>
                      <a:pt x="8" y="31"/>
                      <a:pt x="9" y="29"/>
                    </a:cubicBezTo>
                    <a:cubicBezTo>
                      <a:pt x="15" y="28"/>
                      <a:pt x="17" y="24"/>
                      <a:pt x="22" y="22"/>
                    </a:cubicBezTo>
                    <a:cubicBezTo>
                      <a:pt x="22" y="22"/>
                      <a:pt x="22" y="21"/>
                      <a:pt x="22" y="20"/>
                    </a:cubicBezTo>
                    <a:cubicBezTo>
                      <a:pt x="24" y="20"/>
                      <a:pt x="25" y="18"/>
                      <a:pt x="26" y="19"/>
                    </a:cubicBezTo>
                    <a:cubicBezTo>
                      <a:pt x="28" y="17"/>
                      <a:pt x="30" y="16"/>
                      <a:pt x="33" y="14"/>
                    </a:cubicBezTo>
                    <a:cubicBezTo>
                      <a:pt x="34" y="13"/>
                      <a:pt x="35" y="11"/>
                      <a:pt x="36" y="11"/>
                    </a:cubicBezTo>
                    <a:cubicBezTo>
                      <a:pt x="38" y="10"/>
                      <a:pt x="39" y="10"/>
                      <a:pt x="40" y="9"/>
                    </a:cubicBezTo>
                    <a:cubicBezTo>
                      <a:pt x="41" y="8"/>
                      <a:pt x="41" y="7"/>
                      <a:pt x="42" y="6"/>
                    </a:cubicBezTo>
                    <a:cubicBezTo>
                      <a:pt x="43" y="5"/>
                      <a:pt x="44" y="4"/>
                      <a:pt x="46" y="4"/>
                    </a:cubicBezTo>
                    <a:cubicBezTo>
                      <a:pt x="47" y="3"/>
                      <a:pt x="49" y="2"/>
                      <a:pt x="49" y="1"/>
                    </a:cubicBezTo>
                    <a:cubicBezTo>
                      <a:pt x="54" y="0"/>
                      <a:pt x="58" y="2"/>
                      <a:pt x="59" y="5"/>
                    </a:cubicBezTo>
                    <a:cubicBezTo>
                      <a:pt x="60" y="5"/>
                      <a:pt x="60" y="5"/>
                      <a:pt x="60" y="6"/>
                    </a:cubicBezTo>
                    <a:cubicBezTo>
                      <a:pt x="63" y="9"/>
                      <a:pt x="65" y="14"/>
                      <a:pt x="68" y="17"/>
                    </a:cubicBezTo>
                    <a:cubicBezTo>
                      <a:pt x="68" y="17"/>
                      <a:pt x="69" y="18"/>
                      <a:pt x="69" y="19"/>
                    </a:cubicBezTo>
                    <a:cubicBezTo>
                      <a:pt x="71" y="20"/>
                      <a:pt x="73" y="23"/>
                      <a:pt x="7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9" name="Freeform 23">
                <a:extLst>
                  <a:ext uri="{FF2B5EF4-FFF2-40B4-BE49-F238E27FC236}">
                    <a16:creationId xmlns:a16="http://schemas.microsoft.com/office/drawing/2014/main" id="{E27F009D-5B5E-4FCA-9711-4DD15450AE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25" y="2187"/>
                <a:ext cx="200" cy="196"/>
              </a:xfrm>
              <a:custGeom>
                <a:avLst/>
                <a:gdLst>
                  <a:gd name="T0" fmla="*/ 79 w 96"/>
                  <a:gd name="T1" fmla="*/ 57 h 94"/>
                  <a:gd name="T2" fmla="*/ 71 w 96"/>
                  <a:gd name="T3" fmla="*/ 56 h 94"/>
                  <a:gd name="T4" fmla="*/ 68 w 96"/>
                  <a:gd name="T5" fmla="*/ 50 h 94"/>
                  <a:gd name="T6" fmla="*/ 86 w 96"/>
                  <a:gd name="T7" fmla="*/ 44 h 94"/>
                  <a:gd name="T8" fmla="*/ 84 w 96"/>
                  <a:gd name="T9" fmla="*/ 32 h 94"/>
                  <a:gd name="T10" fmla="*/ 76 w 96"/>
                  <a:gd name="T11" fmla="*/ 29 h 94"/>
                  <a:gd name="T12" fmla="*/ 64 w 96"/>
                  <a:gd name="T13" fmla="*/ 31 h 94"/>
                  <a:gd name="T14" fmla="*/ 41 w 96"/>
                  <a:gd name="T15" fmla="*/ 35 h 94"/>
                  <a:gd name="T16" fmla="*/ 43 w 96"/>
                  <a:gd name="T17" fmla="*/ 52 h 94"/>
                  <a:gd name="T18" fmla="*/ 56 w 96"/>
                  <a:gd name="T19" fmla="*/ 68 h 94"/>
                  <a:gd name="T20" fmla="*/ 62 w 96"/>
                  <a:gd name="T21" fmla="*/ 72 h 94"/>
                  <a:gd name="T22" fmla="*/ 58 w 96"/>
                  <a:gd name="T23" fmla="*/ 80 h 94"/>
                  <a:gd name="T24" fmla="*/ 52 w 96"/>
                  <a:gd name="T25" fmla="*/ 76 h 94"/>
                  <a:gd name="T26" fmla="*/ 45 w 96"/>
                  <a:gd name="T27" fmla="*/ 71 h 94"/>
                  <a:gd name="T28" fmla="*/ 33 w 96"/>
                  <a:gd name="T29" fmla="*/ 67 h 94"/>
                  <a:gd name="T30" fmla="*/ 36 w 96"/>
                  <a:gd name="T31" fmla="*/ 75 h 94"/>
                  <a:gd name="T32" fmla="*/ 42 w 96"/>
                  <a:gd name="T33" fmla="*/ 83 h 94"/>
                  <a:gd name="T34" fmla="*/ 42 w 96"/>
                  <a:gd name="T35" fmla="*/ 94 h 94"/>
                  <a:gd name="T36" fmla="*/ 35 w 96"/>
                  <a:gd name="T37" fmla="*/ 91 h 94"/>
                  <a:gd name="T38" fmla="*/ 33 w 96"/>
                  <a:gd name="T39" fmla="*/ 88 h 94"/>
                  <a:gd name="T40" fmla="*/ 29 w 96"/>
                  <a:gd name="T41" fmla="*/ 82 h 94"/>
                  <a:gd name="T42" fmla="*/ 26 w 96"/>
                  <a:gd name="T43" fmla="*/ 79 h 94"/>
                  <a:gd name="T44" fmla="*/ 19 w 96"/>
                  <a:gd name="T45" fmla="*/ 71 h 94"/>
                  <a:gd name="T46" fmla="*/ 5 w 96"/>
                  <a:gd name="T47" fmla="*/ 52 h 94"/>
                  <a:gd name="T48" fmla="*/ 0 w 96"/>
                  <a:gd name="T49" fmla="*/ 46 h 94"/>
                  <a:gd name="T50" fmla="*/ 27 w 96"/>
                  <a:gd name="T51" fmla="*/ 30 h 94"/>
                  <a:gd name="T52" fmla="*/ 33 w 96"/>
                  <a:gd name="T53" fmla="*/ 31 h 94"/>
                  <a:gd name="T54" fmla="*/ 35 w 96"/>
                  <a:gd name="T55" fmla="*/ 25 h 94"/>
                  <a:gd name="T56" fmla="*/ 41 w 96"/>
                  <a:gd name="T57" fmla="*/ 3 h 94"/>
                  <a:gd name="T58" fmla="*/ 55 w 96"/>
                  <a:gd name="T59" fmla="*/ 1 h 94"/>
                  <a:gd name="T60" fmla="*/ 58 w 96"/>
                  <a:gd name="T61" fmla="*/ 8 h 94"/>
                  <a:gd name="T62" fmla="*/ 43 w 96"/>
                  <a:gd name="T63" fmla="*/ 13 h 94"/>
                  <a:gd name="T64" fmla="*/ 46 w 96"/>
                  <a:gd name="T65" fmla="*/ 24 h 94"/>
                  <a:gd name="T66" fmla="*/ 55 w 96"/>
                  <a:gd name="T67" fmla="*/ 25 h 94"/>
                  <a:gd name="T68" fmla="*/ 70 w 96"/>
                  <a:gd name="T69" fmla="*/ 21 h 94"/>
                  <a:gd name="T70" fmla="*/ 74 w 96"/>
                  <a:gd name="T71" fmla="*/ 20 h 94"/>
                  <a:gd name="T72" fmla="*/ 81 w 96"/>
                  <a:gd name="T73" fmla="*/ 21 h 94"/>
                  <a:gd name="T74" fmla="*/ 91 w 96"/>
                  <a:gd name="T75" fmla="*/ 26 h 94"/>
                  <a:gd name="T76" fmla="*/ 94 w 96"/>
                  <a:gd name="T77" fmla="*/ 30 h 94"/>
                  <a:gd name="T78" fmla="*/ 95 w 96"/>
                  <a:gd name="T79" fmla="*/ 37 h 94"/>
                  <a:gd name="T80" fmla="*/ 95 w 96"/>
                  <a:gd name="T81" fmla="*/ 43 h 94"/>
                  <a:gd name="T82" fmla="*/ 94 w 96"/>
                  <a:gd name="T83" fmla="*/ 46 h 94"/>
                  <a:gd name="T84" fmla="*/ 22 w 96"/>
                  <a:gd name="T85" fmla="*/ 57 h 94"/>
                  <a:gd name="T86" fmla="*/ 31 w 96"/>
                  <a:gd name="T87" fmla="*/ 55 h 94"/>
                  <a:gd name="T88" fmla="*/ 34 w 96"/>
                  <a:gd name="T89" fmla="*/ 47 h 94"/>
                  <a:gd name="T90" fmla="*/ 27 w 96"/>
                  <a:gd name="T91" fmla="*/ 39 h 94"/>
                  <a:gd name="T92" fmla="*/ 15 w 96"/>
                  <a:gd name="T93" fmla="*/ 48 h 94"/>
                  <a:gd name="T94" fmla="*/ 16 w 96"/>
                  <a:gd name="T95" fmla="*/ 5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6" h="94">
                    <a:moveTo>
                      <a:pt x="91" y="53"/>
                    </a:moveTo>
                    <a:cubicBezTo>
                      <a:pt x="88" y="54"/>
                      <a:pt x="85" y="57"/>
                      <a:pt x="79" y="57"/>
                    </a:cubicBezTo>
                    <a:cubicBezTo>
                      <a:pt x="79" y="57"/>
                      <a:pt x="77" y="56"/>
                      <a:pt x="76" y="56"/>
                    </a:cubicBezTo>
                    <a:cubicBezTo>
                      <a:pt x="74" y="56"/>
                      <a:pt x="72" y="57"/>
                      <a:pt x="71" y="56"/>
                    </a:cubicBezTo>
                    <a:cubicBezTo>
                      <a:pt x="70" y="56"/>
                      <a:pt x="68" y="54"/>
                      <a:pt x="68" y="53"/>
                    </a:cubicBezTo>
                    <a:cubicBezTo>
                      <a:pt x="67" y="52"/>
                      <a:pt x="68" y="51"/>
                      <a:pt x="68" y="50"/>
                    </a:cubicBezTo>
                    <a:cubicBezTo>
                      <a:pt x="70" y="48"/>
                      <a:pt x="73" y="49"/>
                      <a:pt x="76" y="49"/>
                    </a:cubicBezTo>
                    <a:cubicBezTo>
                      <a:pt x="80" y="48"/>
                      <a:pt x="83" y="46"/>
                      <a:pt x="86" y="44"/>
                    </a:cubicBezTo>
                    <a:cubicBezTo>
                      <a:pt x="86" y="43"/>
                      <a:pt x="86" y="42"/>
                      <a:pt x="85" y="42"/>
                    </a:cubicBezTo>
                    <a:cubicBezTo>
                      <a:pt x="87" y="39"/>
                      <a:pt x="86" y="35"/>
                      <a:pt x="84" y="32"/>
                    </a:cubicBezTo>
                    <a:cubicBezTo>
                      <a:pt x="82" y="31"/>
                      <a:pt x="81" y="29"/>
                      <a:pt x="79" y="29"/>
                    </a:cubicBezTo>
                    <a:cubicBezTo>
                      <a:pt x="78" y="29"/>
                      <a:pt x="77" y="29"/>
                      <a:pt x="76" y="29"/>
                    </a:cubicBezTo>
                    <a:cubicBezTo>
                      <a:pt x="75" y="29"/>
                      <a:pt x="74" y="29"/>
                      <a:pt x="73" y="29"/>
                    </a:cubicBezTo>
                    <a:cubicBezTo>
                      <a:pt x="70" y="29"/>
                      <a:pt x="67" y="31"/>
                      <a:pt x="64" y="31"/>
                    </a:cubicBezTo>
                    <a:cubicBezTo>
                      <a:pt x="61" y="34"/>
                      <a:pt x="56" y="34"/>
                      <a:pt x="53" y="36"/>
                    </a:cubicBezTo>
                    <a:cubicBezTo>
                      <a:pt x="48" y="36"/>
                      <a:pt x="45" y="34"/>
                      <a:pt x="41" y="35"/>
                    </a:cubicBezTo>
                    <a:cubicBezTo>
                      <a:pt x="40" y="37"/>
                      <a:pt x="42" y="41"/>
                      <a:pt x="44" y="43"/>
                    </a:cubicBezTo>
                    <a:cubicBezTo>
                      <a:pt x="42" y="45"/>
                      <a:pt x="45" y="50"/>
                      <a:pt x="43" y="52"/>
                    </a:cubicBezTo>
                    <a:cubicBezTo>
                      <a:pt x="44" y="55"/>
                      <a:pt x="44" y="58"/>
                      <a:pt x="46" y="60"/>
                    </a:cubicBezTo>
                    <a:cubicBezTo>
                      <a:pt x="49" y="63"/>
                      <a:pt x="54" y="64"/>
                      <a:pt x="56" y="68"/>
                    </a:cubicBezTo>
                    <a:cubicBezTo>
                      <a:pt x="59" y="68"/>
                      <a:pt x="59" y="70"/>
                      <a:pt x="60" y="71"/>
                    </a:cubicBezTo>
                    <a:cubicBezTo>
                      <a:pt x="61" y="72"/>
                      <a:pt x="62" y="72"/>
                      <a:pt x="62" y="72"/>
                    </a:cubicBezTo>
                    <a:cubicBezTo>
                      <a:pt x="63" y="73"/>
                      <a:pt x="65" y="75"/>
                      <a:pt x="65" y="75"/>
                    </a:cubicBezTo>
                    <a:cubicBezTo>
                      <a:pt x="65" y="78"/>
                      <a:pt x="61" y="81"/>
                      <a:pt x="58" y="80"/>
                    </a:cubicBezTo>
                    <a:cubicBezTo>
                      <a:pt x="58" y="80"/>
                      <a:pt x="58" y="79"/>
                      <a:pt x="57" y="78"/>
                    </a:cubicBezTo>
                    <a:cubicBezTo>
                      <a:pt x="56" y="78"/>
                      <a:pt x="54" y="77"/>
                      <a:pt x="52" y="76"/>
                    </a:cubicBezTo>
                    <a:cubicBezTo>
                      <a:pt x="50" y="75"/>
                      <a:pt x="48" y="73"/>
                      <a:pt x="46" y="71"/>
                    </a:cubicBezTo>
                    <a:cubicBezTo>
                      <a:pt x="46" y="71"/>
                      <a:pt x="45" y="71"/>
                      <a:pt x="45" y="71"/>
                    </a:cubicBezTo>
                    <a:cubicBezTo>
                      <a:pt x="43" y="69"/>
                      <a:pt x="40" y="68"/>
                      <a:pt x="38" y="66"/>
                    </a:cubicBezTo>
                    <a:cubicBezTo>
                      <a:pt x="35" y="65"/>
                      <a:pt x="33" y="65"/>
                      <a:pt x="33" y="67"/>
                    </a:cubicBezTo>
                    <a:cubicBezTo>
                      <a:pt x="32" y="69"/>
                      <a:pt x="34" y="70"/>
                      <a:pt x="33" y="72"/>
                    </a:cubicBezTo>
                    <a:cubicBezTo>
                      <a:pt x="34" y="73"/>
                      <a:pt x="35" y="74"/>
                      <a:pt x="36" y="75"/>
                    </a:cubicBezTo>
                    <a:cubicBezTo>
                      <a:pt x="36" y="76"/>
                      <a:pt x="37" y="76"/>
                      <a:pt x="37" y="77"/>
                    </a:cubicBezTo>
                    <a:cubicBezTo>
                      <a:pt x="38" y="79"/>
                      <a:pt x="40" y="81"/>
                      <a:pt x="42" y="83"/>
                    </a:cubicBezTo>
                    <a:cubicBezTo>
                      <a:pt x="43" y="85"/>
                      <a:pt x="46" y="88"/>
                      <a:pt x="46" y="90"/>
                    </a:cubicBezTo>
                    <a:cubicBezTo>
                      <a:pt x="45" y="92"/>
                      <a:pt x="43" y="92"/>
                      <a:pt x="42" y="94"/>
                    </a:cubicBezTo>
                    <a:cubicBezTo>
                      <a:pt x="40" y="94"/>
                      <a:pt x="40" y="94"/>
                      <a:pt x="38" y="94"/>
                    </a:cubicBezTo>
                    <a:cubicBezTo>
                      <a:pt x="37" y="93"/>
                      <a:pt x="36" y="92"/>
                      <a:pt x="35" y="91"/>
                    </a:cubicBezTo>
                    <a:cubicBezTo>
                      <a:pt x="35" y="90"/>
                      <a:pt x="34" y="90"/>
                      <a:pt x="33" y="90"/>
                    </a:cubicBezTo>
                    <a:cubicBezTo>
                      <a:pt x="33" y="89"/>
                      <a:pt x="33" y="88"/>
                      <a:pt x="33" y="88"/>
                    </a:cubicBezTo>
                    <a:cubicBezTo>
                      <a:pt x="32" y="87"/>
                      <a:pt x="31" y="86"/>
                      <a:pt x="30" y="85"/>
                    </a:cubicBezTo>
                    <a:cubicBezTo>
                      <a:pt x="29" y="84"/>
                      <a:pt x="29" y="83"/>
                      <a:pt x="29" y="82"/>
                    </a:cubicBezTo>
                    <a:cubicBezTo>
                      <a:pt x="28" y="81"/>
                      <a:pt x="27" y="81"/>
                      <a:pt x="27" y="80"/>
                    </a:cubicBezTo>
                    <a:cubicBezTo>
                      <a:pt x="26" y="80"/>
                      <a:pt x="27" y="79"/>
                      <a:pt x="26" y="79"/>
                    </a:cubicBezTo>
                    <a:cubicBezTo>
                      <a:pt x="25" y="77"/>
                      <a:pt x="22" y="75"/>
                      <a:pt x="22" y="72"/>
                    </a:cubicBezTo>
                    <a:cubicBezTo>
                      <a:pt x="21" y="72"/>
                      <a:pt x="20" y="71"/>
                      <a:pt x="19" y="71"/>
                    </a:cubicBezTo>
                    <a:cubicBezTo>
                      <a:pt x="19" y="67"/>
                      <a:pt x="15" y="67"/>
                      <a:pt x="15" y="63"/>
                    </a:cubicBezTo>
                    <a:cubicBezTo>
                      <a:pt x="11" y="61"/>
                      <a:pt x="9" y="55"/>
                      <a:pt x="5" y="52"/>
                    </a:cubicBezTo>
                    <a:cubicBezTo>
                      <a:pt x="5" y="52"/>
                      <a:pt x="5" y="51"/>
                      <a:pt x="5" y="51"/>
                    </a:cubicBezTo>
                    <a:cubicBezTo>
                      <a:pt x="3" y="50"/>
                      <a:pt x="2" y="47"/>
                      <a:pt x="0" y="46"/>
                    </a:cubicBezTo>
                    <a:cubicBezTo>
                      <a:pt x="1" y="42"/>
                      <a:pt x="4" y="38"/>
                      <a:pt x="8" y="37"/>
                    </a:cubicBezTo>
                    <a:cubicBezTo>
                      <a:pt x="12" y="32"/>
                      <a:pt x="18" y="29"/>
                      <a:pt x="27" y="30"/>
                    </a:cubicBezTo>
                    <a:cubicBezTo>
                      <a:pt x="29" y="30"/>
                      <a:pt x="30" y="30"/>
                      <a:pt x="32" y="31"/>
                    </a:cubicBezTo>
                    <a:cubicBezTo>
                      <a:pt x="32" y="31"/>
                      <a:pt x="33" y="30"/>
                      <a:pt x="33" y="31"/>
                    </a:cubicBezTo>
                    <a:cubicBezTo>
                      <a:pt x="35" y="31"/>
                      <a:pt x="37" y="33"/>
                      <a:pt x="38" y="31"/>
                    </a:cubicBezTo>
                    <a:cubicBezTo>
                      <a:pt x="39" y="29"/>
                      <a:pt x="35" y="26"/>
                      <a:pt x="35" y="25"/>
                    </a:cubicBezTo>
                    <a:cubicBezTo>
                      <a:pt x="35" y="22"/>
                      <a:pt x="34" y="21"/>
                      <a:pt x="33" y="20"/>
                    </a:cubicBezTo>
                    <a:cubicBezTo>
                      <a:pt x="32" y="13"/>
                      <a:pt x="36" y="6"/>
                      <a:pt x="41" y="3"/>
                    </a:cubicBezTo>
                    <a:cubicBezTo>
                      <a:pt x="42" y="3"/>
                      <a:pt x="43" y="3"/>
                      <a:pt x="44" y="2"/>
                    </a:cubicBezTo>
                    <a:cubicBezTo>
                      <a:pt x="47" y="1"/>
                      <a:pt x="51" y="0"/>
                      <a:pt x="55" y="1"/>
                    </a:cubicBezTo>
                    <a:cubicBezTo>
                      <a:pt x="56" y="1"/>
                      <a:pt x="60" y="3"/>
                      <a:pt x="60" y="4"/>
                    </a:cubicBezTo>
                    <a:cubicBezTo>
                      <a:pt x="60" y="5"/>
                      <a:pt x="59" y="7"/>
                      <a:pt x="58" y="8"/>
                    </a:cubicBezTo>
                    <a:cubicBezTo>
                      <a:pt x="56" y="10"/>
                      <a:pt x="51" y="9"/>
                      <a:pt x="48" y="9"/>
                    </a:cubicBezTo>
                    <a:cubicBezTo>
                      <a:pt x="46" y="9"/>
                      <a:pt x="43" y="12"/>
                      <a:pt x="43" y="13"/>
                    </a:cubicBezTo>
                    <a:cubicBezTo>
                      <a:pt x="43" y="14"/>
                      <a:pt x="43" y="16"/>
                      <a:pt x="43" y="18"/>
                    </a:cubicBezTo>
                    <a:cubicBezTo>
                      <a:pt x="43" y="22"/>
                      <a:pt x="44" y="22"/>
                      <a:pt x="46" y="24"/>
                    </a:cubicBezTo>
                    <a:cubicBezTo>
                      <a:pt x="48" y="25"/>
                      <a:pt x="48" y="26"/>
                      <a:pt x="51" y="25"/>
                    </a:cubicBezTo>
                    <a:cubicBezTo>
                      <a:pt x="52" y="25"/>
                      <a:pt x="54" y="25"/>
                      <a:pt x="55" y="25"/>
                    </a:cubicBezTo>
                    <a:cubicBezTo>
                      <a:pt x="56" y="25"/>
                      <a:pt x="56" y="24"/>
                      <a:pt x="57" y="24"/>
                    </a:cubicBezTo>
                    <a:cubicBezTo>
                      <a:pt x="61" y="23"/>
                      <a:pt x="66" y="22"/>
                      <a:pt x="70" y="21"/>
                    </a:cubicBezTo>
                    <a:cubicBezTo>
                      <a:pt x="70" y="21"/>
                      <a:pt x="71" y="21"/>
                      <a:pt x="72" y="20"/>
                    </a:cubicBezTo>
                    <a:cubicBezTo>
                      <a:pt x="72" y="20"/>
                      <a:pt x="73" y="20"/>
                      <a:pt x="74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8" y="19"/>
                      <a:pt x="79" y="20"/>
                      <a:pt x="81" y="21"/>
                    </a:cubicBezTo>
                    <a:cubicBezTo>
                      <a:pt x="84" y="21"/>
                      <a:pt x="86" y="21"/>
                      <a:pt x="88" y="22"/>
                    </a:cubicBezTo>
                    <a:cubicBezTo>
                      <a:pt x="88" y="23"/>
                      <a:pt x="91" y="26"/>
                      <a:pt x="91" y="26"/>
                    </a:cubicBezTo>
                    <a:cubicBezTo>
                      <a:pt x="91" y="27"/>
                      <a:pt x="91" y="28"/>
                      <a:pt x="92" y="28"/>
                    </a:cubicBezTo>
                    <a:cubicBezTo>
                      <a:pt x="92" y="29"/>
                      <a:pt x="94" y="30"/>
                      <a:pt x="94" y="30"/>
                    </a:cubicBezTo>
                    <a:cubicBezTo>
                      <a:pt x="95" y="31"/>
                      <a:pt x="95" y="33"/>
                      <a:pt x="96" y="35"/>
                    </a:cubicBezTo>
                    <a:cubicBezTo>
                      <a:pt x="96" y="35"/>
                      <a:pt x="95" y="36"/>
                      <a:pt x="95" y="37"/>
                    </a:cubicBezTo>
                    <a:cubicBezTo>
                      <a:pt x="95" y="37"/>
                      <a:pt x="96" y="38"/>
                      <a:pt x="96" y="39"/>
                    </a:cubicBezTo>
                    <a:cubicBezTo>
                      <a:pt x="96" y="40"/>
                      <a:pt x="95" y="41"/>
                      <a:pt x="95" y="43"/>
                    </a:cubicBezTo>
                    <a:cubicBezTo>
                      <a:pt x="95" y="43"/>
                      <a:pt x="95" y="44"/>
                      <a:pt x="95" y="45"/>
                    </a:cubicBezTo>
                    <a:cubicBezTo>
                      <a:pt x="95" y="45"/>
                      <a:pt x="94" y="46"/>
                      <a:pt x="94" y="46"/>
                    </a:cubicBezTo>
                    <a:cubicBezTo>
                      <a:pt x="93" y="49"/>
                      <a:pt x="93" y="51"/>
                      <a:pt x="91" y="53"/>
                    </a:cubicBezTo>
                    <a:close/>
                    <a:moveTo>
                      <a:pt x="22" y="57"/>
                    </a:moveTo>
                    <a:cubicBezTo>
                      <a:pt x="23" y="58"/>
                      <a:pt x="25" y="59"/>
                      <a:pt x="26" y="59"/>
                    </a:cubicBezTo>
                    <a:cubicBezTo>
                      <a:pt x="27" y="59"/>
                      <a:pt x="30" y="56"/>
                      <a:pt x="31" y="55"/>
                    </a:cubicBezTo>
                    <a:cubicBezTo>
                      <a:pt x="32" y="53"/>
                      <a:pt x="32" y="51"/>
                      <a:pt x="33" y="51"/>
                    </a:cubicBezTo>
                    <a:cubicBezTo>
                      <a:pt x="33" y="49"/>
                      <a:pt x="33" y="48"/>
                      <a:pt x="34" y="47"/>
                    </a:cubicBezTo>
                    <a:cubicBezTo>
                      <a:pt x="33" y="45"/>
                      <a:pt x="32" y="45"/>
                      <a:pt x="32" y="43"/>
                    </a:cubicBezTo>
                    <a:cubicBezTo>
                      <a:pt x="30" y="42"/>
                      <a:pt x="29" y="40"/>
                      <a:pt x="27" y="39"/>
                    </a:cubicBezTo>
                    <a:cubicBezTo>
                      <a:pt x="22" y="36"/>
                      <a:pt x="18" y="39"/>
                      <a:pt x="15" y="41"/>
                    </a:cubicBezTo>
                    <a:cubicBezTo>
                      <a:pt x="14" y="43"/>
                      <a:pt x="14" y="46"/>
                      <a:pt x="15" y="48"/>
                    </a:cubicBezTo>
                    <a:cubicBezTo>
                      <a:pt x="15" y="48"/>
                      <a:pt x="16" y="48"/>
                      <a:pt x="17" y="49"/>
                    </a:cubicBezTo>
                    <a:cubicBezTo>
                      <a:pt x="17" y="50"/>
                      <a:pt x="16" y="50"/>
                      <a:pt x="16" y="51"/>
                    </a:cubicBezTo>
                    <a:cubicBezTo>
                      <a:pt x="18" y="53"/>
                      <a:pt x="21" y="54"/>
                      <a:pt x="22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Freeform 24">
                <a:extLst>
                  <a:ext uri="{FF2B5EF4-FFF2-40B4-BE49-F238E27FC236}">
                    <a16:creationId xmlns:a16="http://schemas.microsoft.com/office/drawing/2014/main" id="{CED6F84C-439E-4F26-9067-7F409222A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2189"/>
                <a:ext cx="43" cy="98"/>
              </a:xfrm>
              <a:custGeom>
                <a:avLst/>
                <a:gdLst>
                  <a:gd name="T0" fmla="*/ 18 w 21"/>
                  <a:gd name="T1" fmla="*/ 1 h 47"/>
                  <a:gd name="T2" fmla="*/ 19 w 21"/>
                  <a:gd name="T3" fmla="*/ 8 h 47"/>
                  <a:gd name="T4" fmla="*/ 19 w 21"/>
                  <a:gd name="T5" fmla="*/ 14 h 47"/>
                  <a:gd name="T6" fmla="*/ 19 w 21"/>
                  <a:gd name="T7" fmla="*/ 35 h 47"/>
                  <a:gd name="T8" fmla="*/ 17 w 21"/>
                  <a:gd name="T9" fmla="*/ 39 h 47"/>
                  <a:gd name="T10" fmla="*/ 18 w 21"/>
                  <a:gd name="T11" fmla="*/ 41 h 47"/>
                  <a:gd name="T12" fmla="*/ 10 w 21"/>
                  <a:gd name="T13" fmla="*/ 42 h 47"/>
                  <a:gd name="T14" fmla="*/ 11 w 21"/>
                  <a:gd name="T15" fmla="*/ 36 h 47"/>
                  <a:gd name="T16" fmla="*/ 11 w 21"/>
                  <a:gd name="T17" fmla="*/ 30 h 47"/>
                  <a:gd name="T18" fmla="*/ 12 w 21"/>
                  <a:gd name="T19" fmla="*/ 28 h 47"/>
                  <a:gd name="T20" fmla="*/ 11 w 21"/>
                  <a:gd name="T21" fmla="*/ 26 h 47"/>
                  <a:gd name="T22" fmla="*/ 12 w 21"/>
                  <a:gd name="T23" fmla="*/ 23 h 47"/>
                  <a:gd name="T24" fmla="*/ 12 w 21"/>
                  <a:gd name="T25" fmla="*/ 8 h 47"/>
                  <a:gd name="T26" fmla="*/ 0 w 21"/>
                  <a:gd name="T27" fmla="*/ 10 h 47"/>
                  <a:gd name="T28" fmla="*/ 5 w 21"/>
                  <a:gd name="T29" fmla="*/ 6 h 47"/>
                  <a:gd name="T30" fmla="*/ 11 w 21"/>
                  <a:gd name="T31" fmla="*/ 4 h 47"/>
                  <a:gd name="T32" fmla="*/ 18 w 21"/>
                  <a:gd name="T33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47">
                    <a:moveTo>
                      <a:pt x="18" y="1"/>
                    </a:moveTo>
                    <a:cubicBezTo>
                      <a:pt x="19" y="3"/>
                      <a:pt x="21" y="6"/>
                      <a:pt x="19" y="8"/>
                    </a:cubicBezTo>
                    <a:cubicBezTo>
                      <a:pt x="20" y="10"/>
                      <a:pt x="19" y="12"/>
                      <a:pt x="19" y="14"/>
                    </a:cubicBezTo>
                    <a:cubicBezTo>
                      <a:pt x="18" y="21"/>
                      <a:pt x="20" y="29"/>
                      <a:pt x="19" y="35"/>
                    </a:cubicBezTo>
                    <a:cubicBezTo>
                      <a:pt x="18" y="36"/>
                      <a:pt x="17" y="37"/>
                      <a:pt x="17" y="39"/>
                    </a:cubicBezTo>
                    <a:cubicBezTo>
                      <a:pt x="17" y="39"/>
                      <a:pt x="18" y="40"/>
                      <a:pt x="18" y="41"/>
                    </a:cubicBezTo>
                    <a:cubicBezTo>
                      <a:pt x="17" y="44"/>
                      <a:pt x="11" y="47"/>
                      <a:pt x="10" y="42"/>
                    </a:cubicBezTo>
                    <a:cubicBezTo>
                      <a:pt x="10" y="40"/>
                      <a:pt x="11" y="38"/>
                      <a:pt x="11" y="36"/>
                    </a:cubicBezTo>
                    <a:cubicBezTo>
                      <a:pt x="11" y="34"/>
                      <a:pt x="11" y="32"/>
                      <a:pt x="11" y="30"/>
                    </a:cubicBezTo>
                    <a:cubicBezTo>
                      <a:pt x="11" y="29"/>
                      <a:pt x="11" y="29"/>
                      <a:pt x="12" y="28"/>
                    </a:cubicBezTo>
                    <a:cubicBezTo>
                      <a:pt x="12" y="27"/>
                      <a:pt x="11" y="27"/>
                      <a:pt x="11" y="26"/>
                    </a:cubicBezTo>
                    <a:cubicBezTo>
                      <a:pt x="11" y="25"/>
                      <a:pt x="12" y="24"/>
                      <a:pt x="12" y="23"/>
                    </a:cubicBezTo>
                    <a:cubicBezTo>
                      <a:pt x="13" y="18"/>
                      <a:pt x="12" y="12"/>
                      <a:pt x="12" y="8"/>
                    </a:cubicBezTo>
                    <a:cubicBezTo>
                      <a:pt x="7" y="7"/>
                      <a:pt x="5" y="11"/>
                      <a:pt x="0" y="10"/>
                    </a:cubicBezTo>
                    <a:cubicBezTo>
                      <a:pt x="1" y="8"/>
                      <a:pt x="5" y="8"/>
                      <a:pt x="5" y="6"/>
                    </a:cubicBezTo>
                    <a:cubicBezTo>
                      <a:pt x="8" y="6"/>
                      <a:pt x="8" y="4"/>
                      <a:pt x="11" y="4"/>
                    </a:cubicBezTo>
                    <a:cubicBezTo>
                      <a:pt x="12" y="2"/>
                      <a:pt x="14" y="0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1" name="Freeform 25">
                <a:extLst>
                  <a:ext uri="{FF2B5EF4-FFF2-40B4-BE49-F238E27FC236}">
                    <a16:creationId xmlns:a16="http://schemas.microsoft.com/office/drawing/2014/main" id="{7F410C38-1FC3-4404-948E-5C20A2DAD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" y="2208"/>
                <a:ext cx="58" cy="85"/>
              </a:xfrm>
              <a:custGeom>
                <a:avLst/>
                <a:gdLst>
                  <a:gd name="T0" fmla="*/ 27 w 28"/>
                  <a:gd name="T1" fmla="*/ 4 h 41"/>
                  <a:gd name="T2" fmla="*/ 25 w 28"/>
                  <a:gd name="T3" fmla="*/ 11 h 41"/>
                  <a:gd name="T4" fmla="*/ 21 w 28"/>
                  <a:gd name="T5" fmla="*/ 17 h 41"/>
                  <a:gd name="T6" fmla="*/ 15 w 28"/>
                  <a:gd name="T7" fmla="*/ 34 h 41"/>
                  <a:gd name="T8" fmla="*/ 18 w 28"/>
                  <a:gd name="T9" fmla="*/ 40 h 41"/>
                  <a:gd name="T10" fmla="*/ 16 w 28"/>
                  <a:gd name="T11" fmla="*/ 39 h 41"/>
                  <a:gd name="T12" fmla="*/ 11 w 28"/>
                  <a:gd name="T13" fmla="*/ 37 h 41"/>
                  <a:gd name="T14" fmla="*/ 7 w 28"/>
                  <a:gd name="T15" fmla="*/ 37 h 41"/>
                  <a:gd name="T16" fmla="*/ 0 w 28"/>
                  <a:gd name="T17" fmla="*/ 31 h 41"/>
                  <a:gd name="T18" fmla="*/ 5 w 28"/>
                  <a:gd name="T19" fmla="*/ 30 h 41"/>
                  <a:gd name="T20" fmla="*/ 9 w 28"/>
                  <a:gd name="T21" fmla="*/ 27 h 41"/>
                  <a:gd name="T22" fmla="*/ 9 w 28"/>
                  <a:gd name="T23" fmla="*/ 24 h 41"/>
                  <a:gd name="T24" fmla="*/ 11 w 28"/>
                  <a:gd name="T25" fmla="*/ 22 h 41"/>
                  <a:gd name="T26" fmla="*/ 14 w 28"/>
                  <a:gd name="T27" fmla="*/ 16 h 41"/>
                  <a:gd name="T28" fmla="*/ 18 w 28"/>
                  <a:gd name="T29" fmla="*/ 7 h 41"/>
                  <a:gd name="T30" fmla="*/ 17 w 28"/>
                  <a:gd name="T31" fmla="*/ 2 h 41"/>
                  <a:gd name="T32" fmla="*/ 27 w 28"/>
                  <a:gd name="T33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41">
                    <a:moveTo>
                      <a:pt x="27" y="4"/>
                    </a:moveTo>
                    <a:cubicBezTo>
                      <a:pt x="28" y="7"/>
                      <a:pt x="26" y="9"/>
                      <a:pt x="25" y="11"/>
                    </a:cubicBezTo>
                    <a:cubicBezTo>
                      <a:pt x="24" y="14"/>
                      <a:pt x="23" y="16"/>
                      <a:pt x="21" y="17"/>
                    </a:cubicBezTo>
                    <a:cubicBezTo>
                      <a:pt x="21" y="23"/>
                      <a:pt x="14" y="27"/>
                      <a:pt x="15" y="34"/>
                    </a:cubicBezTo>
                    <a:cubicBezTo>
                      <a:pt x="16" y="37"/>
                      <a:pt x="19" y="37"/>
                      <a:pt x="18" y="40"/>
                    </a:cubicBezTo>
                    <a:cubicBezTo>
                      <a:pt x="17" y="41"/>
                      <a:pt x="17" y="39"/>
                      <a:pt x="16" y="39"/>
                    </a:cubicBezTo>
                    <a:cubicBezTo>
                      <a:pt x="14" y="39"/>
                      <a:pt x="12" y="38"/>
                      <a:pt x="11" y="37"/>
                    </a:cubicBezTo>
                    <a:cubicBezTo>
                      <a:pt x="10" y="37"/>
                      <a:pt x="8" y="37"/>
                      <a:pt x="7" y="37"/>
                    </a:cubicBezTo>
                    <a:cubicBezTo>
                      <a:pt x="5" y="36"/>
                      <a:pt x="2" y="33"/>
                      <a:pt x="0" y="31"/>
                    </a:cubicBezTo>
                    <a:cubicBezTo>
                      <a:pt x="0" y="29"/>
                      <a:pt x="3" y="30"/>
                      <a:pt x="5" y="30"/>
                    </a:cubicBezTo>
                    <a:cubicBezTo>
                      <a:pt x="7" y="30"/>
                      <a:pt x="8" y="28"/>
                      <a:pt x="9" y="27"/>
                    </a:cubicBezTo>
                    <a:cubicBezTo>
                      <a:pt x="9" y="26"/>
                      <a:pt x="9" y="25"/>
                      <a:pt x="9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11" y="19"/>
                      <a:pt x="12" y="17"/>
                      <a:pt x="14" y="16"/>
                    </a:cubicBezTo>
                    <a:cubicBezTo>
                      <a:pt x="15" y="12"/>
                      <a:pt x="17" y="10"/>
                      <a:pt x="18" y="7"/>
                    </a:cubicBezTo>
                    <a:cubicBezTo>
                      <a:pt x="18" y="6"/>
                      <a:pt x="17" y="4"/>
                      <a:pt x="17" y="2"/>
                    </a:cubicBezTo>
                    <a:cubicBezTo>
                      <a:pt x="19" y="0"/>
                      <a:pt x="25" y="2"/>
                      <a:pt x="2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Freeform 26">
                <a:extLst>
                  <a:ext uri="{FF2B5EF4-FFF2-40B4-BE49-F238E27FC236}">
                    <a16:creationId xmlns:a16="http://schemas.microsoft.com/office/drawing/2014/main" id="{B83C6412-4533-4269-9E47-BAFD7E7FE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2" y="2210"/>
                <a:ext cx="25" cy="17"/>
              </a:xfrm>
              <a:custGeom>
                <a:avLst/>
                <a:gdLst>
                  <a:gd name="T0" fmla="*/ 11 w 12"/>
                  <a:gd name="T1" fmla="*/ 1 h 8"/>
                  <a:gd name="T2" fmla="*/ 6 w 12"/>
                  <a:gd name="T3" fmla="*/ 5 h 8"/>
                  <a:gd name="T4" fmla="*/ 0 w 12"/>
                  <a:gd name="T5" fmla="*/ 8 h 8"/>
                  <a:gd name="T6" fmla="*/ 7 w 12"/>
                  <a:gd name="T7" fmla="*/ 3 h 8"/>
                  <a:gd name="T8" fmla="*/ 11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1"/>
                    </a:moveTo>
                    <a:cubicBezTo>
                      <a:pt x="12" y="4"/>
                      <a:pt x="8" y="4"/>
                      <a:pt x="6" y="5"/>
                    </a:cubicBezTo>
                    <a:cubicBezTo>
                      <a:pt x="4" y="6"/>
                      <a:pt x="3" y="8"/>
                      <a:pt x="0" y="8"/>
                    </a:cubicBezTo>
                    <a:cubicBezTo>
                      <a:pt x="2" y="5"/>
                      <a:pt x="4" y="3"/>
                      <a:pt x="7" y="3"/>
                    </a:cubicBezTo>
                    <a:cubicBezTo>
                      <a:pt x="8" y="2"/>
                      <a:pt x="9" y="0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3" name="Freeform 27">
                <a:extLst>
                  <a:ext uri="{FF2B5EF4-FFF2-40B4-BE49-F238E27FC236}">
                    <a16:creationId xmlns:a16="http://schemas.microsoft.com/office/drawing/2014/main" id="{F6B3ED2B-DAA3-4AB6-87C0-6B79D0E4CE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31" y="2241"/>
                <a:ext cx="83" cy="86"/>
              </a:xfrm>
              <a:custGeom>
                <a:avLst/>
                <a:gdLst>
                  <a:gd name="T0" fmla="*/ 12 w 40"/>
                  <a:gd name="T1" fmla="*/ 39 h 41"/>
                  <a:gd name="T2" fmla="*/ 17 w 40"/>
                  <a:gd name="T3" fmla="*/ 37 h 41"/>
                  <a:gd name="T4" fmla="*/ 19 w 40"/>
                  <a:gd name="T5" fmla="*/ 37 h 41"/>
                  <a:gd name="T6" fmla="*/ 28 w 40"/>
                  <a:gd name="T7" fmla="*/ 34 h 41"/>
                  <a:gd name="T8" fmla="*/ 31 w 40"/>
                  <a:gd name="T9" fmla="*/ 23 h 41"/>
                  <a:gd name="T10" fmla="*/ 21 w 40"/>
                  <a:gd name="T11" fmla="*/ 24 h 41"/>
                  <a:gd name="T12" fmla="*/ 14 w 40"/>
                  <a:gd name="T13" fmla="*/ 25 h 41"/>
                  <a:gd name="T14" fmla="*/ 11 w 40"/>
                  <a:gd name="T15" fmla="*/ 24 h 41"/>
                  <a:gd name="T16" fmla="*/ 0 w 40"/>
                  <a:gd name="T17" fmla="*/ 14 h 41"/>
                  <a:gd name="T18" fmla="*/ 2 w 40"/>
                  <a:gd name="T19" fmla="*/ 7 h 41"/>
                  <a:gd name="T20" fmla="*/ 7 w 40"/>
                  <a:gd name="T21" fmla="*/ 3 h 41"/>
                  <a:gd name="T22" fmla="*/ 13 w 40"/>
                  <a:gd name="T23" fmla="*/ 2 h 41"/>
                  <a:gd name="T24" fmla="*/ 15 w 40"/>
                  <a:gd name="T25" fmla="*/ 1 h 41"/>
                  <a:gd name="T26" fmla="*/ 28 w 40"/>
                  <a:gd name="T27" fmla="*/ 1 h 41"/>
                  <a:gd name="T28" fmla="*/ 33 w 40"/>
                  <a:gd name="T29" fmla="*/ 3 h 41"/>
                  <a:gd name="T30" fmla="*/ 35 w 40"/>
                  <a:gd name="T31" fmla="*/ 4 h 41"/>
                  <a:gd name="T32" fmla="*/ 38 w 40"/>
                  <a:gd name="T33" fmla="*/ 11 h 41"/>
                  <a:gd name="T34" fmla="*/ 40 w 40"/>
                  <a:gd name="T35" fmla="*/ 13 h 41"/>
                  <a:gd name="T36" fmla="*/ 40 w 40"/>
                  <a:gd name="T37" fmla="*/ 24 h 41"/>
                  <a:gd name="T38" fmla="*/ 38 w 40"/>
                  <a:gd name="T39" fmla="*/ 31 h 41"/>
                  <a:gd name="T40" fmla="*/ 29 w 40"/>
                  <a:gd name="T41" fmla="*/ 38 h 41"/>
                  <a:gd name="T42" fmla="*/ 27 w 40"/>
                  <a:gd name="T43" fmla="*/ 38 h 41"/>
                  <a:gd name="T44" fmla="*/ 25 w 40"/>
                  <a:gd name="T45" fmla="*/ 40 h 41"/>
                  <a:gd name="T46" fmla="*/ 20 w 40"/>
                  <a:gd name="T47" fmla="*/ 40 h 41"/>
                  <a:gd name="T48" fmla="*/ 17 w 40"/>
                  <a:gd name="T49" fmla="*/ 41 h 41"/>
                  <a:gd name="T50" fmla="*/ 15 w 40"/>
                  <a:gd name="T51" fmla="*/ 40 h 41"/>
                  <a:gd name="T52" fmla="*/ 12 w 40"/>
                  <a:gd name="T53" fmla="*/ 39 h 41"/>
                  <a:gd name="T54" fmla="*/ 28 w 40"/>
                  <a:gd name="T55" fmla="*/ 6 h 41"/>
                  <a:gd name="T56" fmla="*/ 23 w 40"/>
                  <a:gd name="T57" fmla="*/ 4 h 41"/>
                  <a:gd name="T58" fmla="*/ 13 w 40"/>
                  <a:gd name="T59" fmla="*/ 6 h 41"/>
                  <a:gd name="T60" fmla="*/ 8 w 40"/>
                  <a:gd name="T61" fmla="*/ 14 h 41"/>
                  <a:gd name="T62" fmla="*/ 9 w 40"/>
                  <a:gd name="T63" fmla="*/ 17 h 41"/>
                  <a:gd name="T64" fmla="*/ 14 w 40"/>
                  <a:gd name="T65" fmla="*/ 21 h 41"/>
                  <a:gd name="T66" fmla="*/ 21 w 40"/>
                  <a:gd name="T67" fmla="*/ 21 h 41"/>
                  <a:gd name="T68" fmla="*/ 28 w 40"/>
                  <a:gd name="T69" fmla="*/ 19 h 41"/>
                  <a:gd name="T70" fmla="*/ 28 w 40"/>
                  <a:gd name="T71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" h="41">
                    <a:moveTo>
                      <a:pt x="12" y="39"/>
                    </a:moveTo>
                    <a:cubicBezTo>
                      <a:pt x="12" y="36"/>
                      <a:pt x="15" y="38"/>
                      <a:pt x="17" y="37"/>
                    </a:cubicBezTo>
                    <a:cubicBezTo>
                      <a:pt x="17" y="37"/>
                      <a:pt x="18" y="37"/>
                      <a:pt x="19" y="37"/>
                    </a:cubicBezTo>
                    <a:cubicBezTo>
                      <a:pt x="22" y="36"/>
                      <a:pt x="26" y="36"/>
                      <a:pt x="28" y="34"/>
                    </a:cubicBezTo>
                    <a:cubicBezTo>
                      <a:pt x="29" y="31"/>
                      <a:pt x="33" y="28"/>
                      <a:pt x="31" y="23"/>
                    </a:cubicBezTo>
                    <a:cubicBezTo>
                      <a:pt x="28" y="21"/>
                      <a:pt x="24" y="24"/>
                      <a:pt x="21" y="24"/>
                    </a:cubicBezTo>
                    <a:cubicBezTo>
                      <a:pt x="18" y="25"/>
                      <a:pt x="16" y="24"/>
                      <a:pt x="14" y="25"/>
                    </a:cubicBezTo>
                    <a:cubicBezTo>
                      <a:pt x="13" y="25"/>
                      <a:pt x="12" y="24"/>
                      <a:pt x="11" y="24"/>
                    </a:cubicBezTo>
                    <a:cubicBezTo>
                      <a:pt x="7" y="26"/>
                      <a:pt x="0" y="20"/>
                      <a:pt x="0" y="14"/>
                    </a:cubicBezTo>
                    <a:cubicBezTo>
                      <a:pt x="0" y="12"/>
                      <a:pt x="1" y="9"/>
                      <a:pt x="2" y="7"/>
                    </a:cubicBezTo>
                    <a:cubicBezTo>
                      <a:pt x="4" y="6"/>
                      <a:pt x="6" y="5"/>
                      <a:pt x="7" y="3"/>
                    </a:cubicBezTo>
                    <a:cubicBezTo>
                      <a:pt x="9" y="2"/>
                      <a:pt x="11" y="2"/>
                      <a:pt x="13" y="2"/>
                    </a:cubicBezTo>
                    <a:cubicBezTo>
                      <a:pt x="14" y="2"/>
                      <a:pt x="14" y="1"/>
                      <a:pt x="15" y="1"/>
                    </a:cubicBezTo>
                    <a:cubicBezTo>
                      <a:pt x="19" y="0"/>
                      <a:pt x="24" y="0"/>
                      <a:pt x="28" y="1"/>
                    </a:cubicBezTo>
                    <a:cubicBezTo>
                      <a:pt x="31" y="1"/>
                      <a:pt x="31" y="1"/>
                      <a:pt x="33" y="3"/>
                    </a:cubicBezTo>
                    <a:cubicBezTo>
                      <a:pt x="33" y="4"/>
                      <a:pt x="35" y="4"/>
                      <a:pt x="35" y="4"/>
                    </a:cubicBezTo>
                    <a:cubicBezTo>
                      <a:pt x="36" y="6"/>
                      <a:pt x="38" y="9"/>
                      <a:pt x="38" y="11"/>
                    </a:cubicBezTo>
                    <a:cubicBezTo>
                      <a:pt x="39" y="12"/>
                      <a:pt x="40" y="13"/>
                      <a:pt x="40" y="13"/>
                    </a:cubicBezTo>
                    <a:cubicBezTo>
                      <a:pt x="40" y="15"/>
                      <a:pt x="40" y="20"/>
                      <a:pt x="40" y="24"/>
                    </a:cubicBezTo>
                    <a:cubicBezTo>
                      <a:pt x="40" y="27"/>
                      <a:pt x="38" y="29"/>
                      <a:pt x="38" y="31"/>
                    </a:cubicBezTo>
                    <a:cubicBezTo>
                      <a:pt x="35" y="33"/>
                      <a:pt x="33" y="37"/>
                      <a:pt x="29" y="38"/>
                    </a:cubicBezTo>
                    <a:cubicBezTo>
                      <a:pt x="28" y="38"/>
                      <a:pt x="28" y="38"/>
                      <a:pt x="27" y="38"/>
                    </a:cubicBezTo>
                    <a:cubicBezTo>
                      <a:pt x="26" y="39"/>
                      <a:pt x="26" y="39"/>
                      <a:pt x="25" y="40"/>
                    </a:cubicBezTo>
                    <a:cubicBezTo>
                      <a:pt x="23" y="40"/>
                      <a:pt x="22" y="39"/>
                      <a:pt x="20" y="40"/>
                    </a:cubicBezTo>
                    <a:cubicBezTo>
                      <a:pt x="19" y="40"/>
                      <a:pt x="18" y="41"/>
                      <a:pt x="17" y="41"/>
                    </a:cubicBezTo>
                    <a:cubicBezTo>
                      <a:pt x="16" y="41"/>
                      <a:pt x="16" y="40"/>
                      <a:pt x="15" y="40"/>
                    </a:cubicBezTo>
                    <a:cubicBezTo>
                      <a:pt x="14" y="39"/>
                      <a:pt x="13" y="40"/>
                      <a:pt x="12" y="39"/>
                    </a:cubicBezTo>
                    <a:close/>
                    <a:moveTo>
                      <a:pt x="28" y="6"/>
                    </a:moveTo>
                    <a:cubicBezTo>
                      <a:pt x="26" y="7"/>
                      <a:pt x="25" y="4"/>
                      <a:pt x="23" y="4"/>
                    </a:cubicBezTo>
                    <a:cubicBezTo>
                      <a:pt x="20" y="3"/>
                      <a:pt x="15" y="4"/>
                      <a:pt x="13" y="6"/>
                    </a:cubicBezTo>
                    <a:cubicBezTo>
                      <a:pt x="11" y="7"/>
                      <a:pt x="8" y="11"/>
                      <a:pt x="8" y="14"/>
                    </a:cubicBezTo>
                    <a:cubicBezTo>
                      <a:pt x="9" y="15"/>
                      <a:pt x="10" y="16"/>
                      <a:pt x="9" y="17"/>
                    </a:cubicBezTo>
                    <a:cubicBezTo>
                      <a:pt x="11" y="18"/>
                      <a:pt x="12" y="21"/>
                      <a:pt x="14" y="21"/>
                    </a:cubicBezTo>
                    <a:cubicBezTo>
                      <a:pt x="16" y="21"/>
                      <a:pt x="19" y="21"/>
                      <a:pt x="21" y="21"/>
                    </a:cubicBezTo>
                    <a:cubicBezTo>
                      <a:pt x="24" y="21"/>
                      <a:pt x="26" y="19"/>
                      <a:pt x="28" y="19"/>
                    </a:cubicBezTo>
                    <a:cubicBezTo>
                      <a:pt x="29" y="15"/>
                      <a:pt x="31" y="10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28">
                <a:extLst>
                  <a:ext uri="{FF2B5EF4-FFF2-40B4-BE49-F238E27FC236}">
                    <a16:creationId xmlns:a16="http://schemas.microsoft.com/office/drawing/2014/main" id="{8A20E752-DCFA-45B8-9FAD-EAB7FC8EA8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93" y="2241"/>
                <a:ext cx="86" cy="86"/>
              </a:xfrm>
              <a:custGeom>
                <a:avLst/>
                <a:gdLst>
                  <a:gd name="T0" fmla="*/ 8 w 41"/>
                  <a:gd name="T1" fmla="*/ 14 h 41"/>
                  <a:gd name="T2" fmla="*/ 9 w 41"/>
                  <a:gd name="T3" fmla="*/ 12 h 41"/>
                  <a:gd name="T4" fmla="*/ 7 w 41"/>
                  <a:gd name="T5" fmla="*/ 11 h 41"/>
                  <a:gd name="T6" fmla="*/ 8 w 41"/>
                  <a:gd name="T7" fmla="*/ 4 h 41"/>
                  <a:gd name="T8" fmla="*/ 12 w 41"/>
                  <a:gd name="T9" fmla="*/ 2 h 41"/>
                  <a:gd name="T10" fmla="*/ 18 w 41"/>
                  <a:gd name="T11" fmla="*/ 1 h 41"/>
                  <a:gd name="T12" fmla="*/ 37 w 41"/>
                  <a:gd name="T13" fmla="*/ 5 h 41"/>
                  <a:gd name="T14" fmla="*/ 41 w 41"/>
                  <a:gd name="T15" fmla="*/ 11 h 41"/>
                  <a:gd name="T16" fmla="*/ 39 w 41"/>
                  <a:gd name="T17" fmla="*/ 16 h 41"/>
                  <a:gd name="T18" fmla="*/ 37 w 41"/>
                  <a:gd name="T19" fmla="*/ 17 h 41"/>
                  <a:gd name="T20" fmla="*/ 36 w 41"/>
                  <a:gd name="T21" fmla="*/ 19 h 41"/>
                  <a:gd name="T22" fmla="*/ 34 w 41"/>
                  <a:gd name="T23" fmla="*/ 23 h 41"/>
                  <a:gd name="T24" fmla="*/ 36 w 41"/>
                  <a:gd name="T25" fmla="*/ 25 h 41"/>
                  <a:gd name="T26" fmla="*/ 39 w 41"/>
                  <a:gd name="T27" fmla="*/ 30 h 41"/>
                  <a:gd name="T28" fmla="*/ 34 w 41"/>
                  <a:gd name="T29" fmla="*/ 39 h 41"/>
                  <a:gd name="T30" fmla="*/ 29 w 41"/>
                  <a:gd name="T31" fmla="*/ 41 h 41"/>
                  <a:gd name="T32" fmla="*/ 26 w 41"/>
                  <a:gd name="T33" fmla="*/ 40 h 41"/>
                  <a:gd name="T34" fmla="*/ 22 w 41"/>
                  <a:gd name="T35" fmla="*/ 41 h 41"/>
                  <a:gd name="T36" fmla="*/ 14 w 41"/>
                  <a:gd name="T37" fmla="*/ 39 h 41"/>
                  <a:gd name="T38" fmla="*/ 12 w 41"/>
                  <a:gd name="T39" fmla="*/ 39 h 41"/>
                  <a:gd name="T40" fmla="*/ 8 w 41"/>
                  <a:gd name="T41" fmla="*/ 36 h 41"/>
                  <a:gd name="T42" fmla="*/ 4 w 41"/>
                  <a:gd name="T43" fmla="*/ 35 h 41"/>
                  <a:gd name="T44" fmla="*/ 1 w 41"/>
                  <a:gd name="T45" fmla="*/ 26 h 41"/>
                  <a:gd name="T46" fmla="*/ 8 w 41"/>
                  <a:gd name="T47" fmla="*/ 14 h 41"/>
                  <a:gd name="T48" fmla="*/ 29 w 41"/>
                  <a:gd name="T49" fmla="*/ 5 h 41"/>
                  <a:gd name="T50" fmla="*/ 25 w 41"/>
                  <a:gd name="T51" fmla="*/ 4 h 41"/>
                  <a:gd name="T52" fmla="*/ 23 w 41"/>
                  <a:gd name="T53" fmla="*/ 3 h 41"/>
                  <a:gd name="T54" fmla="*/ 15 w 41"/>
                  <a:gd name="T55" fmla="*/ 8 h 41"/>
                  <a:gd name="T56" fmla="*/ 15 w 41"/>
                  <a:gd name="T57" fmla="*/ 13 h 41"/>
                  <a:gd name="T58" fmla="*/ 22 w 41"/>
                  <a:gd name="T59" fmla="*/ 17 h 41"/>
                  <a:gd name="T60" fmla="*/ 27 w 41"/>
                  <a:gd name="T61" fmla="*/ 18 h 41"/>
                  <a:gd name="T62" fmla="*/ 30 w 41"/>
                  <a:gd name="T63" fmla="*/ 15 h 41"/>
                  <a:gd name="T64" fmla="*/ 32 w 41"/>
                  <a:gd name="T65" fmla="*/ 8 h 41"/>
                  <a:gd name="T66" fmla="*/ 29 w 41"/>
                  <a:gd name="T67" fmla="*/ 5 h 41"/>
                  <a:gd name="T68" fmla="*/ 31 w 41"/>
                  <a:gd name="T69" fmla="*/ 29 h 41"/>
                  <a:gd name="T70" fmla="*/ 26 w 41"/>
                  <a:gd name="T71" fmla="*/ 24 h 41"/>
                  <a:gd name="T72" fmla="*/ 20 w 41"/>
                  <a:gd name="T73" fmla="*/ 21 h 41"/>
                  <a:gd name="T74" fmla="*/ 13 w 41"/>
                  <a:gd name="T75" fmla="*/ 21 h 41"/>
                  <a:gd name="T76" fmla="*/ 9 w 41"/>
                  <a:gd name="T77" fmla="*/ 25 h 41"/>
                  <a:gd name="T78" fmla="*/ 8 w 41"/>
                  <a:gd name="T79" fmla="*/ 28 h 41"/>
                  <a:gd name="T80" fmla="*/ 11 w 41"/>
                  <a:gd name="T81" fmla="*/ 34 h 41"/>
                  <a:gd name="T82" fmla="*/ 21 w 41"/>
                  <a:gd name="T83" fmla="*/ 37 h 41"/>
                  <a:gd name="T84" fmla="*/ 26 w 41"/>
                  <a:gd name="T85" fmla="*/ 37 h 41"/>
                  <a:gd name="T86" fmla="*/ 31 w 41"/>
                  <a:gd name="T87" fmla="*/ 34 h 41"/>
                  <a:gd name="T88" fmla="*/ 31 w 41"/>
                  <a:gd name="T89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1" h="41">
                    <a:moveTo>
                      <a:pt x="8" y="14"/>
                    </a:moveTo>
                    <a:cubicBezTo>
                      <a:pt x="8" y="13"/>
                      <a:pt x="10" y="13"/>
                      <a:pt x="9" y="12"/>
                    </a:cubicBezTo>
                    <a:cubicBezTo>
                      <a:pt x="9" y="11"/>
                      <a:pt x="7" y="12"/>
                      <a:pt x="7" y="11"/>
                    </a:cubicBezTo>
                    <a:cubicBezTo>
                      <a:pt x="5" y="8"/>
                      <a:pt x="8" y="7"/>
                      <a:pt x="8" y="4"/>
                    </a:cubicBezTo>
                    <a:cubicBezTo>
                      <a:pt x="10" y="3"/>
                      <a:pt x="11" y="3"/>
                      <a:pt x="12" y="2"/>
                    </a:cubicBezTo>
                    <a:cubicBezTo>
                      <a:pt x="14" y="2"/>
                      <a:pt x="17" y="2"/>
                      <a:pt x="18" y="1"/>
                    </a:cubicBezTo>
                    <a:cubicBezTo>
                      <a:pt x="26" y="0"/>
                      <a:pt x="32" y="3"/>
                      <a:pt x="37" y="5"/>
                    </a:cubicBezTo>
                    <a:cubicBezTo>
                      <a:pt x="38" y="6"/>
                      <a:pt x="41" y="10"/>
                      <a:pt x="41" y="11"/>
                    </a:cubicBezTo>
                    <a:cubicBezTo>
                      <a:pt x="41" y="13"/>
                      <a:pt x="40" y="15"/>
                      <a:pt x="39" y="16"/>
                    </a:cubicBezTo>
                    <a:cubicBezTo>
                      <a:pt x="39" y="16"/>
                      <a:pt x="38" y="16"/>
                      <a:pt x="37" y="17"/>
                    </a:cubicBezTo>
                    <a:cubicBezTo>
                      <a:pt x="37" y="17"/>
                      <a:pt x="37" y="18"/>
                      <a:pt x="36" y="19"/>
                    </a:cubicBezTo>
                    <a:cubicBezTo>
                      <a:pt x="35" y="20"/>
                      <a:pt x="33" y="20"/>
                      <a:pt x="34" y="23"/>
                    </a:cubicBezTo>
                    <a:cubicBezTo>
                      <a:pt x="34" y="24"/>
                      <a:pt x="35" y="24"/>
                      <a:pt x="36" y="25"/>
                    </a:cubicBezTo>
                    <a:cubicBezTo>
                      <a:pt x="37" y="25"/>
                      <a:pt x="39" y="29"/>
                      <a:pt x="39" y="30"/>
                    </a:cubicBezTo>
                    <a:cubicBezTo>
                      <a:pt x="40" y="35"/>
                      <a:pt x="36" y="37"/>
                      <a:pt x="34" y="39"/>
                    </a:cubicBezTo>
                    <a:cubicBezTo>
                      <a:pt x="32" y="39"/>
                      <a:pt x="31" y="40"/>
                      <a:pt x="29" y="41"/>
                    </a:cubicBezTo>
                    <a:cubicBezTo>
                      <a:pt x="28" y="41"/>
                      <a:pt x="27" y="40"/>
                      <a:pt x="26" y="40"/>
                    </a:cubicBezTo>
                    <a:cubicBezTo>
                      <a:pt x="24" y="40"/>
                      <a:pt x="24" y="41"/>
                      <a:pt x="22" y="41"/>
                    </a:cubicBezTo>
                    <a:cubicBezTo>
                      <a:pt x="19" y="41"/>
                      <a:pt x="17" y="39"/>
                      <a:pt x="14" y="39"/>
                    </a:cubicBezTo>
                    <a:cubicBezTo>
                      <a:pt x="13" y="38"/>
                      <a:pt x="13" y="39"/>
                      <a:pt x="12" y="39"/>
                    </a:cubicBezTo>
                    <a:cubicBezTo>
                      <a:pt x="11" y="39"/>
                      <a:pt x="10" y="37"/>
                      <a:pt x="8" y="36"/>
                    </a:cubicBezTo>
                    <a:cubicBezTo>
                      <a:pt x="6" y="36"/>
                      <a:pt x="6" y="36"/>
                      <a:pt x="4" y="35"/>
                    </a:cubicBezTo>
                    <a:cubicBezTo>
                      <a:pt x="3" y="33"/>
                      <a:pt x="0" y="30"/>
                      <a:pt x="1" y="26"/>
                    </a:cubicBezTo>
                    <a:cubicBezTo>
                      <a:pt x="2" y="21"/>
                      <a:pt x="14" y="20"/>
                      <a:pt x="8" y="14"/>
                    </a:cubicBezTo>
                    <a:close/>
                    <a:moveTo>
                      <a:pt x="29" y="5"/>
                    </a:moveTo>
                    <a:cubicBezTo>
                      <a:pt x="28" y="4"/>
                      <a:pt x="27" y="4"/>
                      <a:pt x="25" y="4"/>
                    </a:cubicBezTo>
                    <a:cubicBezTo>
                      <a:pt x="24" y="3"/>
                      <a:pt x="24" y="3"/>
                      <a:pt x="23" y="3"/>
                    </a:cubicBezTo>
                    <a:cubicBezTo>
                      <a:pt x="19" y="2"/>
                      <a:pt x="15" y="5"/>
                      <a:pt x="15" y="8"/>
                    </a:cubicBezTo>
                    <a:cubicBezTo>
                      <a:pt x="15" y="10"/>
                      <a:pt x="16" y="11"/>
                      <a:pt x="15" y="13"/>
                    </a:cubicBezTo>
                    <a:cubicBezTo>
                      <a:pt x="17" y="14"/>
                      <a:pt x="19" y="16"/>
                      <a:pt x="22" y="17"/>
                    </a:cubicBezTo>
                    <a:cubicBezTo>
                      <a:pt x="24" y="16"/>
                      <a:pt x="25" y="18"/>
                      <a:pt x="27" y="18"/>
                    </a:cubicBezTo>
                    <a:cubicBezTo>
                      <a:pt x="27" y="18"/>
                      <a:pt x="29" y="16"/>
                      <a:pt x="30" y="15"/>
                    </a:cubicBezTo>
                    <a:cubicBezTo>
                      <a:pt x="32" y="14"/>
                      <a:pt x="33" y="11"/>
                      <a:pt x="32" y="8"/>
                    </a:cubicBezTo>
                    <a:cubicBezTo>
                      <a:pt x="31" y="8"/>
                      <a:pt x="31" y="6"/>
                      <a:pt x="29" y="5"/>
                    </a:cubicBezTo>
                    <a:close/>
                    <a:moveTo>
                      <a:pt x="31" y="29"/>
                    </a:moveTo>
                    <a:cubicBezTo>
                      <a:pt x="29" y="28"/>
                      <a:pt x="28" y="25"/>
                      <a:pt x="26" y="24"/>
                    </a:cubicBezTo>
                    <a:cubicBezTo>
                      <a:pt x="23" y="23"/>
                      <a:pt x="22" y="22"/>
                      <a:pt x="20" y="21"/>
                    </a:cubicBezTo>
                    <a:cubicBezTo>
                      <a:pt x="18" y="22"/>
                      <a:pt x="15" y="22"/>
                      <a:pt x="13" y="21"/>
                    </a:cubicBezTo>
                    <a:cubicBezTo>
                      <a:pt x="12" y="23"/>
                      <a:pt x="11" y="24"/>
                      <a:pt x="9" y="25"/>
                    </a:cubicBezTo>
                    <a:cubicBezTo>
                      <a:pt x="10" y="27"/>
                      <a:pt x="9" y="27"/>
                      <a:pt x="8" y="28"/>
                    </a:cubicBezTo>
                    <a:cubicBezTo>
                      <a:pt x="9" y="30"/>
                      <a:pt x="10" y="32"/>
                      <a:pt x="11" y="34"/>
                    </a:cubicBezTo>
                    <a:cubicBezTo>
                      <a:pt x="13" y="35"/>
                      <a:pt x="17" y="37"/>
                      <a:pt x="21" y="37"/>
                    </a:cubicBezTo>
                    <a:cubicBezTo>
                      <a:pt x="23" y="37"/>
                      <a:pt x="25" y="37"/>
                      <a:pt x="26" y="37"/>
                    </a:cubicBezTo>
                    <a:cubicBezTo>
                      <a:pt x="28" y="36"/>
                      <a:pt x="30" y="35"/>
                      <a:pt x="31" y="34"/>
                    </a:cubicBezTo>
                    <a:cubicBezTo>
                      <a:pt x="31" y="32"/>
                      <a:pt x="31" y="31"/>
                      <a:pt x="31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29">
                <a:extLst>
                  <a:ext uri="{FF2B5EF4-FFF2-40B4-BE49-F238E27FC236}">
                    <a16:creationId xmlns:a16="http://schemas.microsoft.com/office/drawing/2014/main" id="{BEADACE9-DD42-46E2-81CC-8C76A553B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5" y="2250"/>
                <a:ext cx="141" cy="97"/>
              </a:xfrm>
              <a:custGeom>
                <a:avLst/>
                <a:gdLst>
                  <a:gd name="T0" fmla="*/ 68 w 68"/>
                  <a:gd name="T1" fmla="*/ 4 h 47"/>
                  <a:gd name="T2" fmla="*/ 58 w 68"/>
                  <a:gd name="T3" fmla="*/ 18 h 47"/>
                  <a:gd name="T4" fmla="*/ 47 w 68"/>
                  <a:gd name="T5" fmla="*/ 27 h 47"/>
                  <a:gd name="T6" fmla="*/ 39 w 68"/>
                  <a:gd name="T7" fmla="*/ 36 h 47"/>
                  <a:gd name="T8" fmla="*/ 37 w 68"/>
                  <a:gd name="T9" fmla="*/ 38 h 47"/>
                  <a:gd name="T10" fmla="*/ 31 w 68"/>
                  <a:gd name="T11" fmla="*/ 43 h 47"/>
                  <a:gd name="T12" fmla="*/ 25 w 68"/>
                  <a:gd name="T13" fmla="*/ 46 h 47"/>
                  <a:gd name="T14" fmla="*/ 17 w 68"/>
                  <a:gd name="T15" fmla="*/ 46 h 47"/>
                  <a:gd name="T16" fmla="*/ 14 w 68"/>
                  <a:gd name="T17" fmla="*/ 46 h 47"/>
                  <a:gd name="T18" fmla="*/ 7 w 68"/>
                  <a:gd name="T19" fmla="*/ 41 h 47"/>
                  <a:gd name="T20" fmla="*/ 1 w 68"/>
                  <a:gd name="T21" fmla="*/ 28 h 47"/>
                  <a:gd name="T22" fmla="*/ 6 w 68"/>
                  <a:gd name="T23" fmla="*/ 21 h 47"/>
                  <a:gd name="T24" fmla="*/ 10 w 68"/>
                  <a:gd name="T25" fmla="*/ 24 h 47"/>
                  <a:gd name="T26" fmla="*/ 13 w 68"/>
                  <a:gd name="T27" fmla="*/ 34 h 47"/>
                  <a:gd name="T28" fmla="*/ 26 w 68"/>
                  <a:gd name="T29" fmla="*/ 35 h 47"/>
                  <a:gd name="T30" fmla="*/ 31 w 68"/>
                  <a:gd name="T31" fmla="*/ 30 h 47"/>
                  <a:gd name="T32" fmla="*/ 34 w 68"/>
                  <a:gd name="T33" fmla="*/ 27 h 47"/>
                  <a:gd name="T34" fmla="*/ 42 w 68"/>
                  <a:gd name="T35" fmla="*/ 21 h 47"/>
                  <a:gd name="T36" fmla="*/ 47 w 68"/>
                  <a:gd name="T37" fmla="*/ 15 h 47"/>
                  <a:gd name="T38" fmla="*/ 49 w 68"/>
                  <a:gd name="T39" fmla="*/ 15 h 47"/>
                  <a:gd name="T40" fmla="*/ 49 w 68"/>
                  <a:gd name="T41" fmla="*/ 13 h 47"/>
                  <a:gd name="T42" fmla="*/ 53 w 68"/>
                  <a:gd name="T43" fmla="*/ 8 h 47"/>
                  <a:gd name="T44" fmla="*/ 59 w 68"/>
                  <a:gd name="T45" fmla="*/ 3 h 47"/>
                  <a:gd name="T46" fmla="*/ 63 w 68"/>
                  <a:gd name="T47" fmla="*/ 1 h 47"/>
                  <a:gd name="T48" fmla="*/ 68 w 68"/>
                  <a:gd name="T49" fmla="*/ 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8" h="47">
                    <a:moveTo>
                      <a:pt x="68" y="4"/>
                    </a:moveTo>
                    <a:cubicBezTo>
                      <a:pt x="66" y="10"/>
                      <a:pt x="61" y="13"/>
                      <a:pt x="58" y="18"/>
                    </a:cubicBezTo>
                    <a:cubicBezTo>
                      <a:pt x="53" y="19"/>
                      <a:pt x="53" y="26"/>
                      <a:pt x="47" y="27"/>
                    </a:cubicBezTo>
                    <a:cubicBezTo>
                      <a:pt x="45" y="30"/>
                      <a:pt x="43" y="34"/>
                      <a:pt x="39" y="36"/>
                    </a:cubicBezTo>
                    <a:cubicBezTo>
                      <a:pt x="39" y="36"/>
                      <a:pt x="38" y="37"/>
                      <a:pt x="37" y="38"/>
                    </a:cubicBezTo>
                    <a:cubicBezTo>
                      <a:pt x="35" y="39"/>
                      <a:pt x="33" y="41"/>
                      <a:pt x="31" y="43"/>
                    </a:cubicBezTo>
                    <a:cubicBezTo>
                      <a:pt x="30" y="44"/>
                      <a:pt x="26" y="45"/>
                      <a:pt x="25" y="46"/>
                    </a:cubicBezTo>
                    <a:cubicBezTo>
                      <a:pt x="22" y="47"/>
                      <a:pt x="20" y="46"/>
                      <a:pt x="17" y="46"/>
                    </a:cubicBezTo>
                    <a:cubicBezTo>
                      <a:pt x="16" y="46"/>
                      <a:pt x="15" y="45"/>
                      <a:pt x="14" y="46"/>
                    </a:cubicBezTo>
                    <a:cubicBezTo>
                      <a:pt x="11" y="44"/>
                      <a:pt x="9" y="43"/>
                      <a:pt x="7" y="41"/>
                    </a:cubicBezTo>
                    <a:cubicBezTo>
                      <a:pt x="6" y="39"/>
                      <a:pt x="0" y="33"/>
                      <a:pt x="1" y="28"/>
                    </a:cubicBezTo>
                    <a:cubicBezTo>
                      <a:pt x="1" y="26"/>
                      <a:pt x="3" y="21"/>
                      <a:pt x="6" y="21"/>
                    </a:cubicBezTo>
                    <a:cubicBezTo>
                      <a:pt x="8" y="21"/>
                      <a:pt x="8" y="24"/>
                      <a:pt x="10" y="24"/>
                    </a:cubicBezTo>
                    <a:cubicBezTo>
                      <a:pt x="11" y="28"/>
                      <a:pt x="12" y="31"/>
                      <a:pt x="13" y="34"/>
                    </a:cubicBezTo>
                    <a:cubicBezTo>
                      <a:pt x="16" y="38"/>
                      <a:pt x="22" y="37"/>
                      <a:pt x="26" y="35"/>
                    </a:cubicBezTo>
                    <a:cubicBezTo>
                      <a:pt x="28" y="34"/>
                      <a:pt x="29" y="32"/>
                      <a:pt x="31" y="30"/>
                    </a:cubicBezTo>
                    <a:cubicBezTo>
                      <a:pt x="32" y="29"/>
                      <a:pt x="33" y="28"/>
                      <a:pt x="34" y="27"/>
                    </a:cubicBezTo>
                    <a:cubicBezTo>
                      <a:pt x="37" y="25"/>
                      <a:pt x="38" y="22"/>
                      <a:pt x="42" y="21"/>
                    </a:cubicBezTo>
                    <a:cubicBezTo>
                      <a:pt x="43" y="19"/>
                      <a:pt x="44" y="16"/>
                      <a:pt x="47" y="15"/>
                    </a:cubicBezTo>
                    <a:cubicBezTo>
                      <a:pt x="48" y="14"/>
                      <a:pt x="48" y="15"/>
                      <a:pt x="49" y="15"/>
                    </a:cubicBezTo>
                    <a:cubicBezTo>
                      <a:pt x="49" y="14"/>
                      <a:pt x="48" y="13"/>
                      <a:pt x="49" y="13"/>
                    </a:cubicBezTo>
                    <a:cubicBezTo>
                      <a:pt x="51" y="12"/>
                      <a:pt x="52" y="10"/>
                      <a:pt x="53" y="8"/>
                    </a:cubicBezTo>
                    <a:cubicBezTo>
                      <a:pt x="56" y="8"/>
                      <a:pt x="56" y="5"/>
                      <a:pt x="59" y="3"/>
                    </a:cubicBezTo>
                    <a:cubicBezTo>
                      <a:pt x="60" y="2"/>
                      <a:pt x="62" y="2"/>
                      <a:pt x="63" y="1"/>
                    </a:cubicBezTo>
                    <a:cubicBezTo>
                      <a:pt x="64" y="0"/>
                      <a:pt x="67" y="3"/>
                      <a:pt x="6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30">
                <a:extLst>
                  <a:ext uri="{FF2B5EF4-FFF2-40B4-BE49-F238E27FC236}">
                    <a16:creationId xmlns:a16="http://schemas.microsoft.com/office/drawing/2014/main" id="{AB68C08B-8171-4E3E-9460-23ED45A0D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2270"/>
                <a:ext cx="102" cy="113"/>
              </a:xfrm>
              <a:custGeom>
                <a:avLst/>
                <a:gdLst>
                  <a:gd name="T0" fmla="*/ 5 w 49"/>
                  <a:gd name="T1" fmla="*/ 54 h 54"/>
                  <a:gd name="T2" fmla="*/ 0 w 49"/>
                  <a:gd name="T3" fmla="*/ 49 h 54"/>
                  <a:gd name="T4" fmla="*/ 3 w 49"/>
                  <a:gd name="T5" fmla="*/ 47 h 54"/>
                  <a:gd name="T6" fmla="*/ 3 w 49"/>
                  <a:gd name="T7" fmla="*/ 45 h 54"/>
                  <a:gd name="T8" fmla="*/ 13 w 49"/>
                  <a:gd name="T9" fmla="*/ 33 h 54"/>
                  <a:gd name="T10" fmla="*/ 15 w 49"/>
                  <a:gd name="T11" fmla="*/ 33 h 54"/>
                  <a:gd name="T12" fmla="*/ 17 w 49"/>
                  <a:gd name="T13" fmla="*/ 28 h 54"/>
                  <a:gd name="T14" fmla="*/ 25 w 49"/>
                  <a:gd name="T15" fmla="*/ 19 h 54"/>
                  <a:gd name="T16" fmla="*/ 31 w 49"/>
                  <a:gd name="T17" fmla="*/ 13 h 54"/>
                  <a:gd name="T18" fmla="*/ 32 w 49"/>
                  <a:gd name="T19" fmla="*/ 11 h 54"/>
                  <a:gd name="T20" fmla="*/ 36 w 49"/>
                  <a:gd name="T21" fmla="*/ 5 h 54"/>
                  <a:gd name="T22" fmla="*/ 38 w 49"/>
                  <a:gd name="T23" fmla="*/ 5 h 54"/>
                  <a:gd name="T24" fmla="*/ 40 w 49"/>
                  <a:gd name="T25" fmla="*/ 3 h 54"/>
                  <a:gd name="T26" fmla="*/ 41 w 49"/>
                  <a:gd name="T27" fmla="*/ 2 h 54"/>
                  <a:gd name="T28" fmla="*/ 47 w 49"/>
                  <a:gd name="T29" fmla="*/ 8 h 54"/>
                  <a:gd name="T30" fmla="*/ 44 w 49"/>
                  <a:gd name="T31" fmla="*/ 9 h 54"/>
                  <a:gd name="T32" fmla="*/ 42 w 49"/>
                  <a:gd name="T33" fmla="*/ 14 h 54"/>
                  <a:gd name="T34" fmla="*/ 37 w 49"/>
                  <a:gd name="T35" fmla="*/ 21 h 54"/>
                  <a:gd name="T36" fmla="*/ 30 w 49"/>
                  <a:gd name="T37" fmla="*/ 29 h 54"/>
                  <a:gd name="T38" fmla="*/ 29 w 49"/>
                  <a:gd name="T39" fmla="*/ 29 h 54"/>
                  <a:gd name="T40" fmla="*/ 23 w 49"/>
                  <a:gd name="T41" fmla="*/ 39 h 54"/>
                  <a:gd name="T42" fmla="*/ 18 w 49"/>
                  <a:gd name="T43" fmla="*/ 43 h 54"/>
                  <a:gd name="T44" fmla="*/ 13 w 49"/>
                  <a:gd name="T45" fmla="*/ 48 h 54"/>
                  <a:gd name="T46" fmla="*/ 5 w 49"/>
                  <a:gd name="T4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" h="54">
                    <a:moveTo>
                      <a:pt x="5" y="54"/>
                    </a:moveTo>
                    <a:cubicBezTo>
                      <a:pt x="4" y="52"/>
                      <a:pt x="1" y="52"/>
                      <a:pt x="0" y="49"/>
                    </a:cubicBezTo>
                    <a:cubicBezTo>
                      <a:pt x="1" y="48"/>
                      <a:pt x="2" y="47"/>
                      <a:pt x="3" y="47"/>
                    </a:cubicBezTo>
                    <a:cubicBezTo>
                      <a:pt x="3" y="46"/>
                      <a:pt x="3" y="46"/>
                      <a:pt x="3" y="45"/>
                    </a:cubicBezTo>
                    <a:cubicBezTo>
                      <a:pt x="7" y="41"/>
                      <a:pt x="10" y="38"/>
                      <a:pt x="13" y="33"/>
                    </a:cubicBezTo>
                    <a:cubicBezTo>
                      <a:pt x="13" y="33"/>
                      <a:pt x="14" y="33"/>
                      <a:pt x="15" y="33"/>
                    </a:cubicBezTo>
                    <a:cubicBezTo>
                      <a:pt x="16" y="32"/>
                      <a:pt x="17" y="31"/>
                      <a:pt x="17" y="28"/>
                    </a:cubicBezTo>
                    <a:cubicBezTo>
                      <a:pt x="20" y="26"/>
                      <a:pt x="22" y="22"/>
                      <a:pt x="25" y="19"/>
                    </a:cubicBezTo>
                    <a:cubicBezTo>
                      <a:pt x="27" y="17"/>
                      <a:pt x="29" y="15"/>
                      <a:pt x="31" y="13"/>
                    </a:cubicBezTo>
                    <a:cubicBezTo>
                      <a:pt x="31" y="12"/>
                      <a:pt x="31" y="11"/>
                      <a:pt x="32" y="11"/>
                    </a:cubicBezTo>
                    <a:cubicBezTo>
                      <a:pt x="33" y="9"/>
                      <a:pt x="35" y="7"/>
                      <a:pt x="36" y="5"/>
                    </a:cubicBezTo>
                    <a:cubicBezTo>
                      <a:pt x="37" y="5"/>
                      <a:pt x="37" y="5"/>
                      <a:pt x="38" y="5"/>
                    </a:cubicBezTo>
                    <a:cubicBezTo>
                      <a:pt x="38" y="3"/>
                      <a:pt x="39" y="4"/>
                      <a:pt x="40" y="3"/>
                    </a:cubicBezTo>
                    <a:cubicBezTo>
                      <a:pt x="40" y="2"/>
                      <a:pt x="41" y="2"/>
                      <a:pt x="41" y="2"/>
                    </a:cubicBezTo>
                    <a:cubicBezTo>
                      <a:pt x="44" y="0"/>
                      <a:pt x="49" y="4"/>
                      <a:pt x="47" y="8"/>
                    </a:cubicBezTo>
                    <a:cubicBezTo>
                      <a:pt x="46" y="9"/>
                      <a:pt x="45" y="9"/>
                      <a:pt x="44" y="9"/>
                    </a:cubicBezTo>
                    <a:cubicBezTo>
                      <a:pt x="44" y="11"/>
                      <a:pt x="43" y="12"/>
                      <a:pt x="42" y="14"/>
                    </a:cubicBezTo>
                    <a:cubicBezTo>
                      <a:pt x="40" y="16"/>
                      <a:pt x="38" y="18"/>
                      <a:pt x="37" y="21"/>
                    </a:cubicBezTo>
                    <a:cubicBezTo>
                      <a:pt x="34" y="24"/>
                      <a:pt x="32" y="26"/>
                      <a:pt x="30" y="29"/>
                    </a:cubicBezTo>
                    <a:cubicBezTo>
                      <a:pt x="30" y="29"/>
                      <a:pt x="29" y="29"/>
                      <a:pt x="29" y="29"/>
                    </a:cubicBezTo>
                    <a:cubicBezTo>
                      <a:pt x="29" y="34"/>
                      <a:pt x="23" y="34"/>
                      <a:pt x="23" y="39"/>
                    </a:cubicBezTo>
                    <a:cubicBezTo>
                      <a:pt x="21" y="40"/>
                      <a:pt x="20" y="42"/>
                      <a:pt x="18" y="43"/>
                    </a:cubicBezTo>
                    <a:cubicBezTo>
                      <a:pt x="17" y="45"/>
                      <a:pt x="16" y="47"/>
                      <a:pt x="13" y="48"/>
                    </a:cubicBezTo>
                    <a:cubicBezTo>
                      <a:pt x="11" y="51"/>
                      <a:pt x="10" y="54"/>
                      <a:pt x="5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7" name="Freeform 31">
                <a:extLst>
                  <a:ext uri="{FF2B5EF4-FFF2-40B4-BE49-F238E27FC236}">
                    <a16:creationId xmlns:a16="http://schemas.microsoft.com/office/drawing/2014/main" id="{FDDBC25D-7FB7-4246-8AC1-E3D1CFFB9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" y="2283"/>
                <a:ext cx="127" cy="146"/>
              </a:xfrm>
              <a:custGeom>
                <a:avLst/>
                <a:gdLst>
                  <a:gd name="T0" fmla="*/ 29 w 61"/>
                  <a:gd name="T1" fmla="*/ 1 h 70"/>
                  <a:gd name="T2" fmla="*/ 29 w 61"/>
                  <a:gd name="T3" fmla="*/ 5 h 70"/>
                  <a:gd name="T4" fmla="*/ 16 w 61"/>
                  <a:gd name="T5" fmla="*/ 12 h 70"/>
                  <a:gd name="T6" fmla="*/ 13 w 61"/>
                  <a:gd name="T7" fmla="*/ 22 h 70"/>
                  <a:gd name="T8" fmla="*/ 20 w 61"/>
                  <a:gd name="T9" fmla="*/ 32 h 70"/>
                  <a:gd name="T10" fmla="*/ 30 w 61"/>
                  <a:gd name="T11" fmla="*/ 29 h 70"/>
                  <a:gd name="T12" fmla="*/ 40 w 61"/>
                  <a:gd name="T13" fmla="*/ 29 h 70"/>
                  <a:gd name="T14" fmla="*/ 39 w 61"/>
                  <a:gd name="T15" fmla="*/ 33 h 70"/>
                  <a:gd name="T16" fmla="*/ 30 w 61"/>
                  <a:gd name="T17" fmla="*/ 37 h 70"/>
                  <a:gd name="T18" fmla="*/ 27 w 61"/>
                  <a:gd name="T19" fmla="*/ 45 h 70"/>
                  <a:gd name="T20" fmla="*/ 28 w 61"/>
                  <a:gd name="T21" fmla="*/ 48 h 70"/>
                  <a:gd name="T22" fmla="*/ 30 w 61"/>
                  <a:gd name="T23" fmla="*/ 50 h 70"/>
                  <a:gd name="T24" fmla="*/ 30 w 61"/>
                  <a:gd name="T25" fmla="*/ 51 h 70"/>
                  <a:gd name="T26" fmla="*/ 32 w 61"/>
                  <a:gd name="T27" fmla="*/ 53 h 70"/>
                  <a:gd name="T28" fmla="*/ 35 w 61"/>
                  <a:gd name="T29" fmla="*/ 58 h 70"/>
                  <a:gd name="T30" fmla="*/ 43 w 61"/>
                  <a:gd name="T31" fmla="*/ 57 h 70"/>
                  <a:gd name="T32" fmla="*/ 46 w 61"/>
                  <a:gd name="T33" fmla="*/ 55 h 70"/>
                  <a:gd name="T34" fmla="*/ 49 w 61"/>
                  <a:gd name="T35" fmla="*/ 53 h 70"/>
                  <a:gd name="T36" fmla="*/ 53 w 61"/>
                  <a:gd name="T37" fmla="*/ 52 h 70"/>
                  <a:gd name="T38" fmla="*/ 59 w 61"/>
                  <a:gd name="T39" fmla="*/ 50 h 70"/>
                  <a:gd name="T40" fmla="*/ 60 w 61"/>
                  <a:gd name="T41" fmla="*/ 55 h 70"/>
                  <a:gd name="T42" fmla="*/ 59 w 61"/>
                  <a:gd name="T43" fmla="*/ 55 h 70"/>
                  <a:gd name="T44" fmla="*/ 55 w 61"/>
                  <a:gd name="T45" fmla="*/ 59 h 70"/>
                  <a:gd name="T46" fmla="*/ 51 w 61"/>
                  <a:gd name="T47" fmla="*/ 61 h 70"/>
                  <a:gd name="T48" fmla="*/ 47 w 61"/>
                  <a:gd name="T49" fmla="*/ 64 h 70"/>
                  <a:gd name="T50" fmla="*/ 38 w 61"/>
                  <a:gd name="T51" fmla="*/ 68 h 70"/>
                  <a:gd name="T52" fmla="*/ 34 w 61"/>
                  <a:gd name="T53" fmla="*/ 70 h 70"/>
                  <a:gd name="T54" fmla="*/ 30 w 61"/>
                  <a:gd name="T55" fmla="*/ 68 h 70"/>
                  <a:gd name="T56" fmla="*/ 24 w 61"/>
                  <a:gd name="T57" fmla="*/ 56 h 70"/>
                  <a:gd name="T58" fmla="*/ 22 w 61"/>
                  <a:gd name="T59" fmla="*/ 55 h 70"/>
                  <a:gd name="T60" fmla="*/ 22 w 61"/>
                  <a:gd name="T61" fmla="*/ 53 h 70"/>
                  <a:gd name="T62" fmla="*/ 19 w 61"/>
                  <a:gd name="T63" fmla="*/ 50 h 70"/>
                  <a:gd name="T64" fmla="*/ 19 w 61"/>
                  <a:gd name="T65" fmla="*/ 48 h 70"/>
                  <a:gd name="T66" fmla="*/ 11 w 61"/>
                  <a:gd name="T67" fmla="*/ 36 h 70"/>
                  <a:gd name="T68" fmla="*/ 9 w 61"/>
                  <a:gd name="T69" fmla="*/ 32 h 70"/>
                  <a:gd name="T70" fmla="*/ 6 w 61"/>
                  <a:gd name="T71" fmla="*/ 28 h 70"/>
                  <a:gd name="T72" fmla="*/ 5 w 61"/>
                  <a:gd name="T73" fmla="*/ 25 h 70"/>
                  <a:gd name="T74" fmla="*/ 3 w 61"/>
                  <a:gd name="T75" fmla="*/ 21 h 70"/>
                  <a:gd name="T76" fmla="*/ 1 w 61"/>
                  <a:gd name="T77" fmla="*/ 18 h 70"/>
                  <a:gd name="T78" fmla="*/ 6 w 61"/>
                  <a:gd name="T79" fmla="*/ 13 h 70"/>
                  <a:gd name="T80" fmla="*/ 9 w 61"/>
                  <a:gd name="T81" fmla="*/ 11 h 70"/>
                  <a:gd name="T82" fmla="*/ 10 w 61"/>
                  <a:gd name="T83" fmla="*/ 9 h 70"/>
                  <a:gd name="T84" fmla="*/ 24 w 61"/>
                  <a:gd name="T85" fmla="*/ 0 h 70"/>
                  <a:gd name="T86" fmla="*/ 25 w 61"/>
                  <a:gd name="T87" fmla="*/ 0 h 70"/>
                  <a:gd name="T88" fmla="*/ 29 w 61"/>
                  <a:gd name="T89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1" h="70">
                    <a:moveTo>
                      <a:pt x="29" y="1"/>
                    </a:moveTo>
                    <a:cubicBezTo>
                      <a:pt x="30" y="3"/>
                      <a:pt x="29" y="4"/>
                      <a:pt x="29" y="5"/>
                    </a:cubicBezTo>
                    <a:cubicBezTo>
                      <a:pt x="24" y="7"/>
                      <a:pt x="21" y="11"/>
                      <a:pt x="16" y="12"/>
                    </a:cubicBezTo>
                    <a:cubicBezTo>
                      <a:pt x="13" y="14"/>
                      <a:pt x="10" y="19"/>
                      <a:pt x="13" y="22"/>
                    </a:cubicBezTo>
                    <a:cubicBezTo>
                      <a:pt x="14" y="27"/>
                      <a:pt x="18" y="29"/>
                      <a:pt x="20" y="32"/>
                    </a:cubicBezTo>
                    <a:cubicBezTo>
                      <a:pt x="25" y="34"/>
                      <a:pt x="27" y="31"/>
                      <a:pt x="30" y="29"/>
                    </a:cubicBezTo>
                    <a:cubicBezTo>
                      <a:pt x="33" y="28"/>
                      <a:pt x="38" y="26"/>
                      <a:pt x="40" y="29"/>
                    </a:cubicBezTo>
                    <a:cubicBezTo>
                      <a:pt x="39" y="30"/>
                      <a:pt x="39" y="31"/>
                      <a:pt x="39" y="33"/>
                    </a:cubicBezTo>
                    <a:cubicBezTo>
                      <a:pt x="35" y="34"/>
                      <a:pt x="34" y="36"/>
                      <a:pt x="30" y="37"/>
                    </a:cubicBezTo>
                    <a:cubicBezTo>
                      <a:pt x="28" y="39"/>
                      <a:pt x="27" y="42"/>
                      <a:pt x="27" y="45"/>
                    </a:cubicBezTo>
                    <a:cubicBezTo>
                      <a:pt x="28" y="45"/>
                      <a:pt x="28" y="47"/>
                      <a:pt x="28" y="48"/>
                    </a:cubicBezTo>
                    <a:cubicBezTo>
                      <a:pt x="29" y="49"/>
                      <a:pt x="30" y="49"/>
                      <a:pt x="30" y="50"/>
                    </a:cubicBezTo>
                    <a:cubicBezTo>
                      <a:pt x="30" y="50"/>
                      <a:pt x="30" y="51"/>
                      <a:pt x="30" y="51"/>
                    </a:cubicBezTo>
                    <a:cubicBezTo>
                      <a:pt x="31" y="52"/>
                      <a:pt x="32" y="52"/>
                      <a:pt x="32" y="53"/>
                    </a:cubicBezTo>
                    <a:cubicBezTo>
                      <a:pt x="33" y="54"/>
                      <a:pt x="34" y="56"/>
                      <a:pt x="35" y="58"/>
                    </a:cubicBezTo>
                    <a:cubicBezTo>
                      <a:pt x="37" y="59"/>
                      <a:pt x="41" y="58"/>
                      <a:pt x="43" y="57"/>
                    </a:cubicBezTo>
                    <a:cubicBezTo>
                      <a:pt x="43" y="56"/>
                      <a:pt x="44" y="56"/>
                      <a:pt x="46" y="55"/>
                    </a:cubicBezTo>
                    <a:cubicBezTo>
                      <a:pt x="47" y="55"/>
                      <a:pt x="48" y="53"/>
                      <a:pt x="49" y="53"/>
                    </a:cubicBezTo>
                    <a:cubicBezTo>
                      <a:pt x="50" y="52"/>
                      <a:pt x="52" y="52"/>
                      <a:pt x="53" y="52"/>
                    </a:cubicBezTo>
                    <a:cubicBezTo>
                      <a:pt x="55" y="51"/>
                      <a:pt x="56" y="50"/>
                      <a:pt x="59" y="50"/>
                    </a:cubicBezTo>
                    <a:cubicBezTo>
                      <a:pt x="60" y="51"/>
                      <a:pt x="61" y="52"/>
                      <a:pt x="60" y="55"/>
                    </a:cubicBezTo>
                    <a:cubicBezTo>
                      <a:pt x="60" y="55"/>
                      <a:pt x="59" y="55"/>
                      <a:pt x="59" y="55"/>
                    </a:cubicBezTo>
                    <a:cubicBezTo>
                      <a:pt x="57" y="56"/>
                      <a:pt x="56" y="58"/>
                      <a:pt x="55" y="59"/>
                    </a:cubicBezTo>
                    <a:cubicBezTo>
                      <a:pt x="54" y="60"/>
                      <a:pt x="52" y="60"/>
                      <a:pt x="51" y="61"/>
                    </a:cubicBezTo>
                    <a:cubicBezTo>
                      <a:pt x="50" y="62"/>
                      <a:pt x="48" y="63"/>
                      <a:pt x="47" y="64"/>
                    </a:cubicBezTo>
                    <a:cubicBezTo>
                      <a:pt x="45" y="65"/>
                      <a:pt x="41" y="66"/>
                      <a:pt x="38" y="68"/>
                    </a:cubicBezTo>
                    <a:cubicBezTo>
                      <a:pt x="37" y="69"/>
                      <a:pt x="35" y="70"/>
                      <a:pt x="34" y="70"/>
                    </a:cubicBezTo>
                    <a:cubicBezTo>
                      <a:pt x="32" y="70"/>
                      <a:pt x="32" y="68"/>
                      <a:pt x="30" y="68"/>
                    </a:cubicBezTo>
                    <a:cubicBezTo>
                      <a:pt x="29" y="63"/>
                      <a:pt x="25" y="61"/>
                      <a:pt x="24" y="56"/>
                    </a:cubicBezTo>
                    <a:cubicBezTo>
                      <a:pt x="24" y="55"/>
                      <a:pt x="22" y="55"/>
                      <a:pt x="22" y="55"/>
                    </a:cubicBezTo>
                    <a:cubicBezTo>
                      <a:pt x="22" y="54"/>
                      <a:pt x="22" y="53"/>
                      <a:pt x="22" y="53"/>
                    </a:cubicBezTo>
                    <a:cubicBezTo>
                      <a:pt x="21" y="52"/>
                      <a:pt x="20" y="51"/>
                      <a:pt x="19" y="50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6" y="45"/>
                      <a:pt x="14" y="40"/>
                      <a:pt x="11" y="36"/>
                    </a:cubicBezTo>
                    <a:cubicBezTo>
                      <a:pt x="11" y="35"/>
                      <a:pt x="9" y="34"/>
                      <a:pt x="9" y="32"/>
                    </a:cubicBezTo>
                    <a:cubicBezTo>
                      <a:pt x="8" y="31"/>
                      <a:pt x="7" y="29"/>
                      <a:pt x="6" y="28"/>
                    </a:cubicBezTo>
                    <a:cubicBezTo>
                      <a:pt x="6" y="27"/>
                      <a:pt x="5" y="26"/>
                      <a:pt x="5" y="25"/>
                    </a:cubicBezTo>
                    <a:cubicBezTo>
                      <a:pt x="4" y="24"/>
                      <a:pt x="3" y="23"/>
                      <a:pt x="3" y="21"/>
                    </a:cubicBezTo>
                    <a:cubicBezTo>
                      <a:pt x="2" y="20"/>
                      <a:pt x="0" y="19"/>
                      <a:pt x="1" y="18"/>
                    </a:cubicBezTo>
                    <a:cubicBezTo>
                      <a:pt x="1" y="15"/>
                      <a:pt x="4" y="14"/>
                      <a:pt x="6" y="13"/>
                    </a:cubicBezTo>
                    <a:cubicBezTo>
                      <a:pt x="7" y="12"/>
                      <a:pt x="7" y="11"/>
                      <a:pt x="9" y="11"/>
                    </a:cubicBezTo>
                    <a:cubicBezTo>
                      <a:pt x="10" y="10"/>
                      <a:pt x="10" y="10"/>
                      <a:pt x="10" y="9"/>
                    </a:cubicBezTo>
                    <a:cubicBezTo>
                      <a:pt x="14" y="7"/>
                      <a:pt x="20" y="2"/>
                      <a:pt x="24" y="0"/>
                    </a:cubicBezTo>
                    <a:cubicBezTo>
                      <a:pt x="24" y="0"/>
                      <a:pt x="25" y="0"/>
                      <a:pt x="25" y="0"/>
                    </a:cubicBezTo>
                    <a:cubicBezTo>
                      <a:pt x="27" y="0"/>
                      <a:pt x="28" y="1"/>
                      <a:pt x="2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Freeform 32">
                <a:extLst>
                  <a:ext uri="{FF2B5EF4-FFF2-40B4-BE49-F238E27FC236}">
                    <a16:creationId xmlns:a16="http://schemas.microsoft.com/office/drawing/2014/main" id="{EBEE7BA5-C3B9-489B-A01E-FC5334343E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33" y="2300"/>
                <a:ext cx="117" cy="141"/>
              </a:xfrm>
              <a:custGeom>
                <a:avLst/>
                <a:gdLst>
                  <a:gd name="T0" fmla="*/ 28 w 56"/>
                  <a:gd name="T1" fmla="*/ 49 h 68"/>
                  <a:gd name="T2" fmla="*/ 29 w 56"/>
                  <a:gd name="T3" fmla="*/ 46 h 68"/>
                  <a:gd name="T4" fmla="*/ 20 w 56"/>
                  <a:gd name="T5" fmla="*/ 41 h 68"/>
                  <a:gd name="T6" fmla="*/ 17 w 56"/>
                  <a:gd name="T7" fmla="*/ 42 h 68"/>
                  <a:gd name="T8" fmla="*/ 9 w 56"/>
                  <a:gd name="T9" fmla="*/ 50 h 68"/>
                  <a:gd name="T10" fmla="*/ 0 w 56"/>
                  <a:gd name="T11" fmla="*/ 48 h 68"/>
                  <a:gd name="T12" fmla="*/ 3 w 56"/>
                  <a:gd name="T13" fmla="*/ 43 h 68"/>
                  <a:gd name="T14" fmla="*/ 8 w 56"/>
                  <a:gd name="T15" fmla="*/ 38 h 68"/>
                  <a:gd name="T16" fmla="*/ 8 w 56"/>
                  <a:gd name="T17" fmla="*/ 37 h 68"/>
                  <a:gd name="T18" fmla="*/ 15 w 56"/>
                  <a:gd name="T19" fmla="*/ 30 h 68"/>
                  <a:gd name="T20" fmla="*/ 21 w 56"/>
                  <a:gd name="T21" fmla="*/ 26 h 68"/>
                  <a:gd name="T22" fmla="*/ 20 w 56"/>
                  <a:gd name="T23" fmla="*/ 24 h 68"/>
                  <a:gd name="T24" fmla="*/ 29 w 56"/>
                  <a:gd name="T25" fmla="*/ 15 h 68"/>
                  <a:gd name="T26" fmla="*/ 31 w 56"/>
                  <a:gd name="T27" fmla="*/ 14 h 68"/>
                  <a:gd name="T28" fmla="*/ 41 w 56"/>
                  <a:gd name="T29" fmla="*/ 3 h 68"/>
                  <a:gd name="T30" fmla="*/ 44 w 56"/>
                  <a:gd name="T31" fmla="*/ 1 h 68"/>
                  <a:gd name="T32" fmla="*/ 50 w 56"/>
                  <a:gd name="T33" fmla="*/ 1 h 68"/>
                  <a:gd name="T34" fmla="*/ 55 w 56"/>
                  <a:gd name="T35" fmla="*/ 5 h 68"/>
                  <a:gd name="T36" fmla="*/ 55 w 56"/>
                  <a:gd name="T37" fmla="*/ 12 h 68"/>
                  <a:gd name="T38" fmla="*/ 53 w 56"/>
                  <a:gd name="T39" fmla="*/ 14 h 68"/>
                  <a:gd name="T40" fmla="*/ 45 w 56"/>
                  <a:gd name="T41" fmla="*/ 36 h 68"/>
                  <a:gd name="T42" fmla="*/ 42 w 56"/>
                  <a:gd name="T43" fmla="*/ 42 h 68"/>
                  <a:gd name="T44" fmla="*/ 41 w 56"/>
                  <a:gd name="T45" fmla="*/ 48 h 68"/>
                  <a:gd name="T46" fmla="*/ 39 w 56"/>
                  <a:gd name="T47" fmla="*/ 49 h 68"/>
                  <a:gd name="T48" fmla="*/ 39 w 56"/>
                  <a:gd name="T49" fmla="*/ 51 h 68"/>
                  <a:gd name="T50" fmla="*/ 38 w 56"/>
                  <a:gd name="T51" fmla="*/ 53 h 68"/>
                  <a:gd name="T52" fmla="*/ 35 w 56"/>
                  <a:gd name="T53" fmla="*/ 60 h 68"/>
                  <a:gd name="T54" fmla="*/ 35 w 56"/>
                  <a:gd name="T55" fmla="*/ 61 h 68"/>
                  <a:gd name="T56" fmla="*/ 33 w 56"/>
                  <a:gd name="T57" fmla="*/ 63 h 68"/>
                  <a:gd name="T58" fmla="*/ 31 w 56"/>
                  <a:gd name="T59" fmla="*/ 67 h 68"/>
                  <a:gd name="T60" fmla="*/ 26 w 56"/>
                  <a:gd name="T61" fmla="*/ 66 h 68"/>
                  <a:gd name="T62" fmla="*/ 24 w 56"/>
                  <a:gd name="T63" fmla="*/ 64 h 68"/>
                  <a:gd name="T64" fmla="*/ 25 w 56"/>
                  <a:gd name="T65" fmla="*/ 61 h 68"/>
                  <a:gd name="T66" fmla="*/ 28 w 56"/>
                  <a:gd name="T67" fmla="*/ 49 h 68"/>
                  <a:gd name="T68" fmla="*/ 34 w 56"/>
                  <a:gd name="T69" fmla="*/ 25 h 68"/>
                  <a:gd name="T70" fmla="*/ 29 w 56"/>
                  <a:gd name="T71" fmla="*/ 34 h 68"/>
                  <a:gd name="T72" fmla="*/ 37 w 56"/>
                  <a:gd name="T73" fmla="*/ 30 h 68"/>
                  <a:gd name="T74" fmla="*/ 37 w 56"/>
                  <a:gd name="T75" fmla="*/ 28 h 68"/>
                  <a:gd name="T76" fmla="*/ 38 w 56"/>
                  <a:gd name="T77" fmla="*/ 24 h 68"/>
                  <a:gd name="T78" fmla="*/ 34 w 56"/>
                  <a:gd name="T79" fmla="*/ 2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6" h="68">
                    <a:moveTo>
                      <a:pt x="28" y="49"/>
                    </a:moveTo>
                    <a:cubicBezTo>
                      <a:pt x="28" y="48"/>
                      <a:pt x="29" y="47"/>
                      <a:pt x="29" y="46"/>
                    </a:cubicBezTo>
                    <a:cubicBezTo>
                      <a:pt x="28" y="43"/>
                      <a:pt x="23" y="40"/>
                      <a:pt x="20" y="41"/>
                    </a:cubicBezTo>
                    <a:cubicBezTo>
                      <a:pt x="19" y="41"/>
                      <a:pt x="18" y="42"/>
                      <a:pt x="17" y="42"/>
                    </a:cubicBezTo>
                    <a:cubicBezTo>
                      <a:pt x="14" y="44"/>
                      <a:pt x="10" y="47"/>
                      <a:pt x="9" y="50"/>
                    </a:cubicBezTo>
                    <a:cubicBezTo>
                      <a:pt x="6" y="53"/>
                      <a:pt x="0" y="52"/>
                      <a:pt x="0" y="48"/>
                    </a:cubicBezTo>
                    <a:cubicBezTo>
                      <a:pt x="0" y="47"/>
                      <a:pt x="3" y="44"/>
                      <a:pt x="3" y="43"/>
                    </a:cubicBezTo>
                    <a:cubicBezTo>
                      <a:pt x="5" y="41"/>
                      <a:pt x="6" y="39"/>
                      <a:pt x="8" y="38"/>
                    </a:cubicBezTo>
                    <a:cubicBezTo>
                      <a:pt x="8" y="38"/>
                      <a:pt x="8" y="37"/>
                      <a:pt x="8" y="37"/>
                    </a:cubicBezTo>
                    <a:cubicBezTo>
                      <a:pt x="11" y="35"/>
                      <a:pt x="13" y="33"/>
                      <a:pt x="15" y="30"/>
                    </a:cubicBezTo>
                    <a:cubicBezTo>
                      <a:pt x="17" y="29"/>
                      <a:pt x="18" y="27"/>
                      <a:pt x="21" y="26"/>
                    </a:cubicBezTo>
                    <a:cubicBezTo>
                      <a:pt x="21" y="25"/>
                      <a:pt x="20" y="25"/>
                      <a:pt x="20" y="24"/>
                    </a:cubicBezTo>
                    <a:cubicBezTo>
                      <a:pt x="23" y="21"/>
                      <a:pt x="27" y="18"/>
                      <a:pt x="29" y="15"/>
                    </a:cubicBezTo>
                    <a:cubicBezTo>
                      <a:pt x="30" y="14"/>
                      <a:pt x="31" y="14"/>
                      <a:pt x="31" y="14"/>
                    </a:cubicBezTo>
                    <a:cubicBezTo>
                      <a:pt x="34" y="11"/>
                      <a:pt x="38" y="5"/>
                      <a:pt x="41" y="3"/>
                    </a:cubicBezTo>
                    <a:cubicBezTo>
                      <a:pt x="42" y="2"/>
                      <a:pt x="43" y="2"/>
                      <a:pt x="44" y="1"/>
                    </a:cubicBezTo>
                    <a:cubicBezTo>
                      <a:pt x="44" y="0"/>
                      <a:pt x="49" y="0"/>
                      <a:pt x="50" y="1"/>
                    </a:cubicBezTo>
                    <a:cubicBezTo>
                      <a:pt x="52" y="2"/>
                      <a:pt x="52" y="4"/>
                      <a:pt x="55" y="5"/>
                    </a:cubicBezTo>
                    <a:cubicBezTo>
                      <a:pt x="56" y="7"/>
                      <a:pt x="56" y="9"/>
                      <a:pt x="55" y="12"/>
                    </a:cubicBezTo>
                    <a:cubicBezTo>
                      <a:pt x="55" y="13"/>
                      <a:pt x="54" y="13"/>
                      <a:pt x="53" y="14"/>
                    </a:cubicBezTo>
                    <a:cubicBezTo>
                      <a:pt x="51" y="22"/>
                      <a:pt x="49" y="29"/>
                      <a:pt x="45" y="36"/>
                    </a:cubicBezTo>
                    <a:cubicBezTo>
                      <a:pt x="45" y="38"/>
                      <a:pt x="44" y="40"/>
                      <a:pt x="42" y="42"/>
                    </a:cubicBezTo>
                    <a:cubicBezTo>
                      <a:pt x="42" y="44"/>
                      <a:pt x="41" y="45"/>
                      <a:pt x="41" y="48"/>
                    </a:cubicBezTo>
                    <a:cubicBezTo>
                      <a:pt x="41" y="48"/>
                      <a:pt x="40" y="49"/>
                      <a:pt x="39" y="49"/>
                    </a:cubicBezTo>
                    <a:cubicBezTo>
                      <a:pt x="39" y="50"/>
                      <a:pt x="40" y="50"/>
                      <a:pt x="39" y="51"/>
                    </a:cubicBezTo>
                    <a:cubicBezTo>
                      <a:pt x="39" y="52"/>
                      <a:pt x="38" y="52"/>
                      <a:pt x="38" y="53"/>
                    </a:cubicBezTo>
                    <a:cubicBezTo>
                      <a:pt x="39" y="55"/>
                      <a:pt x="36" y="57"/>
                      <a:pt x="35" y="60"/>
                    </a:cubicBezTo>
                    <a:cubicBezTo>
                      <a:pt x="35" y="60"/>
                      <a:pt x="35" y="61"/>
                      <a:pt x="35" y="61"/>
                    </a:cubicBezTo>
                    <a:cubicBezTo>
                      <a:pt x="34" y="62"/>
                      <a:pt x="33" y="63"/>
                      <a:pt x="33" y="63"/>
                    </a:cubicBezTo>
                    <a:cubicBezTo>
                      <a:pt x="32" y="65"/>
                      <a:pt x="32" y="66"/>
                      <a:pt x="31" y="67"/>
                    </a:cubicBezTo>
                    <a:cubicBezTo>
                      <a:pt x="29" y="68"/>
                      <a:pt x="28" y="67"/>
                      <a:pt x="26" y="66"/>
                    </a:cubicBezTo>
                    <a:cubicBezTo>
                      <a:pt x="25" y="65"/>
                      <a:pt x="24" y="65"/>
                      <a:pt x="24" y="64"/>
                    </a:cubicBezTo>
                    <a:cubicBezTo>
                      <a:pt x="24" y="63"/>
                      <a:pt x="25" y="62"/>
                      <a:pt x="25" y="61"/>
                    </a:cubicBezTo>
                    <a:cubicBezTo>
                      <a:pt x="26" y="57"/>
                      <a:pt x="26" y="52"/>
                      <a:pt x="28" y="49"/>
                    </a:cubicBezTo>
                    <a:close/>
                    <a:moveTo>
                      <a:pt x="34" y="25"/>
                    </a:moveTo>
                    <a:cubicBezTo>
                      <a:pt x="31" y="26"/>
                      <a:pt x="28" y="29"/>
                      <a:pt x="29" y="34"/>
                    </a:cubicBezTo>
                    <a:cubicBezTo>
                      <a:pt x="33" y="35"/>
                      <a:pt x="35" y="33"/>
                      <a:pt x="37" y="30"/>
                    </a:cubicBezTo>
                    <a:cubicBezTo>
                      <a:pt x="37" y="29"/>
                      <a:pt x="37" y="29"/>
                      <a:pt x="37" y="28"/>
                    </a:cubicBezTo>
                    <a:cubicBezTo>
                      <a:pt x="38" y="27"/>
                      <a:pt x="39" y="26"/>
                      <a:pt x="38" y="24"/>
                    </a:cubicBezTo>
                    <a:cubicBezTo>
                      <a:pt x="37" y="23"/>
                      <a:pt x="35" y="24"/>
                      <a:pt x="3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Freeform 33">
                <a:extLst>
                  <a:ext uri="{FF2B5EF4-FFF2-40B4-BE49-F238E27FC236}">
                    <a16:creationId xmlns:a16="http://schemas.microsoft.com/office/drawing/2014/main" id="{2BD792DA-504F-45B9-89BB-9B3197FBC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1" y="2320"/>
                <a:ext cx="94" cy="146"/>
              </a:xfrm>
              <a:custGeom>
                <a:avLst/>
                <a:gdLst>
                  <a:gd name="T0" fmla="*/ 15 w 45"/>
                  <a:gd name="T1" fmla="*/ 21 h 70"/>
                  <a:gd name="T2" fmla="*/ 15 w 45"/>
                  <a:gd name="T3" fmla="*/ 22 h 70"/>
                  <a:gd name="T4" fmla="*/ 24 w 45"/>
                  <a:gd name="T5" fmla="*/ 34 h 70"/>
                  <a:gd name="T6" fmla="*/ 24 w 45"/>
                  <a:gd name="T7" fmla="*/ 36 h 70"/>
                  <a:gd name="T8" fmla="*/ 29 w 45"/>
                  <a:gd name="T9" fmla="*/ 38 h 70"/>
                  <a:gd name="T10" fmla="*/ 29 w 45"/>
                  <a:gd name="T11" fmla="*/ 30 h 70"/>
                  <a:gd name="T12" fmla="*/ 28 w 45"/>
                  <a:gd name="T13" fmla="*/ 20 h 70"/>
                  <a:gd name="T14" fmla="*/ 28 w 45"/>
                  <a:gd name="T15" fmla="*/ 16 h 70"/>
                  <a:gd name="T16" fmla="*/ 26 w 45"/>
                  <a:gd name="T17" fmla="*/ 4 h 70"/>
                  <a:gd name="T18" fmla="*/ 33 w 45"/>
                  <a:gd name="T19" fmla="*/ 0 h 70"/>
                  <a:gd name="T20" fmla="*/ 37 w 45"/>
                  <a:gd name="T21" fmla="*/ 6 h 70"/>
                  <a:gd name="T22" fmla="*/ 36 w 45"/>
                  <a:gd name="T23" fmla="*/ 8 h 70"/>
                  <a:gd name="T24" fmla="*/ 37 w 45"/>
                  <a:gd name="T25" fmla="*/ 12 h 70"/>
                  <a:gd name="T26" fmla="*/ 38 w 45"/>
                  <a:gd name="T27" fmla="*/ 20 h 70"/>
                  <a:gd name="T28" fmla="*/ 39 w 45"/>
                  <a:gd name="T29" fmla="*/ 23 h 70"/>
                  <a:gd name="T30" fmla="*/ 39 w 45"/>
                  <a:gd name="T31" fmla="*/ 26 h 70"/>
                  <a:gd name="T32" fmla="*/ 40 w 45"/>
                  <a:gd name="T33" fmla="*/ 29 h 70"/>
                  <a:gd name="T34" fmla="*/ 40 w 45"/>
                  <a:gd name="T35" fmla="*/ 34 h 70"/>
                  <a:gd name="T36" fmla="*/ 40 w 45"/>
                  <a:gd name="T37" fmla="*/ 40 h 70"/>
                  <a:gd name="T38" fmla="*/ 42 w 45"/>
                  <a:gd name="T39" fmla="*/ 44 h 70"/>
                  <a:gd name="T40" fmla="*/ 42 w 45"/>
                  <a:gd name="T41" fmla="*/ 48 h 70"/>
                  <a:gd name="T42" fmla="*/ 43 w 45"/>
                  <a:gd name="T43" fmla="*/ 51 h 70"/>
                  <a:gd name="T44" fmla="*/ 43 w 45"/>
                  <a:gd name="T45" fmla="*/ 53 h 70"/>
                  <a:gd name="T46" fmla="*/ 45 w 45"/>
                  <a:gd name="T47" fmla="*/ 64 h 70"/>
                  <a:gd name="T48" fmla="*/ 43 w 45"/>
                  <a:gd name="T49" fmla="*/ 67 h 70"/>
                  <a:gd name="T50" fmla="*/ 41 w 45"/>
                  <a:gd name="T51" fmla="*/ 67 h 70"/>
                  <a:gd name="T52" fmla="*/ 36 w 45"/>
                  <a:gd name="T53" fmla="*/ 68 h 70"/>
                  <a:gd name="T54" fmla="*/ 33 w 45"/>
                  <a:gd name="T55" fmla="*/ 65 h 70"/>
                  <a:gd name="T56" fmla="*/ 29 w 45"/>
                  <a:gd name="T57" fmla="*/ 62 h 70"/>
                  <a:gd name="T58" fmla="*/ 28 w 45"/>
                  <a:gd name="T59" fmla="*/ 60 h 70"/>
                  <a:gd name="T60" fmla="*/ 23 w 45"/>
                  <a:gd name="T61" fmla="*/ 53 h 70"/>
                  <a:gd name="T62" fmla="*/ 24 w 45"/>
                  <a:gd name="T63" fmla="*/ 52 h 70"/>
                  <a:gd name="T64" fmla="*/ 21 w 45"/>
                  <a:gd name="T65" fmla="*/ 49 h 70"/>
                  <a:gd name="T66" fmla="*/ 16 w 45"/>
                  <a:gd name="T67" fmla="*/ 41 h 70"/>
                  <a:gd name="T68" fmla="*/ 12 w 45"/>
                  <a:gd name="T69" fmla="*/ 36 h 70"/>
                  <a:gd name="T70" fmla="*/ 8 w 45"/>
                  <a:gd name="T71" fmla="*/ 30 h 70"/>
                  <a:gd name="T72" fmla="*/ 3 w 45"/>
                  <a:gd name="T73" fmla="*/ 22 h 70"/>
                  <a:gd name="T74" fmla="*/ 0 w 45"/>
                  <a:gd name="T75" fmla="*/ 17 h 70"/>
                  <a:gd name="T76" fmla="*/ 7 w 45"/>
                  <a:gd name="T77" fmla="*/ 12 h 70"/>
                  <a:gd name="T78" fmla="*/ 15 w 45"/>
                  <a:gd name="T79" fmla="*/ 2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5" h="70">
                    <a:moveTo>
                      <a:pt x="15" y="21"/>
                    </a:moveTo>
                    <a:cubicBezTo>
                      <a:pt x="15" y="21"/>
                      <a:pt x="15" y="22"/>
                      <a:pt x="15" y="22"/>
                    </a:cubicBezTo>
                    <a:cubicBezTo>
                      <a:pt x="19" y="26"/>
                      <a:pt x="20" y="31"/>
                      <a:pt x="24" y="34"/>
                    </a:cubicBezTo>
                    <a:cubicBezTo>
                      <a:pt x="24" y="35"/>
                      <a:pt x="24" y="36"/>
                      <a:pt x="24" y="36"/>
                    </a:cubicBezTo>
                    <a:cubicBezTo>
                      <a:pt x="26" y="36"/>
                      <a:pt x="27" y="39"/>
                      <a:pt x="29" y="38"/>
                    </a:cubicBezTo>
                    <a:cubicBezTo>
                      <a:pt x="30" y="38"/>
                      <a:pt x="30" y="33"/>
                      <a:pt x="29" y="30"/>
                    </a:cubicBezTo>
                    <a:cubicBezTo>
                      <a:pt x="29" y="27"/>
                      <a:pt x="28" y="24"/>
                      <a:pt x="28" y="20"/>
                    </a:cubicBezTo>
                    <a:cubicBezTo>
                      <a:pt x="28" y="19"/>
                      <a:pt x="28" y="17"/>
                      <a:pt x="28" y="16"/>
                    </a:cubicBezTo>
                    <a:cubicBezTo>
                      <a:pt x="27" y="14"/>
                      <a:pt x="25" y="8"/>
                      <a:pt x="26" y="4"/>
                    </a:cubicBezTo>
                    <a:cubicBezTo>
                      <a:pt x="27" y="1"/>
                      <a:pt x="30" y="1"/>
                      <a:pt x="33" y="0"/>
                    </a:cubicBezTo>
                    <a:cubicBezTo>
                      <a:pt x="35" y="1"/>
                      <a:pt x="36" y="4"/>
                      <a:pt x="37" y="6"/>
                    </a:cubicBezTo>
                    <a:cubicBezTo>
                      <a:pt x="37" y="7"/>
                      <a:pt x="36" y="7"/>
                      <a:pt x="36" y="8"/>
                    </a:cubicBezTo>
                    <a:cubicBezTo>
                      <a:pt x="36" y="9"/>
                      <a:pt x="37" y="10"/>
                      <a:pt x="37" y="12"/>
                    </a:cubicBezTo>
                    <a:cubicBezTo>
                      <a:pt x="38" y="14"/>
                      <a:pt x="37" y="18"/>
                      <a:pt x="38" y="20"/>
                    </a:cubicBezTo>
                    <a:cubicBezTo>
                      <a:pt x="38" y="21"/>
                      <a:pt x="39" y="22"/>
                      <a:pt x="39" y="23"/>
                    </a:cubicBezTo>
                    <a:cubicBezTo>
                      <a:pt x="39" y="24"/>
                      <a:pt x="39" y="25"/>
                      <a:pt x="39" y="26"/>
                    </a:cubicBezTo>
                    <a:cubicBezTo>
                      <a:pt x="39" y="27"/>
                      <a:pt x="40" y="28"/>
                      <a:pt x="40" y="29"/>
                    </a:cubicBezTo>
                    <a:cubicBezTo>
                      <a:pt x="40" y="30"/>
                      <a:pt x="40" y="32"/>
                      <a:pt x="40" y="34"/>
                    </a:cubicBezTo>
                    <a:cubicBezTo>
                      <a:pt x="40" y="36"/>
                      <a:pt x="40" y="38"/>
                      <a:pt x="40" y="40"/>
                    </a:cubicBezTo>
                    <a:cubicBezTo>
                      <a:pt x="41" y="42"/>
                      <a:pt x="41" y="43"/>
                      <a:pt x="42" y="44"/>
                    </a:cubicBezTo>
                    <a:cubicBezTo>
                      <a:pt x="42" y="45"/>
                      <a:pt x="42" y="47"/>
                      <a:pt x="42" y="48"/>
                    </a:cubicBezTo>
                    <a:cubicBezTo>
                      <a:pt x="43" y="49"/>
                      <a:pt x="43" y="50"/>
                      <a:pt x="43" y="51"/>
                    </a:cubicBezTo>
                    <a:cubicBezTo>
                      <a:pt x="43" y="52"/>
                      <a:pt x="43" y="52"/>
                      <a:pt x="43" y="53"/>
                    </a:cubicBezTo>
                    <a:cubicBezTo>
                      <a:pt x="43" y="55"/>
                      <a:pt x="45" y="62"/>
                      <a:pt x="45" y="64"/>
                    </a:cubicBezTo>
                    <a:cubicBezTo>
                      <a:pt x="45" y="64"/>
                      <a:pt x="43" y="66"/>
                      <a:pt x="43" y="67"/>
                    </a:cubicBezTo>
                    <a:cubicBezTo>
                      <a:pt x="42" y="67"/>
                      <a:pt x="42" y="67"/>
                      <a:pt x="41" y="67"/>
                    </a:cubicBezTo>
                    <a:cubicBezTo>
                      <a:pt x="39" y="68"/>
                      <a:pt x="39" y="70"/>
                      <a:pt x="36" y="68"/>
                    </a:cubicBezTo>
                    <a:cubicBezTo>
                      <a:pt x="35" y="68"/>
                      <a:pt x="34" y="66"/>
                      <a:pt x="33" y="65"/>
                    </a:cubicBezTo>
                    <a:cubicBezTo>
                      <a:pt x="31" y="64"/>
                      <a:pt x="30" y="63"/>
                      <a:pt x="29" y="62"/>
                    </a:cubicBezTo>
                    <a:cubicBezTo>
                      <a:pt x="28" y="61"/>
                      <a:pt x="28" y="60"/>
                      <a:pt x="28" y="60"/>
                    </a:cubicBezTo>
                    <a:cubicBezTo>
                      <a:pt x="27" y="58"/>
                      <a:pt x="25" y="55"/>
                      <a:pt x="23" y="53"/>
                    </a:cubicBezTo>
                    <a:cubicBezTo>
                      <a:pt x="23" y="53"/>
                      <a:pt x="24" y="52"/>
                      <a:pt x="24" y="52"/>
                    </a:cubicBezTo>
                    <a:cubicBezTo>
                      <a:pt x="23" y="51"/>
                      <a:pt x="22" y="50"/>
                      <a:pt x="21" y="49"/>
                    </a:cubicBezTo>
                    <a:cubicBezTo>
                      <a:pt x="19" y="46"/>
                      <a:pt x="18" y="43"/>
                      <a:pt x="16" y="41"/>
                    </a:cubicBezTo>
                    <a:cubicBezTo>
                      <a:pt x="15" y="39"/>
                      <a:pt x="14" y="38"/>
                      <a:pt x="12" y="36"/>
                    </a:cubicBezTo>
                    <a:cubicBezTo>
                      <a:pt x="11" y="34"/>
                      <a:pt x="10" y="32"/>
                      <a:pt x="8" y="30"/>
                    </a:cubicBezTo>
                    <a:cubicBezTo>
                      <a:pt x="8" y="27"/>
                      <a:pt x="5" y="24"/>
                      <a:pt x="3" y="22"/>
                    </a:cubicBezTo>
                    <a:cubicBezTo>
                      <a:pt x="3" y="20"/>
                      <a:pt x="0" y="19"/>
                      <a:pt x="0" y="17"/>
                    </a:cubicBezTo>
                    <a:cubicBezTo>
                      <a:pt x="0" y="14"/>
                      <a:pt x="3" y="11"/>
                      <a:pt x="7" y="12"/>
                    </a:cubicBezTo>
                    <a:cubicBezTo>
                      <a:pt x="10" y="12"/>
                      <a:pt x="11" y="19"/>
                      <a:pt x="15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Freeform 34">
                <a:extLst>
                  <a:ext uri="{FF2B5EF4-FFF2-40B4-BE49-F238E27FC236}">
                    <a16:creationId xmlns:a16="http://schemas.microsoft.com/office/drawing/2014/main" id="{5C1B79FB-5288-4B9D-A884-448F281F4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4" y="2327"/>
                <a:ext cx="129" cy="149"/>
              </a:xfrm>
              <a:custGeom>
                <a:avLst/>
                <a:gdLst>
                  <a:gd name="T0" fmla="*/ 38 w 62"/>
                  <a:gd name="T1" fmla="*/ 28 h 72"/>
                  <a:gd name="T2" fmla="*/ 43 w 62"/>
                  <a:gd name="T3" fmla="*/ 29 h 72"/>
                  <a:gd name="T4" fmla="*/ 51 w 62"/>
                  <a:gd name="T5" fmla="*/ 14 h 72"/>
                  <a:gd name="T6" fmla="*/ 54 w 62"/>
                  <a:gd name="T7" fmla="*/ 11 h 72"/>
                  <a:gd name="T8" fmla="*/ 58 w 62"/>
                  <a:gd name="T9" fmla="*/ 21 h 72"/>
                  <a:gd name="T10" fmla="*/ 50 w 62"/>
                  <a:gd name="T11" fmla="*/ 36 h 72"/>
                  <a:gd name="T12" fmla="*/ 47 w 62"/>
                  <a:gd name="T13" fmla="*/ 40 h 72"/>
                  <a:gd name="T14" fmla="*/ 44 w 62"/>
                  <a:gd name="T15" fmla="*/ 47 h 72"/>
                  <a:gd name="T16" fmla="*/ 41 w 62"/>
                  <a:gd name="T17" fmla="*/ 53 h 72"/>
                  <a:gd name="T18" fmla="*/ 39 w 62"/>
                  <a:gd name="T19" fmla="*/ 55 h 72"/>
                  <a:gd name="T20" fmla="*/ 40 w 62"/>
                  <a:gd name="T21" fmla="*/ 57 h 72"/>
                  <a:gd name="T22" fmla="*/ 38 w 62"/>
                  <a:gd name="T23" fmla="*/ 58 h 72"/>
                  <a:gd name="T24" fmla="*/ 37 w 62"/>
                  <a:gd name="T25" fmla="*/ 61 h 72"/>
                  <a:gd name="T26" fmla="*/ 35 w 62"/>
                  <a:gd name="T27" fmla="*/ 65 h 72"/>
                  <a:gd name="T28" fmla="*/ 32 w 62"/>
                  <a:gd name="T29" fmla="*/ 67 h 72"/>
                  <a:gd name="T30" fmla="*/ 27 w 62"/>
                  <a:gd name="T31" fmla="*/ 71 h 72"/>
                  <a:gd name="T32" fmla="*/ 26 w 62"/>
                  <a:gd name="T33" fmla="*/ 70 h 72"/>
                  <a:gd name="T34" fmla="*/ 24 w 62"/>
                  <a:gd name="T35" fmla="*/ 69 h 72"/>
                  <a:gd name="T36" fmla="*/ 23 w 62"/>
                  <a:gd name="T37" fmla="*/ 61 h 72"/>
                  <a:gd name="T38" fmla="*/ 23 w 62"/>
                  <a:gd name="T39" fmla="*/ 55 h 72"/>
                  <a:gd name="T40" fmla="*/ 24 w 62"/>
                  <a:gd name="T41" fmla="*/ 52 h 72"/>
                  <a:gd name="T42" fmla="*/ 23 w 62"/>
                  <a:gd name="T43" fmla="*/ 50 h 72"/>
                  <a:gd name="T44" fmla="*/ 24 w 62"/>
                  <a:gd name="T45" fmla="*/ 42 h 72"/>
                  <a:gd name="T46" fmla="*/ 17 w 62"/>
                  <a:gd name="T47" fmla="*/ 45 h 72"/>
                  <a:gd name="T48" fmla="*/ 18 w 62"/>
                  <a:gd name="T49" fmla="*/ 47 h 72"/>
                  <a:gd name="T50" fmla="*/ 10 w 62"/>
                  <a:gd name="T51" fmla="*/ 60 h 72"/>
                  <a:gd name="T52" fmla="*/ 1 w 62"/>
                  <a:gd name="T53" fmla="*/ 57 h 72"/>
                  <a:gd name="T54" fmla="*/ 4 w 62"/>
                  <a:gd name="T55" fmla="*/ 47 h 72"/>
                  <a:gd name="T56" fmla="*/ 6 w 62"/>
                  <a:gd name="T57" fmla="*/ 46 h 72"/>
                  <a:gd name="T58" fmla="*/ 7 w 62"/>
                  <a:gd name="T59" fmla="*/ 41 h 72"/>
                  <a:gd name="T60" fmla="*/ 9 w 62"/>
                  <a:gd name="T61" fmla="*/ 38 h 72"/>
                  <a:gd name="T62" fmla="*/ 11 w 62"/>
                  <a:gd name="T63" fmla="*/ 36 h 72"/>
                  <a:gd name="T64" fmla="*/ 10 w 62"/>
                  <a:gd name="T65" fmla="*/ 35 h 72"/>
                  <a:gd name="T66" fmla="*/ 15 w 62"/>
                  <a:gd name="T67" fmla="*/ 26 h 72"/>
                  <a:gd name="T68" fmla="*/ 17 w 62"/>
                  <a:gd name="T69" fmla="*/ 22 h 72"/>
                  <a:gd name="T70" fmla="*/ 24 w 62"/>
                  <a:gd name="T71" fmla="*/ 11 h 72"/>
                  <a:gd name="T72" fmla="*/ 34 w 62"/>
                  <a:gd name="T73" fmla="*/ 2 h 72"/>
                  <a:gd name="T74" fmla="*/ 38 w 62"/>
                  <a:gd name="T75" fmla="*/ 4 h 72"/>
                  <a:gd name="T76" fmla="*/ 40 w 62"/>
                  <a:gd name="T77" fmla="*/ 8 h 72"/>
                  <a:gd name="T78" fmla="*/ 39 w 62"/>
                  <a:gd name="T79" fmla="*/ 12 h 72"/>
                  <a:gd name="T80" fmla="*/ 39 w 62"/>
                  <a:gd name="T81" fmla="*/ 22 h 72"/>
                  <a:gd name="T82" fmla="*/ 38 w 62"/>
                  <a:gd name="T83" fmla="*/ 2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2" h="72">
                    <a:moveTo>
                      <a:pt x="38" y="28"/>
                    </a:moveTo>
                    <a:cubicBezTo>
                      <a:pt x="38" y="30"/>
                      <a:pt x="42" y="29"/>
                      <a:pt x="43" y="29"/>
                    </a:cubicBezTo>
                    <a:cubicBezTo>
                      <a:pt x="44" y="22"/>
                      <a:pt x="48" y="19"/>
                      <a:pt x="51" y="14"/>
                    </a:cubicBezTo>
                    <a:cubicBezTo>
                      <a:pt x="53" y="13"/>
                      <a:pt x="53" y="12"/>
                      <a:pt x="54" y="11"/>
                    </a:cubicBezTo>
                    <a:cubicBezTo>
                      <a:pt x="59" y="10"/>
                      <a:pt x="62" y="18"/>
                      <a:pt x="58" y="21"/>
                    </a:cubicBezTo>
                    <a:cubicBezTo>
                      <a:pt x="55" y="26"/>
                      <a:pt x="52" y="31"/>
                      <a:pt x="50" y="36"/>
                    </a:cubicBezTo>
                    <a:cubicBezTo>
                      <a:pt x="49" y="37"/>
                      <a:pt x="48" y="39"/>
                      <a:pt x="47" y="40"/>
                    </a:cubicBezTo>
                    <a:cubicBezTo>
                      <a:pt x="46" y="42"/>
                      <a:pt x="46" y="45"/>
                      <a:pt x="44" y="47"/>
                    </a:cubicBezTo>
                    <a:cubicBezTo>
                      <a:pt x="44" y="50"/>
                      <a:pt x="41" y="51"/>
                      <a:pt x="41" y="53"/>
                    </a:cubicBezTo>
                    <a:cubicBezTo>
                      <a:pt x="40" y="54"/>
                      <a:pt x="39" y="54"/>
                      <a:pt x="39" y="55"/>
                    </a:cubicBezTo>
                    <a:cubicBezTo>
                      <a:pt x="38" y="56"/>
                      <a:pt x="40" y="56"/>
                      <a:pt x="40" y="57"/>
                    </a:cubicBezTo>
                    <a:cubicBezTo>
                      <a:pt x="40" y="57"/>
                      <a:pt x="39" y="57"/>
                      <a:pt x="38" y="58"/>
                    </a:cubicBezTo>
                    <a:cubicBezTo>
                      <a:pt x="39" y="60"/>
                      <a:pt x="38" y="60"/>
                      <a:pt x="37" y="61"/>
                    </a:cubicBezTo>
                    <a:cubicBezTo>
                      <a:pt x="36" y="62"/>
                      <a:pt x="36" y="64"/>
                      <a:pt x="35" y="65"/>
                    </a:cubicBezTo>
                    <a:cubicBezTo>
                      <a:pt x="35" y="66"/>
                      <a:pt x="33" y="66"/>
                      <a:pt x="32" y="67"/>
                    </a:cubicBezTo>
                    <a:cubicBezTo>
                      <a:pt x="34" y="71"/>
                      <a:pt x="30" y="72"/>
                      <a:pt x="27" y="71"/>
                    </a:cubicBezTo>
                    <a:cubicBezTo>
                      <a:pt x="27" y="70"/>
                      <a:pt x="26" y="70"/>
                      <a:pt x="26" y="70"/>
                    </a:cubicBezTo>
                    <a:cubicBezTo>
                      <a:pt x="25" y="69"/>
                      <a:pt x="24" y="70"/>
                      <a:pt x="24" y="69"/>
                    </a:cubicBezTo>
                    <a:cubicBezTo>
                      <a:pt x="21" y="68"/>
                      <a:pt x="22" y="64"/>
                      <a:pt x="23" y="61"/>
                    </a:cubicBezTo>
                    <a:cubicBezTo>
                      <a:pt x="23" y="59"/>
                      <a:pt x="23" y="57"/>
                      <a:pt x="23" y="55"/>
                    </a:cubicBezTo>
                    <a:cubicBezTo>
                      <a:pt x="23" y="54"/>
                      <a:pt x="24" y="53"/>
                      <a:pt x="24" y="52"/>
                    </a:cubicBezTo>
                    <a:cubicBezTo>
                      <a:pt x="24" y="52"/>
                      <a:pt x="23" y="51"/>
                      <a:pt x="23" y="50"/>
                    </a:cubicBezTo>
                    <a:cubicBezTo>
                      <a:pt x="23" y="48"/>
                      <a:pt x="26" y="45"/>
                      <a:pt x="24" y="42"/>
                    </a:cubicBezTo>
                    <a:cubicBezTo>
                      <a:pt x="20" y="40"/>
                      <a:pt x="20" y="45"/>
                      <a:pt x="17" y="45"/>
                    </a:cubicBezTo>
                    <a:cubicBezTo>
                      <a:pt x="17" y="46"/>
                      <a:pt x="18" y="46"/>
                      <a:pt x="18" y="47"/>
                    </a:cubicBezTo>
                    <a:cubicBezTo>
                      <a:pt x="15" y="51"/>
                      <a:pt x="13" y="56"/>
                      <a:pt x="10" y="60"/>
                    </a:cubicBezTo>
                    <a:cubicBezTo>
                      <a:pt x="6" y="61"/>
                      <a:pt x="2" y="61"/>
                      <a:pt x="1" y="57"/>
                    </a:cubicBezTo>
                    <a:cubicBezTo>
                      <a:pt x="0" y="53"/>
                      <a:pt x="4" y="51"/>
                      <a:pt x="4" y="47"/>
                    </a:cubicBezTo>
                    <a:cubicBezTo>
                      <a:pt x="4" y="46"/>
                      <a:pt x="5" y="46"/>
                      <a:pt x="6" y="46"/>
                    </a:cubicBezTo>
                    <a:cubicBezTo>
                      <a:pt x="5" y="43"/>
                      <a:pt x="8" y="44"/>
                      <a:pt x="7" y="41"/>
                    </a:cubicBezTo>
                    <a:cubicBezTo>
                      <a:pt x="8" y="40"/>
                      <a:pt x="9" y="40"/>
                      <a:pt x="9" y="38"/>
                    </a:cubicBezTo>
                    <a:cubicBezTo>
                      <a:pt x="9" y="37"/>
                      <a:pt x="10" y="37"/>
                      <a:pt x="11" y="36"/>
                    </a:cubicBezTo>
                    <a:cubicBezTo>
                      <a:pt x="11" y="36"/>
                      <a:pt x="10" y="36"/>
                      <a:pt x="10" y="35"/>
                    </a:cubicBezTo>
                    <a:cubicBezTo>
                      <a:pt x="12" y="32"/>
                      <a:pt x="14" y="30"/>
                      <a:pt x="15" y="26"/>
                    </a:cubicBezTo>
                    <a:cubicBezTo>
                      <a:pt x="16" y="25"/>
                      <a:pt x="17" y="24"/>
                      <a:pt x="17" y="22"/>
                    </a:cubicBezTo>
                    <a:cubicBezTo>
                      <a:pt x="20" y="19"/>
                      <a:pt x="21" y="14"/>
                      <a:pt x="24" y="11"/>
                    </a:cubicBezTo>
                    <a:cubicBezTo>
                      <a:pt x="25" y="7"/>
                      <a:pt x="29" y="0"/>
                      <a:pt x="34" y="2"/>
                    </a:cubicBezTo>
                    <a:cubicBezTo>
                      <a:pt x="35" y="2"/>
                      <a:pt x="36" y="4"/>
                      <a:pt x="38" y="4"/>
                    </a:cubicBezTo>
                    <a:cubicBezTo>
                      <a:pt x="38" y="5"/>
                      <a:pt x="40" y="6"/>
                      <a:pt x="40" y="8"/>
                    </a:cubicBezTo>
                    <a:cubicBezTo>
                      <a:pt x="40" y="9"/>
                      <a:pt x="39" y="10"/>
                      <a:pt x="39" y="12"/>
                    </a:cubicBezTo>
                    <a:cubicBezTo>
                      <a:pt x="38" y="14"/>
                      <a:pt x="39" y="19"/>
                      <a:pt x="39" y="22"/>
                    </a:cubicBezTo>
                    <a:cubicBezTo>
                      <a:pt x="39" y="24"/>
                      <a:pt x="39" y="26"/>
                      <a:pt x="3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Freeform 35">
                <a:extLst>
                  <a:ext uri="{FF2B5EF4-FFF2-40B4-BE49-F238E27FC236}">
                    <a16:creationId xmlns:a16="http://schemas.microsoft.com/office/drawing/2014/main" id="{F8B50F98-2B39-4BE5-9C9A-9EBAC8C09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8" y="2356"/>
                <a:ext cx="60" cy="133"/>
              </a:xfrm>
              <a:custGeom>
                <a:avLst/>
                <a:gdLst>
                  <a:gd name="T0" fmla="*/ 10 w 29"/>
                  <a:gd name="T1" fmla="*/ 1 h 64"/>
                  <a:gd name="T2" fmla="*/ 12 w 29"/>
                  <a:gd name="T3" fmla="*/ 4 h 64"/>
                  <a:gd name="T4" fmla="*/ 13 w 29"/>
                  <a:gd name="T5" fmla="*/ 8 h 64"/>
                  <a:gd name="T6" fmla="*/ 14 w 29"/>
                  <a:gd name="T7" fmla="*/ 14 h 64"/>
                  <a:gd name="T8" fmla="*/ 15 w 29"/>
                  <a:gd name="T9" fmla="*/ 16 h 64"/>
                  <a:gd name="T10" fmla="*/ 17 w 29"/>
                  <a:gd name="T11" fmla="*/ 21 h 64"/>
                  <a:gd name="T12" fmla="*/ 18 w 29"/>
                  <a:gd name="T13" fmla="*/ 24 h 64"/>
                  <a:gd name="T14" fmla="*/ 19 w 29"/>
                  <a:gd name="T15" fmla="*/ 29 h 64"/>
                  <a:gd name="T16" fmla="*/ 20 w 29"/>
                  <a:gd name="T17" fmla="*/ 33 h 64"/>
                  <a:gd name="T18" fmla="*/ 20 w 29"/>
                  <a:gd name="T19" fmla="*/ 35 h 64"/>
                  <a:gd name="T20" fmla="*/ 22 w 29"/>
                  <a:gd name="T21" fmla="*/ 39 h 64"/>
                  <a:gd name="T22" fmla="*/ 24 w 29"/>
                  <a:gd name="T23" fmla="*/ 47 h 64"/>
                  <a:gd name="T24" fmla="*/ 27 w 29"/>
                  <a:gd name="T25" fmla="*/ 59 h 64"/>
                  <a:gd name="T26" fmla="*/ 19 w 29"/>
                  <a:gd name="T27" fmla="*/ 61 h 64"/>
                  <a:gd name="T28" fmla="*/ 14 w 29"/>
                  <a:gd name="T29" fmla="*/ 48 h 64"/>
                  <a:gd name="T30" fmla="*/ 14 w 29"/>
                  <a:gd name="T31" fmla="*/ 46 h 64"/>
                  <a:gd name="T32" fmla="*/ 13 w 29"/>
                  <a:gd name="T33" fmla="*/ 43 h 64"/>
                  <a:gd name="T34" fmla="*/ 12 w 29"/>
                  <a:gd name="T35" fmla="*/ 40 h 64"/>
                  <a:gd name="T36" fmla="*/ 11 w 29"/>
                  <a:gd name="T37" fmla="*/ 38 h 64"/>
                  <a:gd name="T38" fmla="*/ 11 w 29"/>
                  <a:gd name="T39" fmla="*/ 35 h 64"/>
                  <a:gd name="T40" fmla="*/ 6 w 29"/>
                  <a:gd name="T41" fmla="*/ 22 h 64"/>
                  <a:gd name="T42" fmla="*/ 5 w 29"/>
                  <a:gd name="T43" fmla="*/ 18 h 64"/>
                  <a:gd name="T44" fmla="*/ 4 w 29"/>
                  <a:gd name="T45" fmla="*/ 16 h 64"/>
                  <a:gd name="T46" fmla="*/ 4 w 29"/>
                  <a:gd name="T47" fmla="*/ 13 h 64"/>
                  <a:gd name="T48" fmla="*/ 1 w 29"/>
                  <a:gd name="T49" fmla="*/ 8 h 64"/>
                  <a:gd name="T50" fmla="*/ 0 w 29"/>
                  <a:gd name="T51" fmla="*/ 4 h 64"/>
                  <a:gd name="T52" fmla="*/ 10 w 29"/>
                  <a:gd name="T53" fmla="*/ 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" h="64">
                    <a:moveTo>
                      <a:pt x="10" y="1"/>
                    </a:moveTo>
                    <a:cubicBezTo>
                      <a:pt x="11" y="2"/>
                      <a:pt x="11" y="3"/>
                      <a:pt x="12" y="4"/>
                    </a:cubicBezTo>
                    <a:cubicBezTo>
                      <a:pt x="11" y="6"/>
                      <a:pt x="13" y="7"/>
                      <a:pt x="13" y="8"/>
                    </a:cubicBezTo>
                    <a:cubicBezTo>
                      <a:pt x="14" y="10"/>
                      <a:pt x="14" y="12"/>
                      <a:pt x="14" y="14"/>
                    </a:cubicBezTo>
                    <a:cubicBezTo>
                      <a:pt x="14" y="15"/>
                      <a:pt x="15" y="15"/>
                      <a:pt x="15" y="16"/>
                    </a:cubicBezTo>
                    <a:cubicBezTo>
                      <a:pt x="16" y="17"/>
                      <a:pt x="16" y="19"/>
                      <a:pt x="17" y="21"/>
                    </a:cubicBezTo>
                    <a:cubicBezTo>
                      <a:pt x="17" y="22"/>
                      <a:pt x="18" y="23"/>
                      <a:pt x="18" y="24"/>
                    </a:cubicBezTo>
                    <a:cubicBezTo>
                      <a:pt x="19" y="26"/>
                      <a:pt x="19" y="27"/>
                      <a:pt x="19" y="29"/>
                    </a:cubicBezTo>
                    <a:cubicBezTo>
                      <a:pt x="19" y="30"/>
                      <a:pt x="20" y="31"/>
                      <a:pt x="20" y="33"/>
                    </a:cubicBezTo>
                    <a:cubicBezTo>
                      <a:pt x="20" y="33"/>
                      <a:pt x="20" y="34"/>
                      <a:pt x="20" y="35"/>
                    </a:cubicBezTo>
                    <a:cubicBezTo>
                      <a:pt x="21" y="36"/>
                      <a:pt x="22" y="37"/>
                      <a:pt x="22" y="39"/>
                    </a:cubicBezTo>
                    <a:cubicBezTo>
                      <a:pt x="23" y="42"/>
                      <a:pt x="24" y="44"/>
                      <a:pt x="24" y="47"/>
                    </a:cubicBezTo>
                    <a:cubicBezTo>
                      <a:pt x="25" y="49"/>
                      <a:pt x="29" y="56"/>
                      <a:pt x="27" y="59"/>
                    </a:cubicBezTo>
                    <a:cubicBezTo>
                      <a:pt x="26" y="62"/>
                      <a:pt x="22" y="64"/>
                      <a:pt x="19" y="61"/>
                    </a:cubicBezTo>
                    <a:cubicBezTo>
                      <a:pt x="18" y="57"/>
                      <a:pt x="15" y="52"/>
                      <a:pt x="14" y="48"/>
                    </a:cubicBezTo>
                    <a:cubicBezTo>
                      <a:pt x="14" y="47"/>
                      <a:pt x="15" y="47"/>
                      <a:pt x="14" y="46"/>
                    </a:cubicBezTo>
                    <a:cubicBezTo>
                      <a:pt x="14" y="45"/>
                      <a:pt x="13" y="44"/>
                      <a:pt x="13" y="43"/>
                    </a:cubicBezTo>
                    <a:cubicBezTo>
                      <a:pt x="12" y="42"/>
                      <a:pt x="13" y="41"/>
                      <a:pt x="12" y="40"/>
                    </a:cubicBezTo>
                    <a:cubicBezTo>
                      <a:pt x="12" y="39"/>
                      <a:pt x="11" y="39"/>
                      <a:pt x="11" y="38"/>
                    </a:cubicBezTo>
                    <a:cubicBezTo>
                      <a:pt x="11" y="37"/>
                      <a:pt x="11" y="36"/>
                      <a:pt x="11" y="35"/>
                    </a:cubicBezTo>
                    <a:cubicBezTo>
                      <a:pt x="9" y="31"/>
                      <a:pt x="8" y="27"/>
                      <a:pt x="6" y="22"/>
                    </a:cubicBezTo>
                    <a:cubicBezTo>
                      <a:pt x="6" y="21"/>
                      <a:pt x="6" y="19"/>
                      <a:pt x="5" y="18"/>
                    </a:cubicBezTo>
                    <a:cubicBezTo>
                      <a:pt x="5" y="17"/>
                      <a:pt x="4" y="16"/>
                      <a:pt x="4" y="16"/>
                    </a:cubicBezTo>
                    <a:cubicBezTo>
                      <a:pt x="4" y="15"/>
                      <a:pt x="4" y="14"/>
                      <a:pt x="4" y="13"/>
                    </a:cubicBezTo>
                    <a:cubicBezTo>
                      <a:pt x="3" y="11"/>
                      <a:pt x="2" y="10"/>
                      <a:pt x="1" y="8"/>
                    </a:cubicBezTo>
                    <a:cubicBezTo>
                      <a:pt x="1" y="7"/>
                      <a:pt x="0" y="5"/>
                      <a:pt x="0" y="4"/>
                    </a:cubicBezTo>
                    <a:cubicBezTo>
                      <a:pt x="1" y="1"/>
                      <a:pt x="5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2" name="Freeform 36">
                <a:extLst>
                  <a:ext uri="{FF2B5EF4-FFF2-40B4-BE49-F238E27FC236}">
                    <a16:creationId xmlns:a16="http://schemas.microsoft.com/office/drawing/2014/main" id="{CC427C04-774B-449B-B822-A39BC5BBA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2360"/>
                <a:ext cx="100" cy="141"/>
              </a:xfrm>
              <a:custGeom>
                <a:avLst/>
                <a:gdLst>
                  <a:gd name="T0" fmla="*/ 41 w 48"/>
                  <a:gd name="T1" fmla="*/ 5 h 68"/>
                  <a:gd name="T2" fmla="*/ 40 w 48"/>
                  <a:gd name="T3" fmla="*/ 7 h 68"/>
                  <a:gd name="T4" fmla="*/ 44 w 48"/>
                  <a:gd name="T5" fmla="*/ 10 h 68"/>
                  <a:gd name="T6" fmla="*/ 46 w 48"/>
                  <a:gd name="T7" fmla="*/ 21 h 68"/>
                  <a:gd name="T8" fmla="*/ 38 w 48"/>
                  <a:gd name="T9" fmla="*/ 22 h 68"/>
                  <a:gd name="T10" fmla="*/ 36 w 48"/>
                  <a:gd name="T11" fmla="*/ 16 h 68"/>
                  <a:gd name="T12" fmla="*/ 34 w 48"/>
                  <a:gd name="T13" fmla="*/ 13 h 68"/>
                  <a:gd name="T14" fmla="*/ 30 w 48"/>
                  <a:gd name="T15" fmla="*/ 9 h 68"/>
                  <a:gd name="T16" fmla="*/ 17 w 48"/>
                  <a:gd name="T17" fmla="*/ 17 h 68"/>
                  <a:gd name="T18" fmla="*/ 15 w 48"/>
                  <a:gd name="T19" fmla="*/ 22 h 68"/>
                  <a:gd name="T20" fmla="*/ 11 w 48"/>
                  <a:gd name="T21" fmla="*/ 46 h 68"/>
                  <a:gd name="T22" fmla="*/ 12 w 48"/>
                  <a:gd name="T23" fmla="*/ 48 h 68"/>
                  <a:gd name="T24" fmla="*/ 13 w 48"/>
                  <a:gd name="T25" fmla="*/ 50 h 68"/>
                  <a:gd name="T26" fmla="*/ 21 w 48"/>
                  <a:gd name="T27" fmla="*/ 52 h 68"/>
                  <a:gd name="T28" fmla="*/ 23 w 48"/>
                  <a:gd name="T29" fmla="*/ 53 h 68"/>
                  <a:gd name="T30" fmla="*/ 26 w 48"/>
                  <a:gd name="T31" fmla="*/ 50 h 68"/>
                  <a:gd name="T32" fmla="*/ 28 w 48"/>
                  <a:gd name="T33" fmla="*/ 46 h 68"/>
                  <a:gd name="T34" fmla="*/ 23 w 48"/>
                  <a:gd name="T35" fmla="*/ 39 h 68"/>
                  <a:gd name="T36" fmla="*/ 20 w 48"/>
                  <a:gd name="T37" fmla="*/ 35 h 68"/>
                  <a:gd name="T38" fmla="*/ 33 w 48"/>
                  <a:gd name="T39" fmla="*/ 36 h 68"/>
                  <a:gd name="T40" fmla="*/ 34 w 48"/>
                  <a:gd name="T41" fmla="*/ 35 h 68"/>
                  <a:gd name="T42" fmla="*/ 40 w 48"/>
                  <a:gd name="T43" fmla="*/ 40 h 68"/>
                  <a:gd name="T44" fmla="*/ 39 w 48"/>
                  <a:gd name="T45" fmla="*/ 44 h 68"/>
                  <a:gd name="T46" fmla="*/ 37 w 48"/>
                  <a:gd name="T47" fmla="*/ 50 h 68"/>
                  <a:gd name="T48" fmla="*/ 33 w 48"/>
                  <a:gd name="T49" fmla="*/ 57 h 68"/>
                  <a:gd name="T50" fmla="*/ 33 w 48"/>
                  <a:gd name="T51" fmla="*/ 60 h 68"/>
                  <a:gd name="T52" fmla="*/ 32 w 48"/>
                  <a:gd name="T53" fmla="*/ 62 h 68"/>
                  <a:gd name="T54" fmla="*/ 26 w 48"/>
                  <a:gd name="T55" fmla="*/ 68 h 68"/>
                  <a:gd name="T56" fmla="*/ 22 w 48"/>
                  <a:gd name="T57" fmla="*/ 63 h 68"/>
                  <a:gd name="T58" fmla="*/ 13 w 48"/>
                  <a:gd name="T59" fmla="*/ 63 h 68"/>
                  <a:gd name="T60" fmla="*/ 4 w 48"/>
                  <a:gd name="T61" fmla="*/ 56 h 68"/>
                  <a:gd name="T62" fmla="*/ 2 w 48"/>
                  <a:gd name="T63" fmla="*/ 53 h 68"/>
                  <a:gd name="T64" fmla="*/ 0 w 48"/>
                  <a:gd name="T65" fmla="*/ 48 h 68"/>
                  <a:gd name="T66" fmla="*/ 2 w 48"/>
                  <a:gd name="T67" fmla="*/ 31 h 68"/>
                  <a:gd name="T68" fmla="*/ 5 w 48"/>
                  <a:gd name="T69" fmla="*/ 22 h 68"/>
                  <a:gd name="T70" fmla="*/ 8 w 48"/>
                  <a:gd name="T71" fmla="*/ 16 h 68"/>
                  <a:gd name="T72" fmla="*/ 12 w 48"/>
                  <a:gd name="T73" fmla="*/ 9 h 68"/>
                  <a:gd name="T74" fmla="*/ 14 w 48"/>
                  <a:gd name="T75" fmla="*/ 8 h 68"/>
                  <a:gd name="T76" fmla="*/ 14 w 48"/>
                  <a:gd name="T77" fmla="*/ 6 h 68"/>
                  <a:gd name="T78" fmla="*/ 18 w 48"/>
                  <a:gd name="T79" fmla="*/ 3 h 68"/>
                  <a:gd name="T80" fmla="*/ 36 w 48"/>
                  <a:gd name="T81" fmla="*/ 1 h 68"/>
                  <a:gd name="T82" fmla="*/ 41 w 48"/>
                  <a:gd name="T8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8" h="68">
                    <a:moveTo>
                      <a:pt x="41" y="5"/>
                    </a:moveTo>
                    <a:cubicBezTo>
                      <a:pt x="41" y="6"/>
                      <a:pt x="40" y="6"/>
                      <a:pt x="40" y="7"/>
                    </a:cubicBezTo>
                    <a:cubicBezTo>
                      <a:pt x="42" y="7"/>
                      <a:pt x="43" y="9"/>
                      <a:pt x="44" y="10"/>
                    </a:cubicBezTo>
                    <a:cubicBezTo>
                      <a:pt x="43" y="13"/>
                      <a:pt x="48" y="17"/>
                      <a:pt x="46" y="21"/>
                    </a:cubicBezTo>
                    <a:cubicBezTo>
                      <a:pt x="44" y="23"/>
                      <a:pt x="40" y="23"/>
                      <a:pt x="38" y="22"/>
                    </a:cubicBezTo>
                    <a:cubicBezTo>
                      <a:pt x="37" y="20"/>
                      <a:pt x="35" y="19"/>
                      <a:pt x="36" y="16"/>
                    </a:cubicBezTo>
                    <a:cubicBezTo>
                      <a:pt x="35" y="15"/>
                      <a:pt x="34" y="14"/>
                      <a:pt x="34" y="13"/>
                    </a:cubicBezTo>
                    <a:cubicBezTo>
                      <a:pt x="33" y="11"/>
                      <a:pt x="31" y="10"/>
                      <a:pt x="30" y="9"/>
                    </a:cubicBezTo>
                    <a:cubicBezTo>
                      <a:pt x="23" y="9"/>
                      <a:pt x="22" y="14"/>
                      <a:pt x="17" y="17"/>
                    </a:cubicBezTo>
                    <a:cubicBezTo>
                      <a:pt x="17" y="19"/>
                      <a:pt x="16" y="21"/>
                      <a:pt x="15" y="22"/>
                    </a:cubicBezTo>
                    <a:cubicBezTo>
                      <a:pt x="13" y="28"/>
                      <a:pt x="10" y="38"/>
                      <a:pt x="11" y="46"/>
                    </a:cubicBezTo>
                    <a:cubicBezTo>
                      <a:pt x="11" y="47"/>
                      <a:pt x="12" y="47"/>
                      <a:pt x="12" y="48"/>
                    </a:cubicBezTo>
                    <a:cubicBezTo>
                      <a:pt x="13" y="49"/>
                      <a:pt x="12" y="50"/>
                      <a:pt x="13" y="50"/>
                    </a:cubicBezTo>
                    <a:cubicBezTo>
                      <a:pt x="14" y="53"/>
                      <a:pt x="19" y="55"/>
                      <a:pt x="21" y="52"/>
                    </a:cubicBezTo>
                    <a:cubicBezTo>
                      <a:pt x="22" y="52"/>
                      <a:pt x="22" y="53"/>
                      <a:pt x="23" y="53"/>
                    </a:cubicBezTo>
                    <a:cubicBezTo>
                      <a:pt x="24" y="52"/>
                      <a:pt x="25" y="50"/>
                      <a:pt x="26" y="50"/>
                    </a:cubicBezTo>
                    <a:cubicBezTo>
                      <a:pt x="26" y="48"/>
                      <a:pt x="28" y="47"/>
                      <a:pt x="28" y="46"/>
                    </a:cubicBezTo>
                    <a:cubicBezTo>
                      <a:pt x="28" y="42"/>
                      <a:pt x="25" y="41"/>
                      <a:pt x="23" y="39"/>
                    </a:cubicBezTo>
                    <a:cubicBezTo>
                      <a:pt x="21" y="38"/>
                      <a:pt x="19" y="37"/>
                      <a:pt x="20" y="35"/>
                    </a:cubicBezTo>
                    <a:cubicBezTo>
                      <a:pt x="21" y="31"/>
                      <a:pt x="31" y="34"/>
                      <a:pt x="33" y="36"/>
                    </a:cubicBezTo>
                    <a:cubicBezTo>
                      <a:pt x="33" y="36"/>
                      <a:pt x="34" y="35"/>
                      <a:pt x="34" y="35"/>
                    </a:cubicBezTo>
                    <a:cubicBezTo>
                      <a:pt x="36" y="38"/>
                      <a:pt x="40" y="37"/>
                      <a:pt x="40" y="40"/>
                    </a:cubicBezTo>
                    <a:cubicBezTo>
                      <a:pt x="40" y="41"/>
                      <a:pt x="39" y="42"/>
                      <a:pt x="39" y="44"/>
                    </a:cubicBezTo>
                    <a:cubicBezTo>
                      <a:pt x="38" y="46"/>
                      <a:pt x="37" y="47"/>
                      <a:pt x="37" y="50"/>
                    </a:cubicBezTo>
                    <a:cubicBezTo>
                      <a:pt x="36" y="53"/>
                      <a:pt x="34" y="55"/>
                      <a:pt x="33" y="57"/>
                    </a:cubicBezTo>
                    <a:cubicBezTo>
                      <a:pt x="33" y="58"/>
                      <a:pt x="33" y="59"/>
                      <a:pt x="33" y="60"/>
                    </a:cubicBezTo>
                    <a:cubicBezTo>
                      <a:pt x="33" y="60"/>
                      <a:pt x="32" y="61"/>
                      <a:pt x="32" y="62"/>
                    </a:cubicBezTo>
                    <a:cubicBezTo>
                      <a:pt x="30" y="65"/>
                      <a:pt x="30" y="68"/>
                      <a:pt x="26" y="68"/>
                    </a:cubicBezTo>
                    <a:cubicBezTo>
                      <a:pt x="25" y="66"/>
                      <a:pt x="22" y="66"/>
                      <a:pt x="22" y="63"/>
                    </a:cubicBezTo>
                    <a:cubicBezTo>
                      <a:pt x="19" y="62"/>
                      <a:pt x="15" y="63"/>
                      <a:pt x="13" y="63"/>
                    </a:cubicBezTo>
                    <a:cubicBezTo>
                      <a:pt x="8" y="62"/>
                      <a:pt x="6" y="58"/>
                      <a:pt x="4" y="56"/>
                    </a:cubicBezTo>
                    <a:cubicBezTo>
                      <a:pt x="3" y="55"/>
                      <a:pt x="3" y="54"/>
                      <a:pt x="2" y="53"/>
                    </a:cubicBezTo>
                    <a:cubicBezTo>
                      <a:pt x="2" y="50"/>
                      <a:pt x="1" y="49"/>
                      <a:pt x="0" y="48"/>
                    </a:cubicBezTo>
                    <a:cubicBezTo>
                      <a:pt x="0" y="43"/>
                      <a:pt x="0" y="35"/>
                      <a:pt x="2" y="31"/>
                    </a:cubicBezTo>
                    <a:cubicBezTo>
                      <a:pt x="2" y="27"/>
                      <a:pt x="4" y="25"/>
                      <a:pt x="5" y="22"/>
                    </a:cubicBezTo>
                    <a:cubicBezTo>
                      <a:pt x="6" y="20"/>
                      <a:pt x="7" y="18"/>
                      <a:pt x="8" y="16"/>
                    </a:cubicBezTo>
                    <a:cubicBezTo>
                      <a:pt x="9" y="14"/>
                      <a:pt x="10" y="11"/>
                      <a:pt x="12" y="9"/>
                    </a:cubicBezTo>
                    <a:cubicBezTo>
                      <a:pt x="12" y="9"/>
                      <a:pt x="13" y="8"/>
                      <a:pt x="14" y="8"/>
                    </a:cubicBezTo>
                    <a:cubicBezTo>
                      <a:pt x="14" y="8"/>
                      <a:pt x="14" y="7"/>
                      <a:pt x="14" y="6"/>
                    </a:cubicBezTo>
                    <a:cubicBezTo>
                      <a:pt x="15" y="5"/>
                      <a:pt x="17" y="4"/>
                      <a:pt x="18" y="3"/>
                    </a:cubicBezTo>
                    <a:cubicBezTo>
                      <a:pt x="23" y="2"/>
                      <a:pt x="29" y="0"/>
                      <a:pt x="36" y="1"/>
                    </a:cubicBezTo>
                    <a:cubicBezTo>
                      <a:pt x="37" y="2"/>
                      <a:pt x="39" y="3"/>
                      <a:pt x="4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Freeform 37">
                <a:extLst>
                  <a:ext uri="{FF2B5EF4-FFF2-40B4-BE49-F238E27FC236}">
                    <a16:creationId xmlns:a16="http://schemas.microsoft.com/office/drawing/2014/main" id="{BA210B26-69E9-4E18-BA31-35C22B80D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6" y="2364"/>
                <a:ext cx="90" cy="146"/>
              </a:xfrm>
              <a:custGeom>
                <a:avLst/>
                <a:gdLst>
                  <a:gd name="T0" fmla="*/ 35 w 43"/>
                  <a:gd name="T1" fmla="*/ 2 h 70"/>
                  <a:gd name="T2" fmla="*/ 35 w 43"/>
                  <a:gd name="T3" fmla="*/ 6 h 70"/>
                  <a:gd name="T4" fmla="*/ 36 w 43"/>
                  <a:gd name="T5" fmla="*/ 8 h 70"/>
                  <a:gd name="T6" fmla="*/ 36 w 43"/>
                  <a:gd name="T7" fmla="*/ 12 h 70"/>
                  <a:gd name="T8" fmla="*/ 37 w 43"/>
                  <a:gd name="T9" fmla="*/ 15 h 70"/>
                  <a:gd name="T10" fmla="*/ 37 w 43"/>
                  <a:gd name="T11" fmla="*/ 17 h 70"/>
                  <a:gd name="T12" fmla="*/ 38 w 43"/>
                  <a:gd name="T13" fmla="*/ 20 h 70"/>
                  <a:gd name="T14" fmla="*/ 38 w 43"/>
                  <a:gd name="T15" fmla="*/ 22 h 70"/>
                  <a:gd name="T16" fmla="*/ 39 w 43"/>
                  <a:gd name="T17" fmla="*/ 32 h 70"/>
                  <a:gd name="T18" fmla="*/ 40 w 43"/>
                  <a:gd name="T19" fmla="*/ 36 h 70"/>
                  <a:gd name="T20" fmla="*/ 40 w 43"/>
                  <a:gd name="T21" fmla="*/ 40 h 70"/>
                  <a:gd name="T22" fmla="*/ 41 w 43"/>
                  <a:gd name="T23" fmla="*/ 43 h 70"/>
                  <a:gd name="T24" fmla="*/ 41 w 43"/>
                  <a:gd name="T25" fmla="*/ 45 h 70"/>
                  <a:gd name="T26" fmla="*/ 42 w 43"/>
                  <a:gd name="T27" fmla="*/ 53 h 70"/>
                  <a:gd name="T28" fmla="*/ 42 w 43"/>
                  <a:gd name="T29" fmla="*/ 55 h 70"/>
                  <a:gd name="T30" fmla="*/ 43 w 43"/>
                  <a:gd name="T31" fmla="*/ 59 h 70"/>
                  <a:gd name="T32" fmla="*/ 41 w 43"/>
                  <a:gd name="T33" fmla="*/ 63 h 70"/>
                  <a:gd name="T34" fmla="*/ 33 w 43"/>
                  <a:gd name="T35" fmla="*/ 62 h 70"/>
                  <a:gd name="T36" fmla="*/ 34 w 43"/>
                  <a:gd name="T37" fmla="*/ 60 h 70"/>
                  <a:gd name="T38" fmla="*/ 31 w 43"/>
                  <a:gd name="T39" fmla="*/ 59 h 70"/>
                  <a:gd name="T40" fmla="*/ 26 w 43"/>
                  <a:gd name="T41" fmla="*/ 51 h 70"/>
                  <a:gd name="T42" fmla="*/ 24 w 43"/>
                  <a:gd name="T43" fmla="*/ 46 h 70"/>
                  <a:gd name="T44" fmla="*/ 21 w 43"/>
                  <a:gd name="T45" fmla="*/ 39 h 70"/>
                  <a:gd name="T46" fmla="*/ 17 w 43"/>
                  <a:gd name="T47" fmla="*/ 35 h 70"/>
                  <a:gd name="T48" fmla="*/ 15 w 43"/>
                  <a:gd name="T49" fmla="*/ 45 h 70"/>
                  <a:gd name="T50" fmla="*/ 16 w 43"/>
                  <a:gd name="T51" fmla="*/ 49 h 70"/>
                  <a:gd name="T52" fmla="*/ 17 w 43"/>
                  <a:gd name="T53" fmla="*/ 56 h 70"/>
                  <a:gd name="T54" fmla="*/ 17 w 43"/>
                  <a:gd name="T55" fmla="*/ 59 h 70"/>
                  <a:gd name="T56" fmla="*/ 17 w 43"/>
                  <a:gd name="T57" fmla="*/ 61 h 70"/>
                  <a:gd name="T58" fmla="*/ 17 w 43"/>
                  <a:gd name="T59" fmla="*/ 64 h 70"/>
                  <a:gd name="T60" fmla="*/ 9 w 43"/>
                  <a:gd name="T61" fmla="*/ 68 h 70"/>
                  <a:gd name="T62" fmla="*/ 5 w 43"/>
                  <a:gd name="T63" fmla="*/ 49 h 70"/>
                  <a:gd name="T64" fmla="*/ 4 w 43"/>
                  <a:gd name="T65" fmla="*/ 46 h 70"/>
                  <a:gd name="T66" fmla="*/ 4 w 43"/>
                  <a:gd name="T67" fmla="*/ 32 h 70"/>
                  <a:gd name="T68" fmla="*/ 3 w 43"/>
                  <a:gd name="T69" fmla="*/ 30 h 70"/>
                  <a:gd name="T70" fmla="*/ 2 w 43"/>
                  <a:gd name="T71" fmla="*/ 21 h 70"/>
                  <a:gd name="T72" fmla="*/ 1 w 43"/>
                  <a:gd name="T73" fmla="*/ 18 h 70"/>
                  <a:gd name="T74" fmla="*/ 2 w 43"/>
                  <a:gd name="T75" fmla="*/ 6 h 70"/>
                  <a:gd name="T76" fmla="*/ 13 w 43"/>
                  <a:gd name="T77" fmla="*/ 5 h 70"/>
                  <a:gd name="T78" fmla="*/ 15 w 43"/>
                  <a:gd name="T79" fmla="*/ 9 h 70"/>
                  <a:gd name="T80" fmla="*/ 21 w 43"/>
                  <a:gd name="T81" fmla="*/ 17 h 70"/>
                  <a:gd name="T82" fmla="*/ 26 w 43"/>
                  <a:gd name="T83" fmla="*/ 19 h 70"/>
                  <a:gd name="T84" fmla="*/ 27 w 43"/>
                  <a:gd name="T85" fmla="*/ 2 h 70"/>
                  <a:gd name="T86" fmla="*/ 31 w 43"/>
                  <a:gd name="T87" fmla="*/ 0 h 70"/>
                  <a:gd name="T88" fmla="*/ 35 w 43"/>
                  <a:gd name="T89" fmla="*/ 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3" h="70">
                    <a:moveTo>
                      <a:pt x="35" y="2"/>
                    </a:moveTo>
                    <a:cubicBezTo>
                      <a:pt x="36" y="3"/>
                      <a:pt x="35" y="4"/>
                      <a:pt x="35" y="6"/>
                    </a:cubicBezTo>
                    <a:cubicBezTo>
                      <a:pt x="35" y="6"/>
                      <a:pt x="36" y="7"/>
                      <a:pt x="36" y="8"/>
                    </a:cubicBezTo>
                    <a:cubicBezTo>
                      <a:pt x="37" y="9"/>
                      <a:pt x="36" y="10"/>
                      <a:pt x="36" y="12"/>
                    </a:cubicBezTo>
                    <a:cubicBezTo>
                      <a:pt x="36" y="13"/>
                      <a:pt x="37" y="14"/>
                      <a:pt x="37" y="15"/>
                    </a:cubicBezTo>
                    <a:cubicBezTo>
                      <a:pt x="37" y="15"/>
                      <a:pt x="37" y="16"/>
                      <a:pt x="37" y="17"/>
                    </a:cubicBezTo>
                    <a:cubicBezTo>
                      <a:pt x="37" y="18"/>
                      <a:pt x="38" y="19"/>
                      <a:pt x="38" y="20"/>
                    </a:cubicBezTo>
                    <a:cubicBezTo>
                      <a:pt x="38" y="21"/>
                      <a:pt x="38" y="21"/>
                      <a:pt x="38" y="22"/>
                    </a:cubicBezTo>
                    <a:cubicBezTo>
                      <a:pt x="38" y="25"/>
                      <a:pt x="39" y="29"/>
                      <a:pt x="39" y="32"/>
                    </a:cubicBezTo>
                    <a:cubicBezTo>
                      <a:pt x="39" y="34"/>
                      <a:pt x="40" y="35"/>
                      <a:pt x="40" y="36"/>
                    </a:cubicBezTo>
                    <a:cubicBezTo>
                      <a:pt x="40" y="37"/>
                      <a:pt x="40" y="39"/>
                      <a:pt x="40" y="40"/>
                    </a:cubicBezTo>
                    <a:cubicBezTo>
                      <a:pt x="40" y="41"/>
                      <a:pt x="41" y="42"/>
                      <a:pt x="41" y="43"/>
                    </a:cubicBezTo>
                    <a:cubicBezTo>
                      <a:pt x="41" y="43"/>
                      <a:pt x="41" y="44"/>
                      <a:pt x="41" y="45"/>
                    </a:cubicBezTo>
                    <a:cubicBezTo>
                      <a:pt x="41" y="48"/>
                      <a:pt x="42" y="50"/>
                      <a:pt x="42" y="53"/>
                    </a:cubicBezTo>
                    <a:cubicBezTo>
                      <a:pt x="42" y="54"/>
                      <a:pt x="42" y="55"/>
                      <a:pt x="42" y="55"/>
                    </a:cubicBezTo>
                    <a:cubicBezTo>
                      <a:pt x="42" y="57"/>
                      <a:pt x="43" y="58"/>
                      <a:pt x="43" y="59"/>
                    </a:cubicBezTo>
                    <a:cubicBezTo>
                      <a:pt x="43" y="60"/>
                      <a:pt x="42" y="63"/>
                      <a:pt x="41" y="63"/>
                    </a:cubicBezTo>
                    <a:cubicBezTo>
                      <a:pt x="38" y="66"/>
                      <a:pt x="35" y="63"/>
                      <a:pt x="33" y="62"/>
                    </a:cubicBezTo>
                    <a:cubicBezTo>
                      <a:pt x="32" y="61"/>
                      <a:pt x="34" y="61"/>
                      <a:pt x="34" y="60"/>
                    </a:cubicBezTo>
                    <a:cubicBezTo>
                      <a:pt x="33" y="59"/>
                      <a:pt x="32" y="59"/>
                      <a:pt x="31" y="59"/>
                    </a:cubicBezTo>
                    <a:cubicBezTo>
                      <a:pt x="30" y="56"/>
                      <a:pt x="28" y="54"/>
                      <a:pt x="26" y="51"/>
                    </a:cubicBezTo>
                    <a:cubicBezTo>
                      <a:pt x="25" y="49"/>
                      <a:pt x="25" y="48"/>
                      <a:pt x="24" y="46"/>
                    </a:cubicBezTo>
                    <a:cubicBezTo>
                      <a:pt x="23" y="44"/>
                      <a:pt x="22" y="41"/>
                      <a:pt x="21" y="39"/>
                    </a:cubicBezTo>
                    <a:cubicBezTo>
                      <a:pt x="20" y="38"/>
                      <a:pt x="18" y="35"/>
                      <a:pt x="17" y="35"/>
                    </a:cubicBezTo>
                    <a:cubicBezTo>
                      <a:pt x="14" y="34"/>
                      <a:pt x="14" y="42"/>
                      <a:pt x="15" y="45"/>
                    </a:cubicBezTo>
                    <a:cubicBezTo>
                      <a:pt x="15" y="46"/>
                      <a:pt x="16" y="47"/>
                      <a:pt x="16" y="49"/>
                    </a:cubicBezTo>
                    <a:cubicBezTo>
                      <a:pt x="17" y="51"/>
                      <a:pt x="16" y="54"/>
                      <a:pt x="17" y="56"/>
                    </a:cubicBezTo>
                    <a:cubicBezTo>
                      <a:pt x="17" y="57"/>
                      <a:pt x="17" y="58"/>
                      <a:pt x="17" y="59"/>
                    </a:cubicBezTo>
                    <a:cubicBezTo>
                      <a:pt x="17" y="59"/>
                      <a:pt x="17" y="60"/>
                      <a:pt x="17" y="61"/>
                    </a:cubicBezTo>
                    <a:cubicBezTo>
                      <a:pt x="17" y="62"/>
                      <a:pt x="17" y="63"/>
                      <a:pt x="17" y="64"/>
                    </a:cubicBezTo>
                    <a:cubicBezTo>
                      <a:pt x="17" y="66"/>
                      <a:pt x="12" y="70"/>
                      <a:pt x="9" y="68"/>
                    </a:cubicBezTo>
                    <a:cubicBezTo>
                      <a:pt x="5" y="65"/>
                      <a:pt x="6" y="55"/>
                      <a:pt x="5" y="49"/>
                    </a:cubicBezTo>
                    <a:cubicBezTo>
                      <a:pt x="5" y="48"/>
                      <a:pt x="4" y="47"/>
                      <a:pt x="4" y="46"/>
                    </a:cubicBezTo>
                    <a:cubicBezTo>
                      <a:pt x="3" y="42"/>
                      <a:pt x="4" y="36"/>
                      <a:pt x="4" y="32"/>
                    </a:cubicBezTo>
                    <a:cubicBezTo>
                      <a:pt x="3" y="31"/>
                      <a:pt x="3" y="31"/>
                      <a:pt x="3" y="30"/>
                    </a:cubicBezTo>
                    <a:cubicBezTo>
                      <a:pt x="2" y="27"/>
                      <a:pt x="3" y="23"/>
                      <a:pt x="2" y="21"/>
                    </a:cubicBezTo>
                    <a:cubicBezTo>
                      <a:pt x="2" y="20"/>
                      <a:pt x="1" y="19"/>
                      <a:pt x="1" y="18"/>
                    </a:cubicBezTo>
                    <a:cubicBezTo>
                      <a:pt x="0" y="14"/>
                      <a:pt x="2" y="9"/>
                      <a:pt x="2" y="6"/>
                    </a:cubicBezTo>
                    <a:cubicBezTo>
                      <a:pt x="3" y="3"/>
                      <a:pt x="10" y="3"/>
                      <a:pt x="13" y="5"/>
                    </a:cubicBezTo>
                    <a:cubicBezTo>
                      <a:pt x="14" y="6"/>
                      <a:pt x="15" y="7"/>
                      <a:pt x="15" y="9"/>
                    </a:cubicBezTo>
                    <a:cubicBezTo>
                      <a:pt x="17" y="12"/>
                      <a:pt x="20" y="13"/>
                      <a:pt x="21" y="17"/>
                    </a:cubicBezTo>
                    <a:cubicBezTo>
                      <a:pt x="22" y="18"/>
                      <a:pt x="23" y="20"/>
                      <a:pt x="26" y="19"/>
                    </a:cubicBezTo>
                    <a:cubicBezTo>
                      <a:pt x="27" y="14"/>
                      <a:pt x="24" y="6"/>
                      <a:pt x="27" y="2"/>
                    </a:cubicBezTo>
                    <a:cubicBezTo>
                      <a:pt x="27" y="1"/>
                      <a:pt x="30" y="0"/>
                      <a:pt x="31" y="0"/>
                    </a:cubicBezTo>
                    <a:cubicBezTo>
                      <a:pt x="32" y="0"/>
                      <a:pt x="33" y="2"/>
                      <a:pt x="3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4" name="Freeform 38">
                <a:extLst>
                  <a:ext uri="{FF2B5EF4-FFF2-40B4-BE49-F238E27FC236}">
                    <a16:creationId xmlns:a16="http://schemas.microsoft.com/office/drawing/2014/main" id="{AEC78654-1A25-4D8A-9E67-4219D50AB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374"/>
                <a:ext cx="83" cy="140"/>
              </a:xfrm>
              <a:custGeom>
                <a:avLst/>
                <a:gdLst>
                  <a:gd name="T0" fmla="*/ 37 w 40"/>
                  <a:gd name="T1" fmla="*/ 53 h 67"/>
                  <a:gd name="T2" fmla="*/ 38 w 40"/>
                  <a:gd name="T3" fmla="*/ 55 h 67"/>
                  <a:gd name="T4" fmla="*/ 32 w 40"/>
                  <a:gd name="T5" fmla="*/ 59 h 67"/>
                  <a:gd name="T6" fmla="*/ 29 w 40"/>
                  <a:gd name="T7" fmla="*/ 64 h 67"/>
                  <a:gd name="T8" fmla="*/ 25 w 40"/>
                  <a:gd name="T9" fmla="*/ 65 h 67"/>
                  <a:gd name="T10" fmla="*/ 22 w 40"/>
                  <a:gd name="T11" fmla="*/ 67 h 67"/>
                  <a:gd name="T12" fmla="*/ 13 w 40"/>
                  <a:gd name="T13" fmla="*/ 64 h 67"/>
                  <a:gd name="T14" fmla="*/ 11 w 40"/>
                  <a:gd name="T15" fmla="*/ 63 h 67"/>
                  <a:gd name="T16" fmla="*/ 7 w 40"/>
                  <a:gd name="T17" fmla="*/ 60 h 67"/>
                  <a:gd name="T18" fmla="*/ 5 w 40"/>
                  <a:gd name="T19" fmla="*/ 58 h 67"/>
                  <a:gd name="T20" fmla="*/ 4 w 40"/>
                  <a:gd name="T21" fmla="*/ 54 h 67"/>
                  <a:gd name="T22" fmla="*/ 2 w 40"/>
                  <a:gd name="T23" fmla="*/ 51 h 67"/>
                  <a:gd name="T24" fmla="*/ 2 w 40"/>
                  <a:gd name="T25" fmla="*/ 48 h 67"/>
                  <a:gd name="T26" fmla="*/ 2 w 40"/>
                  <a:gd name="T27" fmla="*/ 45 h 67"/>
                  <a:gd name="T28" fmla="*/ 3 w 40"/>
                  <a:gd name="T29" fmla="*/ 42 h 67"/>
                  <a:gd name="T30" fmla="*/ 2 w 40"/>
                  <a:gd name="T31" fmla="*/ 37 h 67"/>
                  <a:gd name="T32" fmla="*/ 2 w 40"/>
                  <a:gd name="T33" fmla="*/ 32 h 67"/>
                  <a:gd name="T34" fmla="*/ 2 w 40"/>
                  <a:gd name="T35" fmla="*/ 23 h 67"/>
                  <a:gd name="T36" fmla="*/ 2 w 40"/>
                  <a:gd name="T37" fmla="*/ 14 h 67"/>
                  <a:gd name="T38" fmla="*/ 3 w 40"/>
                  <a:gd name="T39" fmla="*/ 6 h 67"/>
                  <a:gd name="T40" fmla="*/ 2 w 40"/>
                  <a:gd name="T41" fmla="*/ 4 h 67"/>
                  <a:gd name="T42" fmla="*/ 11 w 40"/>
                  <a:gd name="T43" fmla="*/ 2 h 67"/>
                  <a:gd name="T44" fmla="*/ 12 w 40"/>
                  <a:gd name="T45" fmla="*/ 10 h 67"/>
                  <a:gd name="T46" fmla="*/ 12 w 40"/>
                  <a:gd name="T47" fmla="*/ 15 h 67"/>
                  <a:gd name="T48" fmla="*/ 11 w 40"/>
                  <a:gd name="T49" fmla="*/ 25 h 67"/>
                  <a:gd name="T50" fmla="*/ 12 w 40"/>
                  <a:gd name="T51" fmla="*/ 27 h 67"/>
                  <a:gd name="T52" fmla="*/ 12 w 40"/>
                  <a:gd name="T53" fmla="*/ 29 h 67"/>
                  <a:gd name="T54" fmla="*/ 12 w 40"/>
                  <a:gd name="T55" fmla="*/ 31 h 67"/>
                  <a:gd name="T56" fmla="*/ 11 w 40"/>
                  <a:gd name="T57" fmla="*/ 34 h 67"/>
                  <a:gd name="T58" fmla="*/ 12 w 40"/>
                  <a:gd name="T59" fmla="*/ 37 h 67"/>
                  <a:gd name="T60" fmla="*/ 12 w 40"/>
                  <a:gd name="T61" fmla="*/ 39 h 67"/>
                  <a:gd name="T62" fmla="*/ 12 w 40"/>
                  <a:gd name="T63" fmla="*/ 42 h 67"/>
                  <a:gd name="T64" fmla="*/ 12 w 40"/>
                  <a:gd name="T65" fmla="*/ 45 h 67"/>
                  <a:gd name="T66" fmla="*/ 13 w 40"/>
                  <a:gd name="T67" fmla="*/ 50 h 67"/>
                  <a:gd name="T68" fmla="*/ 15 w 40"/>
                  <a:gd name="T69" fmla="*/ 55 h 67"/>
                  <a:gd name="T70" fmla="*/ 24 w 40"/>
                  <a:gd name="T71" fmla="*/ 56 h 67"/>
                  <a:gd name="T72" fmla="*/ 26 w 40"/>
                  <a:gd name="T73" fmla="*/ 53 h 67"/>
                  <a:gd name="T74" fmla="*/ 28 w 40"/>
                  <a:gd name="T75" fmla="*/ 50 h 67"/>
                  <a:gd name="T76" fmla="*/ 29 w 40"/>
                  <a:gd name="T77" fmla="*/ 40 h 67"/>
                  <a:gd name="T78" fmla="*/ 29 w 40"/>
                  <a:gd name="T79" fmla="*/ 37 h 67"/>
                  <a:gd name="T80" fmla="*/ 29 w 40"/>
                  <a:gd name="T81" fmla="*/ 35 h 67"/>
                  <a:gd name="T82" fmla="*/ 29 w 40"/>
                  <a:gd name="T83" fmla="*/ 31 h 67"/>
                  <a:gd name="T84" fmla="*/ 29 w 40"/>
                  <a:gd name="T85" fmla="*/ 29 h 67"/>
                  <a:gd name="T86" fmla="*/ 28 w 40"/>
                  <a:gd name="T87" fmla="*/ 9 h 67"/>
                  <a:gd name="T88" fmla="*/ 29 w 40"/>
                  <a:gd name="T89" fmla="*/ 6 h 67"/>
                  <a:gd name="T90" fmla="*/ 29 w 40"/>
                  <a:gd name="T91" fmla="*/ 4 h 67"/>
                  <a:gd name="T92" fmla="*/ 33 w 40"/>
                  <a:gd name="T93" fmla="*/ 0 h 67"/>
                  <a:gd name="T94" fmla="*/ 38 w 40"/>
                  <a:gd name="T95" fmla="*/ 2 h 67"/>
                  <a:gd name="T96" fmla="*/ 38 w 40"/>
                  <a:gd name="T97" fmla="*/ 4 h 67"/>
                  <a:gd name="T98" fmla="*/ 39 w 40"/>
                  <a:gd name="T99" fmla="*/ 6 h 67"/>
                  <a:gd name="T100" fmla="*/ 38 w 40"/>
                  <a:gd name="T101" fmla="*/ 11 h 67"/>
                  <a:gd name="T102" fmla="*/ 39 w 40"/>
                  <a:gd name="T103" fmla="*/ 13 h 67"/>
                  <a:gd name="T104" fmla="*/ 39 w 40"/>
                  <a:gd name="T105" fmla="*/ 18 h 67"/>
                  <a:gd name="T106" fmla="*/ 39 w 40"/>
                  <a:gd name="T107" fmla="*/ 28 h 67"/>
                  <a:gd name="T108" fmla="*/ 39 w 40"/>
                  <a:gd name="T109" fmla="*/ 30 h 67"/>
                  <a:gd name="T110" fmla="*/ 39 w 40"/>
                  <a:gd name="T111" fmla="*/ 35 h 67"/>
                  <a:gd name="T112" fmla="*/ 39 w 40"/>
                  <a:gd name="T113" fmla="*/ 37 h 67"/>
                  <a:gd name="T114" fmla="*/ 39 w 40"/>
                  <a:gd name="T115" fmla="*/ 52 h 67"/>
                  <a:gd name="T116" fmla="*/ 37 w 40"/>
                  <a:gd name="T117" fmla="*/ 5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0" h="67">
                    <a:moveTo>
                      <a:pt x="37" y="53"/>
                    </a:moveTo>
                    <a:cubicBezTo>
                      <a:pt x="36" y="54"/>
                      <a:pt x="38" y="54"/>
                      <a:pt x="38" y="55"/>
                    </a:cubicBezTo>
                    <a:cubicBezTo>
                      <a:pt x="36" y="57"/>
                      <a:pt x="35" y="59"/>
                      <a:pt x="32" y="59"/>
                    </a:cubicBezTo>
                    <a:cubicBezTo>
                      <a:pt x="32" y="60"/>
                      <a:pt x="31" y="63"/>
                      <a:pt x="29" y="64"/>
                    </a:cubicBezTo>
                    <a:cubicBezTo>
                      <a:pt x="28" y="64"/>
                      <a:pt x="27" y="64"/>
                      <a:pt x="25" y="65"/>
                    </a:cubicBezTo>
                    <a:cubicBezTo>
                      <a:pt x="24" y="65"/>
                      <a:pt x="23" y="66"/>
                      <a:pt x="22" y="67"/>
                    </a:cubicBezTo>
                    <a:cubicBezTo>
                      <a:pt x="19" y="67"/>
                      <a:pt x="15" y="66"/>
                      <a:pt x="13" y="64"/>
                    </a:cubicBezTo>
                    <a:cubicBezTo>
                      <a:pt x="12" y="64"/>
                      <a:pt x="12" y="63"/>
                      <a:pt x="11" y="63"/>
                    </a:cubicBezTo>
                    <a:cubicBezTo>
                      <a:pt x="9" y="63"/>
                      <a:pt x="8" y="61"/>
                      <a:pt x="7" y="60"/>
                    </a:cubicBezTo>
                    <a:cubicBezTo>
                      <a:pt x="7" y="59"/>
                      <a:pt x="6" y="59"/>
                      <a:pt x="5" y="58"/>
                    </a:cubicBezTo>
                    <a:cubicBezTo>
                      <a:pt x="5" y="57"/>
                      <a:pt x="4" y="56"/>
                      <a:pt x="4" y="54"/>
                    </a:cubicBezTo>
                    <a:cubicBezTo>
                      <a:pt x="3" y="53"/>
                      <a:pt x="2" y="52"/>
                      <a:pt x="2" y="51"/>
                    </a:cubicBezTo>
                    <a:cubicBezTo>
                      <a:pt x="2" y="50"/>
                      <a:pt x="2" y="49"/>
                      <a:pt x="2" y="48"/>
                    </a:cubicBezTo>
                    <a:cubicBezTo>
                      <a:pt x="2" y="47"/>
                      <a:pt x="2" y="46"/>
                      <a:pt x="2" y="45"/>
                    </a:cubicBezTo>
                    <a:cubicBezTo>
                      <a:pt x="2" y="44"/>
                      <a:pt x="3" y="43"/>
                      <a:pt x="3" y="42"/>
                    </a:cubicBezTo>
                    <a:cubicBezTo>
                      <a:pt x="3" y="40"/>
                      <a:pt x="1" y="39"/>
                      <a:pt x="2" y="37"/>
                    </a:cubicBezTo>
                    <a:cubicBezTo>
                      <a:pt x="2" y="35"/>
                      <a:pt x="4" y="33"/>
                      <a:pt x="2" y="32"/>
                    </a:cubicBezTo>
                    <a:cubicBezTo>
                      <a:pt x="2" y="29"/>
                      <a:pt x="2" y="26"/>
                      <a:pt x="2" y="23"/>
                    </a:cubicBezTo>
                    <a:cubicBezTo>
                      <a:pt x="1" y="20"/>
                      <a:pt x="2" y="17"/>
                      <a:pt x="2" y="14"/>
                    </a:cubicBezTo>
                    <a:cubicBezTo>
                      <a:pt x="2" y="11"/>
                      <a:pt x="0" y="7"/>
                      <a:pt x="3" y="6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1"/>
                      <a:pt x="8" y="0"/>
                      <a:pt x="11" y="2"/>
                    </a:cubicBezTo>
                    <a:cubicBezTo>
                      <a:pt x="12" y="4"/>
                      <a:pt x="12" y="7"/>
                      <a:pt x="12" y="10"/>
                    </a:cubicBezTo>
                    <a:cubicBezTo>
                      <a:pt x="12" y="12"/>
                      <a:pt x="12" y="13"/>
                      <a:pt x="12" y="15"/>
                    </a:cubicBezTo>
                    <a:cubicBezTo>
                      <a:pt x="12" y="18"/>
                      <a:pt x="11" y="21"/>
                      <a:pt x="11" y="25"/>
                    </a:cubicBezTo>
                    <a:cubicBezTo>
                      <a:pt x="11" y="26"/>
                      <a:pt x="12" y="26"/>
                      <a:pt x="12" y="27"/>
                    </a:cubicBezTo>
                    <a:cubicBezTo>
                      <a:pt x="12" y="27"/>
                      <a:pt x="12" y="28"/>
                      <a:pt x="12" y="29"/>
                    </a:cubicBezTo>
                    <a:cubicBezTo>
                      <a:pt x="12" y="30"/>
                      <a:pt x="12" y="31"/>
                      <a:pt x="12" y="31"/>
                    </a:cubicBezTo>
                    <a:cubicBezTo>
                      <a:pt x="12" y="32"/>
                      <a:pt x="11" y="33"/>
                      <a:pt x="11" y="34"/>
                    </a:cubicBezTo>
                    <a:cubicBezTo>
                      <a:pt x="11" y="35"/>
                      <a:pt x="12" y="36"/>
                      <a:pt x="12" y="37"/>
                    </a:cubicBezTo>
                    <a:cubicBezTo>
                      <a:pt x="13" y="38"/>
                      <a:pt x="12" y="39"/>
                      <a:pt x="12" y="39"/>
                    </a:cubicBezTo>
                    <a:cubicBezTo>
                      <a:pt x="12" y="40"/>
                      <a:pt x="12" y="41"/>
                      <a:pt x="12" y="42"/>
                    </a:cubicBezTo>
                    <a:cubicBezTo>
                      <a:pt x="12" y="43"/>
                      <a:pt x="12" y="44"/>
                      <a:pt x="12" y="45"/>
                    </a:cubicBezTo>
                    <a:cubicBezTo>
                      <a:pt x="12" y="46"/>
                      <a:pt x="13" y="48"/>
                      <a:pt x="13" y="50"/>
                    </a:cubicBezTo>
                    <a:cubicBezTo>
                      <a:pt x="14" y="52"/>
                      <a:pt x="15" y="53"/>
                      <a:pt x="15" y="55"/>
                    </a:cubicBezTo>
                    <a:cubicBezTo>
                      <a:pt x="19" y="56"/>
                      <a:pt x="20" y="58"/>
                      <a:pt x="24" y="56"/>
                    </a:cubicBezTo>
                    <a:cubicBezTo>
                      <a:pt x="25" y="56"/>
                      <a:pt x="26" y="55"/>
                      <a:pt x="26" y="53"/>
                    </a:cubicBezTo>
                    <a:cubicBezTo>
                      <a:pt x="28" y="53"/>
                      <a:pt x="28" y="52"/>
                      <a:pt x="28" y="50"/>
                    </a:cubicBezTo>
                    <a:cubicBezTo>
                      <a:pt x="28" y="47"/>
                      <a:pt x="28" y="43"/>
                      <a:pt x="29" y="40"/>
                    </a:cubicBezTo>
                    <a:cubicBezTo>
                      <a:pt x="29" y="39"/>
                      <a:pt x="29" y="38"/>
                      <a:pt x="29" y="37"/>
                    </a:cubicBezTo>
                    <a:cubicBezTo>
                      <a:pt x="29" y="36"/>
                      <a:pt x="29" y="36"/>
                      <a:pt x="29" y="35"/>
                    </a:cubicBezTo>
                    <a:cubicBezTo>
                      <a:pt x="29" y="33"/>
                      <a:pt x="30" y="32"/>
                      <a:pt x="29" y="31"/>
                    </a:cubicBezTo>
                    <a:cubicBezTo>
                      <a:pt x="29" y="30"/>
                      <a:pt x="29" y="29"/>
                      <a:pt x="29" y="29"/>
                    </a:cubicBezTo>
                    <a:cubicBezTo>
                      <a:pt x="29" y="23"/>
                      <a:pt x="28" y="16"/>
                      <a:pt x="28" y="9"/>
                    </a:cubicBezTo>
                    <a:cubicBezTo>
                      <a:pt x="28" y="8"/>
                      <a:pt x="29" y="7"/>
                      <a:pt x="29" y="6"/>
                    </a:cubicBezTo>
                    <a:cubicBezTo>
                      <a:pt x="29" y="6"/>
                      <a:pt x="29" y="5"/>
                      <a:pt x="29" y="4"/>
                    </a:cubicBezTo>
                    <a:cubicBezTo>
                      <a:pt x="29" y="4"/>
                      <a:pt x="32" y="1"/>
                      <a:pt x="33" y="0"/>
                    </a:cubicBezTo>
                    <a:cubicBezTo>
                      <a:pt x="35" y="0"/>
                      <a:pt x="38" y="1"/>
                      <a:pt x="38" y="2"/>
                    </a:cubicBezTo>
                    <a:cubicBezTo>
                      <a:pt x="39" y="3"/>
                      <a:pt x="38" y="3"/>
                      <a:pt x="38" y="4"/>
                    </a:cubicBezTo>
                    <a:cubicBezTo>
                      <a:pt x="38" y="5"/>
                      <a:pt x="39" y="5"/>
                      <a:pt x="39" y="6"/>
                    </a:cubicBezTo>
                    <a:cubicBezTo>
                      <a:pt x="39" y="7"/>
                      <a:pt x="39" y="10"/>
                      <a:pt x="38" y="11"/>
                    </a:cubicBezTo>
                    <a:cubicBezTo>
                      <a:pt x="38" y="12"/>
                      <a:pt x="39" y="13"/>
                      <a:pt x="39" y="13"/>
                    </a:cubicBezTo>
                    <a:cubicBezTo>
                      <a:pt x="40" y="15"/>
                      <a:pt x="39" y="16"/>
                      <a:pt x="39" y="18"/>
                    </a:cubicBezTo>
                    <a:cubicBezTo>
                      <a:pt x="38" y="22"/>
                      <a:pt x="40" y="25"/>
                      <a:pt x="39" y="28"/>
                    </a:cubicBezTo>
                    <a:cubicBezTo>
                      <a:pt x="38" y="29"/>
                      <a:pt x="39" y="29"/>
                      <a:pt x="39" y="30"/>
                    </a:cubicBezTo>
                    <a:cubicBezTo>
                      <a:pt x="39" y="32"/>
                      <a:pt x="38" y="33"/>
                      <a:pt x="39" y="35"/>
                    </a:cubicBezTo>
                    <a:cubicBezTo>
                      <a:pt x="39" y="36"/>
                      <a:pt x="39" y="36"/>
                      <a:pt x="39" y="37"/>
                    </a:cubicBezTo>
                    <a:cubicBezTo>
                      <a:pt x="40" y="41"/>
                      <a:pt x="39" y="47"/>
                      <a:pt x="39" y="52"/>
                    </a:cubicBezTo>
                    <a:cubicBezTo>
                      <a:pt x="38" y="52"/>
                      <a:pt x="37" y="53"/>
                      <a:pt x="3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87" name="文本框 86">
            <a:extLst>
              <a:ext uri="{FF2B5EF4-FFF2-40B4-BE49-F238E27FC236}">
                <a16:creationId xmlns:a16="http://schemas.microsoft.com/office/drawing/2014/main" id="{2683791F-8062-46B4-A5A2-6FF63973C804}"/>
              </a:ext>
            </a:extLst>
          </p:cNvPr>
          <p:cNvSpPr txBox="1"/>
          <p:nvPr/>
        </p:nvSpPr>
        <p:spPr>
          <a:xfrm>
            <a:off x="1936751" y="3012826"/>
            <a:ext cx="8318500" cy="83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r>
              <a:rPr lang="zh-CN" altLang="en-US" sz="4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0" name="矩形: 圆角 89">
            <a:extLst>
              <a:ext uri="{FF2B5EF4-FFF2-40B4-BE49-F238E27FC236}">
                <a16:creationId xmlns:a16="http://schemas.microsoft.com/office/drawing/2014/main" id="{AD505574-919D-4836-9565-28AA12AA34AB}"/>
              </a:ext>
            </a:extLst>
          </p:cNvPr>
          <p:cNvSpPr/>
          <p:nvPr/>
        </p:nvSpPr>
        <p:spPr>
          <a:xfrm>
            <a:off x="3692648" y="5554931"/>
            <a:ext cx="2212923" cy="440368"/>
          </a:xfrm>
          <a:prstGeom prst="roundRect">
            <a:avLst>
              <a:gd name="adj" fmla="val 50000"/>
            </a:avLst>
          </a:prstGeom>
          <a:solidFill>
            <a:srgbClr val="1A4874"/>
          </a:solidFill>
          <a:ln w="12700">
            <a:noFill/>
          </a:ln>
          <a:effectLst>
            <a:outerShdw blurRad="152400" dist="635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E911D9F0-C984-4142-9316-B72C7B7D16FC}"/>
              </a:ext>
            </a:extLst>
          </p:cNvPr>
          <p:cNvSpPr txBox="1"/>
          <p:nvPr/>
        </p:nvSpPr>
        <p:spPr>
          <a:xfrm>
            <a:off x="4357622" y="5572476"/>
            <a:ext cx="162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季圣鹏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8" name="Freeform 33">
            <a:extLst>
              <a:ext uri="{FF2B5EF4-FFF2-40B4-BE49-F238E27FC236}">
                <a16:creationId xmlns:a16="http://schemas.microsoft.com/office/drawing/2014/main" id="{29577100-F5D3-434C-B7B5-0B3A0BBFF369}"/>
              </a:ext>
            </a:extLst>
          </p:cNvPr>
          <p:cNvSpPr>
            <a:spLocks noEditPoints="1"/>
          </p:cNvSpPr>
          <p:nvPr/>
        </p:nvSpPr>
        <p:spPr bwMode="auto">
          <a:xfrm>
            <a:off x="3837111" y="5638953"/>
            <a:ext cx="227595" cy="299355"/>
          </a:xfrm>
          <a:custGeom>
            <a:avLst/>
            <a:gdLst>
              <a:gd name="T0" fmla="*/ 61057785 w 742"/>
              <a:gd name="T1" fmla="*/ 22927673 h 975"/>
              <a:gd name="T2" fmla="*/ 60958741 w 742"/>
              <a:gd name="T3" fmla="*/ 24912858 h 975"/>
              <a:gd name="T4" fmla="*/ 61255243 w 742"/>
              <a:gd name="T5" fmla="*/ 26997192 h 975"/>
              <a:gd name="T6" fmla="*/ 57698473 w 742"/>
              <a:gd name="T7" fmla="*/ 35235379 h 975"/>
              <a:gd name="T8" fmla="*/ 58982897 w 742"/>
              <a:gd name="T9" fmla="*/ 26103906 h 975"/>
              <a:gd name="T10" fmla="*/ 58785439 w 742"/>
              <a:gd name="T11" fmla="*/ 23820959 h 975"/>
              <a:gd name="T12" fmla="*/ 59279400 w 742"/>
              <a:gd name="T13" fmla="*/ 22431613 h 975"/>
              <a:gd name="T14" fmla="*/ 59872090 w 742"/>
              <a:gd name="T15" fmla="*/ 9230622 h 975"/>
              <a:gd name="T16" fmla="*/ 60662553 w 742"/>
              <a:gd name="T17" fmla="*/ 11314956 h 975"/>
              <a:gd name="T18" fmla="*/ 66985630 w 742"/>
              <a:gd name="T19" fmla="*/ 16575522 h 975"/>
              <a:gd name="T20" fmla="*/ 60662553 w 742"/>
              <a:gd name="T21" fmla="*/ 22431613 h 975"/>
              <a:gd name="T22" fmla="*/ 41890780 w 742"/>
              <a:gd name="T23" fmla="*/ 396911 h 975"/>
              <a:gd name="T24" fmla="*/ 58587666 w 742"/>
              <a:gd name="T25" fmla="*/ 10024759 h 975"/>
              <a:gd name="T26" fmla="*/ 50881435 w 742"/>
              <a:gd name="T27" fmla="*/ 18362094 h 975"/>
              <a:gd name="T28" fmla="*/ 21439351 w 742"/>
              <a:gd name="T29" fmla="*/ 23225435 h 975"/>
              <a:gd name="T30" fmla="*/ 30430006 w 742"/>
              <a:gd name="T31" fmla="*/ 9726997 h 975"/>
              <a:gd name="T32" fmla="*/ 48115128 w 742"/>
              <a:gd name="T33" fmla="*/ 11513569 h 975"/>
              <a:gd name="T34" fmla="*/ 29837316 w 742"/>
              <a:gd name="T35" fmla="*/ 8932860 h 975"/>
              <a:gd name="T36" fmla="*/ 5631658 w 742"/>
              <a:gd name="T37" fmla="*/ 6352151 h 975"/>
              <a:gd name="T38" fmla="*/ 26181816 w 742"/>
              <a:gd name="T39" fmla="*/ 29379288 h 975"/>
              <a:gd name="T40" fmla="*/ 44953589 w 742"/>
              <a:gd name="T41" fmla="*/ 25706995 h 975"/>
              <a:gd name="T42" fmla="*/ 46830704 w 742"/>
              <a:gd name="T43" fmla="*/ 26898043 h 975"/>
              <a:gd name="T44" fmla="*/ 47324665 w 742"/>
              <a:gd name="T45" fmla="*/ 31165860 h 975"/>
              <a:gd name="T46" fmla="*/ 48510359 w 742"/>
              <a:gd name="T47" fmla="*/ 30967562 h 975"/>
              <a:gd name="T48" fmla="*/ 51078893 w 742"/>
              <a:gd name="T49" fmla="*/ 35433992 h 975"/>
              <a:gd name="T50" fmla="*/ 48115128 w 742"/>
              <a:gd name="T51" fmla="*/ 41488380 h 975"/>
              <a:gd name="T52" fmla="*/ 32900125 w 742"/>
              <a:gd name="T53" fmla="*/ 51810901 h 975"/>
              <a:gd name="T54" fmla="*/ 24798348 w 742"/>
              <a:gd name="T55" fmla="*/ 41091469 h 975"/>
              <a:gd name="T56" fmla="*/ 23612968 w 742"/>
              <a:gd name="T57" fmla="*/ 29776514 h 975"/>
              <a:gd name="T58" fmla="*/ 25984043 w 742"/>
              <a:gd name="T59" fmla="*/ 31860848 h 975"/>
              <a:gd name="T60" fmla="*/ 52066815 w 742"/>
              <a:gd name="T61" fmla="*/ 24615096 h 975"/>
              <a:gd name="T62" fmla="*/ 53351240 w 742"/>
              <a:gd name="T63" fmla="*/ 35731754 h 975"/>
              <a:gd name="T64" fmla="*/ 41693007 w 742"/>
              <a:gd name="T65" fmla="*/ 53796086 h 975"/>
              <a:gd name="T66" fmla="*/ 23217736 w 742"/>
              <a:gd name="T67" fmla="*/ 43175803 h 975"/>
              <a:gd name="T68" fmla="*/ 21142849 w 742"/>
              <a:gd name="T69" fmla="*/ 28585466 h 975"/>
              <a:gd name="T70" fmla="*/ 52066815 w 742"/>
              <a:gd name="T71" fmla="*/ 24615096 h 975"/>
              <a:gd name="T72" fmla="*/ 3853273 w 742"/>
              <a:gd name="T73" fmla="*/ 66004327 h 975"/>
              <a:gd name="T74" fmla="*/ 33394086 w 742"/>
              <a:gd name="T75" fmla="*/ 71364043 h 975"/>
              <a:gd name="T76" fmla="*/ 31615701 w 742"/>
              <a:gd name="T77" fmla="*/ 59056653 h 975"/>
              <a:gd name="T78" fmla="*/ 41890780 w 742"/>
              <a:gd name="T79" fmla="*/ 57170617 h 975"/>
              <a:gd name="T80" fmla="*/ 39124473 w 742"/>
              <a:gd name="T81" fmla="*/ 63919993 h 975"/>
              <a:gd name="T82" fmla="*/ 48609089 w 742"/>
              <a:gd name="T83" fmla="*/ 54887670 h 975"/>
              <a:gd name="T84" fmla="*/ 73308708 w 742"/>
              <a:gd name="T85" fmla="*/ 72455942 h 97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42" h="975">
                <a:moveTo>
                  <a:pt x="614" y="226"/>
                </a:moveTo>
                <a:cubicBezTo>
                  <a:pt x="617" y="226"/>
                  <a:pt x="618" y="228"/>
                  <a:pt x="618" y="231"/>
                </a:cubicBezTo>
                <a:lnTo>
                  <a:pt x="619" y="241"/>
                </a:lnTo>
                <a:cubicBezTo>
                  <a:pt x="619" y="247"/>
                  <a:pt x="616" y="247"/>
                  <a:pt x="617" y="251"/>
                </a:cubicBezTo>
                <a:lnTo>
                  <a:pt x="617" y="263"/>
                </a:lnTo>
                <a:cubicBezTo>
                  <a:pt x="617" y="267"/>
                  <a:pt x="620" y="268"/>
                  <a:pt x="620" y="272"/>
                </a:cubicBezTo>
                <a:lnTo>
                  <a:pt x="630" y="355"/>
                </a:lnTo>
                <a:cubicBezTo>
                  <a:pt x="625" y="365"/>
                  <a:pt x="589" y="365"/>
                  <a:pt x="584" y="355"/>
                </a:cubicBezTo>
                <a:lnTo>
                  <a:pt x="594" y="272"/>
                </a:lnTo>
                <a:cubicBezTo>
                  <a:pt x="594" y="268"/>
                  <a:pt x="596" y="266"/>
                  <a:pt x="597" y="263"/>
                </a:cubicBezTo>
                <a:lnTo>
                  <a:pt x="597" y="251"/>
                </a:lnTo>
                <a:cubicBezTo>
                  <a:pt x="597" y="247"/>
                  <a:pt x="595" y="246"/>
                  <a:pt x="595" y="240"/>
                </a:cubicBezTo>
                <a:lnTo>
                  <a:pt x="596" y="231"/>
                </a:lnTo>
                <a:cubicBezTo>
                  <a:pt x="596" y="228"/>
                  <a:pt x="597" y="226"/>
                  <a:pt x="600" y="226"/>
                </a:cubicBezTo>
                <a:lnTo>
                  <a:pt x="600" y="93"/>
                </a:lnTo>
                <a:lnTo>
                  <a:pt x="606" y="93"/>
                </a:lnTo>
                <a:cubicBezTo>
                  <a:pt x="610" y="93"/>
                  <a:pt x="614" y="96"/>
                  <a:pt x="614" y="100"/>
                </a:cubicBezTo>
                <a:lnTo>
                  <a:pt x="614" y="114"/>
                </a:lnTo>
                <a:lnTo>
                  <a:pt x="680" y="157"/>
                </a:lnTo>
                <a:cubicBezTo>
                  <a:pt x="685" y="160"/>
                  <a:pt x="684" y="166"/>
                  <a:pt x="678" y="167"/>
                </a:cubicBezTo>
                <a:lnTo>
                  <a:pt x="614" y="174"/>
                </a:lnTo>
                <a:lnTo>
                  <a:pt x="614" y="226"/>
                </a:lnTo>
                <a:close/>
                <a:moveTo>
                  <a:pt x="60" y="54"/>
                </a:moveTo>
                <a:lnTo>
                  <a:pt x="424" y="4"/>
                </a:lnTo>
                <a:cubicBezTo>
                  <a:pt x="439" y="2"/>
                  <a:pt x="444" y="0"/>
                  <a:pt x="459" y="10"/>
                </a:cubicBezTo>
                <a:lnTo>
                  <a:pt x="593" y="101"/>
                </a:lnTo>
                <a:lnTo>
                  <a:pt x="593" y="177"/>
                </a:lnTo>
                <a:lnTo>
                  <a:pt x="515" y="185"/>
                </a:lnTo>
                <a:lnTo>
                  <a:pt x="526" y="234"/>
                </a:lnTo>
                <a:cubicBezTo>
                  <a:pt x="424" y="210"/>
                  <a:pt x="319" y="210"/>
                  <a:pt x="217" y="234"/>
                </a:cubicBezTo>
                <a:lnTo>
                  <a:pt x="237" y="144"/>
                </a:lnTo>
                <a:cubicBezTo>
                  <a:pt x="245" y="112"/>
                  <a:pt x="275" y="103"/>
                  <a:pt x="308" y="98"/>
                </a:cubicBezTo>
                <a:cubicBezTo>
                  <a:pt x="350" y="93"/>
                  <a:pt x="393" y="93"/>
                  <a:pt x="435" y="98"/>
                </a:cubicBezTo>
                <a:cubicBezTo>
                  <a:pt x="455" y="101"/>
                  <a:pt x="474" y="106"/>
                  <a:pt x="487" y="116"/>
                </a:cubicBezTo>
                <a:cubicBezTo>
                  <a:pt x="471" y="99"/>
                  <a:pt x="455" y="94"/>
                  <a:pt x="426" y="91"/>
                </a:cubicBezTo>
                <a:cubicBezTo>
                  <a:pt x="382" y="85"/>
                  <a:pt x="347" y="84"/>
                  <a:pt x="302" y="90"/>
                </a:cubicBezTo>
                <a:cubicBezTo>
                  <a:pt x="236" y="98"/>
                  <a:pt x="228" y="123"/>
                  <a:pt x="217" y="168"/>
                </a:cubicBezTo>
                <a:lnTo>
                  <a:pt x="57" y="64"/>
                </a:lnTo>
                <a:cubicBezTo>
                  <a:pt x="51" y="60"/>
                  <a:pt x="52" y="55"/>
                  <a:pt x="60" y="54"/>
                </a:cubicBezTo>
                <a:close/>
                <a:moveTo>
                  <a:pt x="265" y="296"/>
                </a:moveTo>
                <a:cubicBezTo>
                  <a:pt x="265" y="284"/>
                  <a:pt x="269" y="284"/>
                  <a:pt x="279" y="287"/>
                </a:cubicBezTo>
                <a:cubicBezTo>
                  <a:pt x="306" y="294"/>
                  <a:pt x="427" y="272"/>
                  <a:pt x="455" y="259"/>
                </a:cubicBezTo>
                <a:cubicBezTo>
                  <a:pt x="460" y="257"/>
                  <a:pt x="465" y="255"/>
                  <a:pt x="469" y="261"/>
                </a:cubicBezTo>
                <a:cubicBezTo>
                  <a:pt x="472" y="263"/>
                  <a:pt x="473" y="267"/>
                  <a:pt x="474" y="271"/>
                </a:cubicBezTo>
                <a:cubicBezTo>
                  <a:pt x="477" y="282"/>
                  <a:pt x="477" y="297"/>
                  <a:pt x="478" y="308"/>
                </a:cubicBezTo>
                <a:cubicBezTo>
                  <a:pt x="478" y="310"/>
                  <a:pt x="479" y="313"/>
                  <a:pt x="479" y="314"/>
                </a:cubicBezTo>
                <a:cubicBezTo>
                  <a:pt x="480" y="322"/>
                  <a:pt x="482" y="323"/>
                  <a:pt x="485" y="321"/>
                </a:cubicBezTo>
                <a:cubicBezTo>
                  <a:pt x="488" y="319"/>
                  <a:pt x="489" y="316"/>
                  <a:pt x="491" y="312"/>
                </a:cubicBezTo>
                <a:cubicBezTo>
                  <a:pt x="495" y="304"/>
                  <a:pt x="499" y="300"/>
                  <a:pt x="504" y="300"/>
                </a:cubicBezTo>
                <a:cubicBezTo>
                  <a:pt x="514" y="300"/>
                  <a:pt x="520" y="325"/>
                  <a:pt x="517" y="357"/>
                </a:cubicBezTo>
                <a:cubicBezTo>
                  <a:pt x="513" y="389"/>
                  <a:pt x="502" y="414"/>
                  <a:pt x="492" y="414"/>
                </a:cubicBezTo>
                <a:cubicBezTo>
                  <a:pt x="489" y="414"/>
                  <a:pt x="488" y="415"/>
                  <a:pt x="487" y="418"/>
                </a:cubicBezTo>
                <a:cubicBezTo>
                  <a:pt x="478" y="463"/>
                  <a:pt x="448" y="501"/>
                  <a:pt x="413" y="521"/>
                </a:cubicBezTo>
                <a:cubicBezTo>
                  <a:pt x="383" y="538"/>
                  <a:pt x="365" y="538"/>
                  <a:pt x="333" y="522"/>
                </a:cubicBezTo>
                <a:cubicBezTo>
                  <a:pt x="296" y="504"/>
                  <a:pt x="265" y="464"/>
                  <a:pt x="256" y="418"/>
                </a:cubicBezTo>
                <a:cubicBezTo>
                  <a:pt x="255" y="415"/>
                  <a:pt x="254" y="414"/>
                  <a:pt x="251" y="414"/>
                </a:cubicBezTo>
                <a:cubicBezTo>
                  <a:pt x="241" y="414"/>
                  <a:pt x="230" y="389"/>
                  <a:pt x="226" y="357"/>
                </a:cubicBezTo>
                <a:cubicBezTo>
                  <a:pt x="223" y="325"/>
                  <a:pt x="229" y="300"/>
                  <a:pt x="239" y="300"/>
                </a:cubicBezTo>
                <a:cubicBezTo>
                  <a:pt x="244" y="300"/>
                  <a:pt x="249" y="306"/>
                  <a:pt x="254" y="316"/>
                </a:cubicBezTo>
                <a:cubicBezTo>
                  <a:pt x="256" y="320"/>
                  <a:pt x="261" y="326"/>
                  <a:pt x="263" y="321"/>
                </a:cubicBezTo>
                <a:cubicBezTo>
                  <a:pt x="265" y="318"/>
                  <a:pt x="265" y="300"/>
                  <a:pt x="265" y="296"/>
                </a:cubicBezTo>
                <a:close/>
                <a:moveTo>
                  <a:pt x="527" y="248"/>
                </a:moveTo>
                <a:cubicBezTo>
                  <a:pt x="529" y="261"/>
                  <a:pt x="529" y="275"/>
                  <a:pt x="529" y="288"/>
                </a:cubicBezTo>
                <a:cubicBezTo>
                  <a:pt x="542" y="306"/>
                  <a:pt x="542" y="340"/>
                  <a:pt x="540" y="360"/>
                </a:cubicBezTo>
                <a:cubicBezTo>
                  <a:pt x="538" y="382"/>
                  <a:pt x="530" y="422"/>
                  <a:pt x="508" y="435"/>
                </a:cubicBezTo>
                <a:cubicBezTo>
                  <a:pt x="498" y="478"/>
                  <a:pt x="463" y="518"/>
                  <a:pt x="422" y="542"/>
                </a:cubicBezTo>
                <a:cubicBezTo>
                  <a:pt x="391" y="561"/>
                  <a:pt x="356" y="563"/>
                  <a:pt x="323" y="544"/>
                </a:cubicBezTo>
                <a:cubicBezTo>
                  <a:pt x="281" y="521"/>
                  <a:pt x="246" y="479"/>
                  <a:pt x="235" y="435"/>
                </a:cubicBezTo>
                <a:cubicBezTo>
                  <a:pt x="213" y="422"/>
                  <a:pt x="205" y="382"/>
                  <a:pt x="203" y="360"/>
                </a:cubicBezTo>
                <a:cubicBezTo>
                  <a:pt x="201" y="340"/>
                  <a:pt x="201" y="306"/>
                  <a:pt x="214" y="288"/>
                </a:cubicBezTo>
                <a:cubicBezTo>
                  <a:pt x="214" y="275"/>
                  <a:pt x="214" y="262"/>
                  <a:pt x="215" y="248"/>
                </a:cubicBezTo>
                <a:cubicBezTo>
                  <a:pt x="318" y="224"/>
                  <a:pt x="424" y="224"/>
                  <a:pt x="527" y="248"/>
                </a:cubicBezTo>
                <a:close/>
                <a:moveTo>
                  <a:pt x="0" y="730"/>
                </a:moveTo>
                <a:cubicBezTo>
                  <a:pt x="10" y="707"/>
                  <a:pt x="23" y="686"/>
                  <a:pt x="39" y="665"/>
                </a:cubicBezTo>
                <a:cubicBezTo>
                  <a:pt x="112" y="573"/>
                  <a:pt x="186" y="603"/>
                  <a:pt x="252" y="554"/>
                </a:cubicBezTo>
                <a:cubicBezTo>
                  <a:pt x="276" y="615"/>
                  <a:pt x="294" y="664"/>
                  <a:pt x="338" y="719"/>
                </a:cubicBezTo>
                <a:lnTo>
                  <a:pt x="347" y="644"/>
                </a:lnTo>
                <a:lnTo>
                  <a:pt x="320" y="595"/>
                </a:lnTo>
                <a:cubicBezTo>
                  <a:pt x="317" y="590"/>
                  <a:pt x="316" y="581"/>
                  <a:pt x="319" y="576"/>
                </a:cubicBezTo>
                <a:cubicBezTo>
                  <a:pt x="346" y="589"/>
                  <a:pt x="397" y="589"/>
                  <a:pt x="424" y="576"/>
                </a:cubicBezTo>
                <a:cubicBezTo>
                  <a:pt x="426" y="582"/>
                  <a:pt x="426" y="589"/>
                  <a:pt x="424" y="594"/>
                </a:cubicBezTo>
                <a:lnTo>
                  <a:pt x="396" y="644"/>
                </a:lnTo>
                <a:lnTo>
                  <a:pt x="405" y="719"/>
                </a:lnTo>
                <a:cubicBezTo>
                  <a:pt x="449" y="664"/>
                  <a:pt x="467" y="615"/>
                  <a:pt x="492" y="553"/>
                </a:cubicBezTo>
                <a:cubicBezTo>
                  <a:pt x="554" y="598"/>
                  <a:pt x="632" y="574"/>
                  <a:pt x="704" y="665"/>
                </a:cubicBezTo>
                <a:cubicBezTo>
                  <a:pt x="720" y="686"/>
                  <a:pt x="733" y="707"/>
                  <a:pt x="742" y="730"/>
                </a:cubicBezTo>
                <a:cubicBezTo>
                  <a:pt x="524" y="971"/>
                  <a:pt x="219" y="975"/>
                  <a:pt x="0" y="7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4" name="矩形: 圆角 103">
            <a:extLst>
              <a:ext uri="{FF2B5EF4-FFF2-40B4-BE49-F238E27FC236}">
                <a16:creationId xmlns:a16="http://schemas.microsoft.com/office/drawing/2014/main" id="{52BE1DBF-6614-4B30-94F6-43989E0CCE52}"/>
              </a:ext>
            </a:extLst>
          </p:cNvPr>
          <p:cNvSpPr/>
          <p:nvPr/>
        </p:nvSpPr>
        <p:spPr>
          <a:xfrm>
            <a:off x="6240649" y="5554931"/>
            <a:ext cx="2212923" cy="440368"/>
          </a:xfrm>
          <a:prstGeom prst="roundRect">
            <a:avLst>
              <a:gd name="adj" fmla="val 50000"/>
            </a:avLst>
          </a:prstGeom>
          <a:solidFill>
            <a:srgbClr val="1A4874"/>
          </a:solidFill>
          <a:ln w="12700">
            <a:noFill/>
          </a:ln>
          <a:effectLst>
            <a:outerShdw blurRad="152400" dist="635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FC76C2F4-2EFA-4B90-AF7F-DE3BEFCE0DB5}"/>
              </a:ext>
            </a:extLst>
          </p:cNvPr>
          <p:cNvSpPr txBox="1"/>
          <p:nvPr/>
        </p:nvSpPr>
        <p:spPr>
          <a:xfrm>
            <a:off x="6607912" y="5575197"/>
            <a:ext cx="169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导师：</a:t>
            </a:r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赵洲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08" name="Group 9">
            <a:extLst>
              <a:ext uri="{FF2B5EF4-FFF2-40B4-BE49-F238E27FC236}">
                <a16:creationId xmlns:a16="http://schemas.microsoft.com/office/drawing/2014/main" id="{601B001F-D94F-469E-AD16-807383A204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59560" y="5646790"/>
            <a:ext cx="256195" cy="267599"/>
            <a:chOff x="2419" y="3107"/>
            <a:chExt cx="1685" cy="1760"/>
          </a:xfrm>
          <a:solidFill>
            <a:srgbClr val="FFFFFF"/>
          </a:solidFill>
        </p:grpSpPr>
        <p:sp>
          <p:nvSpPr>
            <p:cNvPr id="109" name="Freeform 10">
              <a:extLst>
                <a:ext uri="{FF2B5EF4-FFF2-40B4-BE49-F238E27FC236}">
                  <a16:creationId xmlns:a16="http://schemas.microsoft.com/office/drawing/2014/main" id="{94C6E3D1-C9CF-41DC-B3D2-B1A96B5BF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3" y="3107"/>
              <a:ext cx="1071" cy="1688"/>
            </a:xfrm>
            <a:custGeom>
              <a:avLst/>
              <a:gdLst>
                <a:gd name="T0" fmla="*/ 1713 w 1784"/>
                <a:gd name="T1" fmla="*/ 740 h 2818"/>
                <a:gd name="T2" fmla="*/ 1296 w 1784"/>
                <a:gd name="T3" fmla="*/ 167 h 2818"/>
                <a:gd name="T4" fmla="*/ 499 w 1784"/>
                <a:gd name="T5" fmla="*/ 215 h 2818"/>
                <a:gd name="T6" fmla="*/ 154 w 1784"/>
                <a:gd name="T7" fmla="*/ 442 h 2818"/>
                <a:gd name="T8" fmla="*/ 35 w 1784"/>
                <a:gd name="T9" fmla="*/ 1278 h 2818"/>
                <a:gd name="T10" fmla="*/ 118 w 1784"/>
                <a:gd name="T11" fmla="*/ 1851 h 2818"/>
                <a:gd name="T12" fmla="*/ 475 w 1784"/>
                <a:gd name="T13" fmla="*/ 1887 h 2818"/>
                <a:gd name="T14" fmla="*/ 880 w 1784"/>
                <a:gd name="T15" fmla="*/ 2042 h 2818"/>
                <a:gd name="T16" fmla="*/ 1320 w 1784"/>
                <a:gd name="T17" fmla="*/ 1875 h 2818"/>
                <a:gd name="T18" fmla="*/ 1665 w 1784"/>
                <a:gd name="T19" fmla="*/ 1839 h 2818"/>
                <a:gd name="T20" fmla="*/ 1724 w 1784"/>
                <a:gd name="T21" fmla="*/ 1409 h 2818"/>
                <a:gd name="T22" fmla="*/ 1713 w 1784"/>
                <a:gd name="T23" fmla="*/ 740 h 2818"/>
                <a:gd name="T24" fmla="*/ 1451 w 1784"/>
                <a:gd name="T25" fmla="*/ 1397 h 2818"/>
                <a:gd name="T26" fmla="*/ 880 w 1784"/>
                <a:gd name="T27" fmla="*/ 1923 h 2818"/>
                <a:gd name="T28" fmla="*/ 250 w 1784"/>
                <a:gd name="T29" fmla="*/ 1003 h 2818"/>
                <a:gd name="T30" fmla="*/ 547 w 1784"/>
                <a:gd name="T31" fmla="*/ 728 h 2818"/>
                <a:gd name="T32" fmla="*/ 773 w 1784"/>
                <a:gd name="T33" fmla="*/ 908 h 2818"/>
                <a:gd name="T34" fmla="*/ 1177 w 1784"/>
                <a:gd name="T35" fmla="*/ 1218 h 2818"/>
                <a:gd name="T36" fmla="*/ 1106 w 1784"/>
                <a:gd name="T37" fmla="*/ 1003 h 2818"/>
                <a:gd name="T38" fmla="*/ 1368 w 1784"/>
                <a:gd name="T39" fmla="*/ 1111 h 2818"/>
                <a:gd name="T40" fmla="*/ 1451 w 1784"/>
                <a:gd name="T41" fmla="*/ 1397 h 2818"/>
                <a:gd name="T42" fmla="*/ 1047 w 1784"/>
                <a:gd name="T43" fmla="*/ 2818 h 2818"/>
                <a:gd name="T44" fmla="*/ 1150 w 1784"/>
                <a:gd name="T45" fmla="*/ 2337 h 2818"/>
                <a:gd name="T46" fmla="*/ 875 w 1784"/>
                <a:gd name="T47" fmla="*/ 2410 h 2818"/>
                <a:gd name="T48" fmla="*/ 586 w 1784"/>
                <a:gd name="T49" fmla="*/ 2316 h 2818"/>
                <a:gd name="T50" fmla="*/ 728 w 1784"/>
                <a:gd name="T51" fmla="*/ 2818 h 2818"/>
                <a:gd name="T52" fmla="*/ 1047 w 1784"/>
                <a:gd name="T53" fmla="*/ 2818 h 2818"/>
                <a:gd name="T54" fmla="*/ 1047 w 1784"/>
                <a:gd name="T55" fmla="*/ 2818 h 2818"/>
                <a:gd name="T56" fmla="*/ 1047 w 1784"/>
                <a:gd name="T57" fmla="*/ 2818 h 2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84" h="2818">
                  <a:moveTo>
                    <a:pt x="1713" y="740"/>
                  </a:moveTo>
                  <a:cubicBezTo>
                    <a:pt x="1641" y="525"/>
                    <a:pt x="1487" y="274"/>
                    <a:pt x="1296" y="167"/>
                  </a:cubicBezTo>
                  <a:cubicBezTo>
                    <a:pt x="1106" y="60"/>
                    <a:pt x="737" y="0"/>
                    <a:pt x="499" y="215"/>
                  </a:cubicBezTo>
                  <a:cubicBezTo>
                    <a:pt x="499" y="215"/>
                    <a:pt x="261" y="263"/>
                    <a:pt x="154" y="442"/>
                  </a:cubicBezTo>
                  <a:cubicBezTo>
                    <a:pt x="47" y="621"/>
                    <a:pt x="0" y="884"/>
                    <a:pt x="35" y="1278"/>
                  </a:cubicBezTo>
                  <a:cubicBezTo>
                    <a:pt x="83" y="1684"/>
                    <a:pt x="118" y="1744"/>
                    <a:pt x="118" y="1851"/>
                  </a:cubicBezTo>
                  <a:cubicBezTo>
                    <a:pt x="118" y="1851"/>
                    <a:pt x="249" y="1911"/>
                    <a:pt x="475" y="1887"/>
                  </a:cubicBezTo>
                  <a:cubicBezTo>
                    <a:pt x="475" y="1887"/>
                    <a:pt x="618" y="2042"/>
                    <a:pt x="880" y="2042"/>
                  </a:cubicBezTo>
                  <a:cubicBezTo>
                    <a:pt x="1141" y="2042"/>
                    <a:pt x="1320" y="1875"/>
                    <a:pt x="1320" y="1875"/>
                  </a:cubicBezTo>
                  <a:cubicBezTo>
                    <a:pt x="1320" y="1875"/>
                    <a:pt x="1498" y="1899"/>
                    <a:pt x="1665" y="1839"/>
                  </a:cubicBezTo>
                  <a:cubicBezTo>
                    <a:pt x="1665" y="1839"/>
                    <a:pt x="1701" y="1552"/>
                    <a:pt x="1724" y="1409"/>
                  </a:cubicBezTo>
                  <a:cubicBezTo>
                    <a:pt x="1749" y="1266"/>
                    <a:pt x="1784" y="955"/>
                    <a:pt x="1713" y="740"/>
                  </a:cubicBezTo>
                  <a:close/>
                  <a:moveTo>
                    <a:pt x="1451" y="1397"/>
                  </a:moveTo>
                  <a:cubicBezTo>
                    <a:pt x="1415" y="1517"/>
                    <a:pt x="1261" y="1911"/>
                    <a:pt x="880" y="1923"/>
                  </a:cubicBezTo>
                  <a:cubicBezTo>
                    <a:pt x="500" y="1935"/>
                    <a:pt x="250" y="1457"/>
                    <a:pt x="250" y="1003"/>
                  </a:cubicBezTo>
                  <a:cubicBezTo>
                    <a:pt x="261" y="1003"/>
                    <a:pt x="392" y="967"/>
                    <a:pt x="547" y="728"/>
                  </a:cubicBezTo>
                  <a:cubicBezTo>
                    <a:pt x="547" y="728"/>
                    <a:pt x="690" y="848"/>
                    <a:pt x="773" y="908"/>
                  </a:cubicBezTo>
                  <a:cubicBezTo>
                    <a:pt x="856" y="955"/>
                    <a:pt x="1070" y="1099"/>
                    <a:pt x="1177" y="1218"/>
                  </a:cubicBezTo>
                  <a:cubicBezTo>
                    <a:pt x="1177" y="1218"/>
                    <a:pt x="1154" y="1051"/>
                    <a:pt x="1106" y="1003"/>
                  </a:cubicBezTo>
                  <a:cubicBezTo>
                    <a:pt x="1106" y="1003"/>
                    <a:pt x="1296" y="1039"/>
                    <a:pt x="1368" y="1111"/>
                  </a:cubicBezTo>
                  <a:cubicBezTo>
                    <a:pt x="1439" y="1183"/>
                    <a:pt x="1499" y="1266"/>
                    <a:pt x="1451" y="1397"/>
                  </a:cubicBezTo>
                  <a:close/>
                  <a:moveTo>
                    <a:pt x="1047" y="2818"/>
                  </a:moveTo>
                  <a:cubicBezTo>
                    <a:pt x="1150" y="2337"/>
                    <a:pt x="1150" y="2337"/>
                    <a:pt x="1150" y="2337"/>
                  </a:cubicBezTo>
                  <a:cubicBezTo>
                    <a:pt x="1057" y="2376"/>
                    <a:pt x="979" y="2411"/>
                    <a:pt x="875" y="2410"/>
                  </a:cubicBezTo>
                  <a:cubicBezTo>
                    <a:pt x="736" y="2410"/>
                    <a:pt x="628" y="2358"/>
                    <a:pt x="586" y="2316"/>
                  </a:cubicBezTo>
                  <a:cubicBezTo>
                    <a:pt x="728" y="2818"/>
                    <a:pt x="728" y="2818"/>
                    <a:pt x="728" y="2818"/>
                  </a:cubicBezTo>
                  <a:cubicBezTo>
                    <a:pt x="1047" y="2818"/>
                    <a:pt x="1047" y="2818"/>
                    <a:pt x="1047" y="2818"/>
                  </a:cubicBezTo>
                  <a:close/>
                  <a:moveTo>
                    <a:pt x="1047" y="2818"/>
                  </a:moveTo>
                  <a:cubicBezTo>
                    <a:pt x="1047" y="2818"/>
                    <a:pt x="1047" y="2818"/>
                    <a:pt x="1047" y="28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72ADA98-35E4-41A2-854C-7205B2BBF1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4316"/>
              <a:ext cx="1685" cy="551"/>
            </a:xfrm>
            <a:custGeom>
              <a:avLst/>
              <a:gdLst>
                <a:gd name="T0" fmla="*/ 2747 w 2807"/>
                <a:gd name="T1" fmla="*/ 908 h 920"/>
                <a:gd name="T2" fmla="*/ 2807 w 2807"/>
                <a:gd name="T3" fmla="*/ 848 h 920"/>
                <a:gd name="T4" fmla="*/ 2676 w 2807"/>
                <a:gd name="T5" fmla="*/ 573 h 920"/>
                <a:gd name="T6" fmla="*/ 2176 w 2807"/>
                <a:gd name="T7" fmla="*/ 239 h 920"/>
                <a:gd name="T8" fmla="*/ 1879 w 2807"/>
                <a:gd name="T9" fmla="*/ 48 h 920"/>
                <a:gd name="T10" fmla="*/ 1808 w 2807"/>
                <a:gd name="T11" fmla="*/ 0 h 920"/>
                <a:gd name="T12" fmla="*/ 1784 w 2807"/>
                <a:gd name="T13" fmla="*/ 84 h 920"/>
                <a:gd name="T14" fmla="*/ 1712 w 2807"/>
                <a:gd name="T15" fmla="*/ 287 h 920"/>
                <a:gd name="T16" fmla="*/ 1595 w 2807"/>
                <a:gd name="T17" fmla="*/ 835 h 920"/>
                <a:gd name="T18" fmla="*/ 1231 w 2807"/>
                <a:gd name="T19" fmla="*/ 835 h 920"/>
                <a:gd name="T20" fmla="*/ 1070 w 2807"/>
                <a:gd name="T21" fmla="*/ 263 h 920"/>
                <a:gd name="T22" fmla="*/ 1022 w 2807"/>
                <a:gd name="T23" fmla="*/ 84 h 920"/>
                <a:gd name="T24" fmla="*/ 999 w 2807"/>
                <a:gd name="T25" fmla="*/ 12 h 920"/>
                <a:gd name="T26" fmla="*/ 927 w 2807"/>
                <a:gd name="T27" fmla="*/ 48 h 920"/>
                <a:gd name="T28" fmla="*/ 630 w 2807"/>
                <a:gd name="T29" fmla="*/ 239 h 920"/>
                <a:gd name="T30" fmla="*/ 130 w 2807"/>
                <a:gd name="T31" fmla="*/ 574 h 920"/>
                <a:gd name="T32" fmla="*/ 0 w 2807"/>
                <a:gd name="T33" fmla="*/ 861 h 920"/>
                <a:gd name="T34" fmla="*/ 59 w 2807"/>
                <a:gd name="T35" fmla="*/ 920 h 920"/>
                <a:gd name="T36" fmla="*/ 1641 w 2807"/>
                <a:gd name="T37" fmla="*/ 920 h 920"/>
                <a:gd name="T38" fmla="*/ 2747 w 2807"/>
                <a:gd name="T39" fmla="*/ 908 h 920"/>
                <a:gd name="T40" fmla="*/ 2747 w 2807"/>
                <a:gd name="T41" fmla="*/ 908 h 920"/>
                <a:gd name="T42" fmla="*/ 2747 w 2807"/>
                <a:gd name="T43" fmla="*/ 908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07" h="920">
                  <a:moveTo>
                    <a:pt x="2747" y="908"/>
                  </a:moveTo>
                  <a:cubicBezTo>
                    <a:pt x="2783" y="908"/>
                    <a:pt x="2807" y="884"/>
                    <a:pt x="2807" y="848"/>
                  </a:cubicBezTo>
                  <a:cubicBezTo>
                    <a:pt x="2807" y="848"/>
                    <a:pt x="2807" y="693"/>
                    <a:pt x="2676" y="573"/>
                  </a:cubicBezTo>
                  <a:cubicBezTo>
                    <a:pt x="2569" y="478"/>
                    <a:pt x="2343" y="334"/>
                    <a:pt x="2176" y="239"/>
                  </a:cubicBezTo>
                  <a:cubicBezTo>
                    <a:pt x="2069" y="179"/>
                    <a:pt x="1879" y="48"/>
                    <a:pt x="1879" y="48"/>
                  </a:cubicBezTo>
                  <a:cubicBezTo>
                    <a:pt x="1808" y="0"/>
                    <a:pt x="1808" y="0"/>
                    <a:pt x="1808" y="0"/>
                  </a:cubicBezTo>
                  <a:cubicBezTo>
                    <a:pt x="1784" y="84"/>
                    <a:pt x="1784" y="84"/>
                    <a:pt x="1784" y="84"/>
                  </a:cubicBezTo>
                  <a:cubicBezTo>
                    <a:pt x="1784" y="84"/>
                    <a:pt x="1748" y="203"/>
                    <a:pt x="1712" y="287"/>
                  </a:cubicBezTo>
                  <a:cubicBezTo>
                    <a:pt x="1595" y="835"/>
                    <a:pt x="1595" y="835"/>
                    <a:pt x="1595" y="835"/>
                  </a:cubicBezTo>
                  <a:cubicBezTo>
                    <a:pt x="1231" y="835"/>
                    <a:pt x="1231" y="835"/>
                    <a:pt x="1231" y="835"/>
                  </a:cubicBezTo>
                  <a:cubicBezTo>
                    <a:pt x="1070" y="263"/>
                    <a:pt x="1070" y="263"/>
                    <a:pt x="1070" y="263"/>
                  </a:cubicBezTo>
                  <a:cubicBezTo>
                    <a:pt x="1046" y="179"/>
                    <a:pt x="1022" y="84"/>
                    <a:pt x="1022" y="84"/>
                  </a:cubicBezTo>
                  <a:cubicBezTo>
                    <a:pt x="999" y="12"/>
                    <a:pt x="999" y="12"/>
                    <a:pt x="999" y="12"/>
                  </a:cubicBezTo>
                  <a:cubicBezTo>
                    <a:pt x="927" y="48"/>
                    <a:pt x="927" y="48"/>
                    <a:pt x="927" y="48"/>
                  </a:cubicBezTo>
                  <a:cubicBezTo>
                    <a:pt x="927" y="48"/>
                    <a:pt x="737" y="179"/>
                    <a:pt x="630" y="239"/>
                  </a:cubicBezTo>
                  <a:cubicBezTo>
                    <a:pt x="463" y="335"/>
                    <a:pt x="225" y="478"/>
                    <a:pt x="130" y="574"/>
                  </a:cubicBezTo>
                  <a:cubicBezTo>
                    <a:pt x="0" y="693"/>
                    <a:pt x="0" y="849"/>
                    <a:pt x="0" y="861"/>
                  </a:cubicBezTo>
                  <a:cubicBezTo>
                    <a:pt x="0" y="896"/>
                    <a:pt x="23" y="920"/>
                    <a:pt x="59" y="920"/>
                  </a:cubicBezTo>
                  <a:cubicBezTo>
                    <a:pt x="1641" y="920"/>
                    <a:pt x="1641" y="920"/>
                    <a:pt x="1641" y="920"/>
                  </a:cubicBezTo>
                  <a:lnTo>
                    <a:pt x="2747" y="908"/>
                  </a:lnTo>
                  <a:close/>
                  <a:moveTo>
                    <a:pt x="2747" y="908"/>
                  </a:moveTo>
                  <a:cubicBezTo>
                    <a:pt x="2747" y="908"/>
                    <a:pt x="2747" y="908"/>
                    <a:pt x="2747" y="9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1" name="Author">
            <a:extLst>
              <a:ext uri="{FF2B5EF4-FFF2-40B4-BE49-F238E27FC236}">
                <a16:creationId xmlns:a16="http://schemas.microsoft.com/office/drawing/2014/main" id="{EB59D111-FB13-4CE7-9055-ACF719793BDF}"/>
              </a:ext>
            </a:extLst>
          </p:cNvPr>
          <p:cNvSpPr/>
          <p:nvPr/>
        </p:nvSpPr>
        <p:spPr>
          <a:xfrm>
            <a:off x="9330354" y="6985000"/>
            <a:ext cx="2861647" cy="53485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李兴兴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A6CE9E71-116C-7F7B-CC93-98AE0B3B64B2}"/>
              </a:ext>
            </a:extLst>
          </p:cNvPr>
          <p:cNvSpPr/>
          <p:nvPr/>
        </p:nvSpPr>
        <p:spPr>
          <a:xfrm>
            <a:off x="3687638" y="6215305"/>
            <a:ext cx="4765934" cy="440368"/>
          </a:xfrm>
          <a:prstGeom prst="roundRect">
            <a:avLst>
              <a:gd name="adj" fmla="val 50000"/>
            </a:avLst>
          </a:prstGeom>
          <a:solidFill>
            <a:srgbClr val="1A4874"/>
          </a:solidFill>
          <a:ln w="12700">
            <a:noFill/>
          </a:ln>
          <a:effectLst>
            <a:outerShdw blurRad="152400" dist="635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微信：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18943038195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803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E6343-4B5B-5172-1013-F73736AC1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5862B405-140E-DE21-B640-6A4831F52532}"/>
              </a:ext>
            </a:extLst>
          </p:cNvPr>
          <p:cNvGrpSpPr/>
          <p:nvPr/>
        </p:nvGrpSpPr>
        <p:grpSpPr>
          <a:xfrm>
            <a:off x="316540" y="209075"/>
            <a:ext cx="2589302" cy="520662"/>
            <a:chOff x="291140" y="217542"/>
            <a:chExt cx="2589302" cy="520662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84DFFA80-96E3-5C60-5E27-15A0CFBC9CBA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E816130F-1AD4-0671-4FC7-224249E85E8C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31578C12-613D-AACF-0ECF-1C5C351B9F53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19" name="Group 4">
                <a:extLst>
                  <a:ext uri="{FF2B5EF4-FFF2-40B4-BE49-F238E27FC236}">
                    <a16:creationId xmlns:a16="http://schemas.microsoft.com/office/drawing/2014/main" id="{79257EA5-B662-50BB-4C94-1CF774D4E37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2" name="Freeform 5">
                  <a:extLst>
                    <a:ext uri="{FF2B5EF4-FFF2-40B4-BE49-F238E27FC236}">
                      <a16:creationId xmlns:a16="http://schemas.microsoft.com/office/drawing/2014/main" id="{1C522502-B574-E6D5-196D-E6762912DD6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" name="Freeform 6">
                  <a:extLst>
                    <a:ext uri="{FF2B5EF4-FFF2-40B4-BE49-F238E27FC236}">
                      <a16:creationId xmlns:a16="http://schemas.microsoft.com/office/drawing/2014/main" id="{4866933C-CDE4-6DD2-DDD8-C96A1AE2EB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Freeform 7">
                  <a:extLst>
                    <a:ext uri="{FF2B5EF4-FFF2-40B4-BE49-F238E27FC236}">
                      <a16:creationId xmlns:a16="http://schemas.microsoft.com/office/drawing/2014/main" id="{9A9800A8-4294-C951-EF45-20880E7E8A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8">
                  <a:extLst>
                    <a:ext uri="{FF2B5EF4-FFF2-40B4-BE49-F238E27FC236}">
                      <a16:creationId xmlns:a16="http://schemas.microsoft.com/office/drawing/2014/main" id="{C749FF65-C8A0-8D70-14DD-E113AF3F98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9">
                  <a:extLst>
                    <a:ext uri="{FF2B5EF4-FFF2-40B4-BE49-F238E27FC236}">
                      <a16:creationId xmlns:a16="http://schemas.microsoft.com/office/drawing/2014/main" id="{44B1E08D-3F9E-5D88-5916-7F99F0B559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10">
                  <a:extLst>
                    <a:ext uri="{FF2B5EF4-FFF2-40B4-BE49-F238E27FC236}">
                      <a16:creationId xmlns:a16="http://schemas.microsoft.com/office/drawing/2014/main" id="{4AB48CDC-AA9C-1561-D3B2-89EF08540D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11">
                  <a:extLst>
                    <a:ext uri="{FF2B5EF4-FFF2-40B4-BE49-F238E27FC236}">
                      <a16:creationId xmlns:a16="http://schemas.microsoft.com/office/drawing/2014/main" id="{BF9B2717-8A7B-98FC-3029-2B18266039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2">
                  <a:extLst>
                    <a:ext uri="{FF2B5EF4-FFF2-40B4-BE49-F238E27FC236}">
                      <a16:creationId xmlns:a16="http://schemas.microsoft.com/office/drawing/2014/main" id="{C3933815-40A6-2E87-D7A5-0F15787526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3">
                  <a:extLst>
                    <a:ext uri="{FF2B5EF4-FFF2-40B4-BE49-F238E27FC236}">
                      <a16:creationId xmlns:a16="http://schemas.microsoft.com/office/drawing/2014/main" id="{4F3FEE78-6BAC-0C9C-718D-24B4A34B14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4">
                  <a:extLst>
                    <a:ext uri="{FF2B5EF4-FFF2-40B4-BE49-F238E27FC236}">
                      <a16:creationId xmlns:a16="http://schemas.microsoft.com/office/drawing/2014/main" id="{A4135058-7D2B-C9EA-838A-7D8F1DA2FC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5">
                  <a:extLst>
                    <a:ext uri="{FF2B5EF4-FFF2-40B4-BE49-F238E27FC236}">
                      <a16:creationId xmlns:a16="http://schemas.microsoft.com/office/drawing/2014/main" id="{A1FFDFC2-D701-725E-41EF-AB650DFB02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6">
                  <a:extLst>
                    <a:ext uri="{FF2B5EF4-FFF2-40B4-BE49-F238E27FC236}">
                      <a16:creationId xmlns:a16="http://schemas.microsoft.com/office/drawing/2014/main" id="{D9E4D373-9070-8DD4-1623-6F0FB15B52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7">
                  <a:extLst>
                    <a:ext uri="{FF2B5EF4-FFF2-40B4-BE49-F238E27FC236}">
                      <a16:creationId xmlns:a16="http://schemas.microsoft.com/office/drawing/2014/main" id="{DD8E83F1-BFAF-D840-913F-0D29D6AE74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8">
                  <a:extLst>
                    <a:ext uri="{FF2B5EF4-FFF2-40B4-BE49-F238E27FC236}">
                      <a16:creationId xmlns:a16="http://schemas.microsoft.com/office/drawing/2014/main" id="{A2C30583-D76F-07AF-4F8C-61E6CC9844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9">
                  <a:extLst>
                    <a:ext uri="{FF2B5EF4-FFF2-40B4-BE49-F238E27FC236}">
                      <a16:creationId xmlns:a16="http://schemas.microsoft.com/office/drawing/2014/main" id="{269C9CB7-B05A-AF10-C745-2EC46B2E09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20">
                  <a:extLst>
                    <a:ext uri="{FF2B5EF4-FFF2-40B4-BE49-F238E27FC236}">
                      <a16:creationId xmlns:a16="http://schemas.microsoft.com/office/drawing/2014/main" id="{C4084E6F-76BC-BECD-AC63-54C383EEC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21">
                  <a:extLst>
                    <a:ext uri="{FF2B5EF4-FFF2-40B4-BE49-F238E27FC236}">
                      <a16:creationId xmlns:a16="http://schemas.microsoft.com/office/drawing/2014/main" id="{4DD00779-B978-357A-F3AC-EF6FD4FDBF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2">
                  <a:extLst>
                    <a:ext uri="{FF2B5EF4-FFF2-40B4-BE49-F238E27FC236}">
                      <a16:creationId xmlns:a16="http://schemas.microsoft.com/office/drawing/2014/main" id="{1383E8A3-24D4-690F-D6E4-A62B952BA1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3">
                  <a:extLst>
                    <a:ext uri="{FF2B5EF4-FFF2-40B4-BE49-F238E27FC236}">
                      <a16:creationId xmlns:a16="http://schemas.microsoft.com/office/drawing/2014/main" id="{0F5958DC-377D-3397-58FC-47E7B580087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4">
                  <a:extLst>
                    <a:ext uri="{FF2B5EF4-FFF2-40B4-BE49-F238E27FC236}">
                      <a16:creationId xmlns:a16="http://schemas.microsoft.com/office/drawing/2014/main" id="{D7595D73-21E4-2045-A972-3660FF2196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5">
                  <a:extLst>
                    <a:ext uri="{FF2B5EF4-FFF2-40B4-BE49-F238E27FC236}">
                      <a16:creationId xmlns:a16="http://schemas.microsoft.com/office/drawing/2014/main" id="{A9792509-AC35-D7BB-799C-1DBE75DBEA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6">
                  <a:extLst>
                    <a:ext uri="{FF2B5EF4-FFF2-40B4-BE49-F238E27FC236}">
                      <a16:creationId xmlns:a16="http://schemas.microsoft.com/office/drawing/2014/main" id="{D53BDAFA-67C5-FC5D-1258-52FBCEBF14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7">
                  <a:extLst>
                    <a:ext uri="{FF2B5EF4-FFF2-40B4-BE49-F238E27FC236}">
                      <a16:creationId xmlns:a16="http://schemas.microsoft.com/office/drawing/2014/main" id="{AB21F347-9243-07E2-CA5E-1928CC89417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8">
                  <a:extLst>
                    <a:ext uri="{FF2B5EF4-FFF2-40B4-BE49-F238E27FC236}">
                      <a16:creationId xmlns:a16="http://schemas.microsoft.com/office/drawing/2014/main" id="{D4CB2865-79D3-750E-D706-7EBD290A8C0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9">
                  <a:extLst>
                    <a:ext uri="{FF2B5EF4-FFF2-40B4-BE49-F238E27FC236}">
                      <a16:creationId xmlns:a16="http://schemas.microsoft.com/office/drawing/2014/main" id="{57BAB72E-1799-271E-F905-8FF62D2EC8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30">
                  <a:extLst>
                    <a:ext uri="{FF2B5EF4-FFF2-40B4-BE49-F238E27FC236}">
                      <a16:creationId xmlns:a16="http://schemas.microsoft.com/office/drawing/2014/main" id="{A4BD1A01-6B78-4CB7-2FF0-E5BA62199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31">
                  <a:extLst>
                    <a:ext uri="{FF2B5EF4-FFF2-40B4-BE49-F238E27FC236}">
                      <a16:creationId xmlns:a16="http://schemas.microsoft.com/office/drawing/2014/main" id="{2D8BA9F3-D0C2-37E1-81AC-06E4984D9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2">
                  <a:extLst>
                    <a:ext uri="{FF2B5EF4-FFF2-40B4-BE49-F238E27FC236}">
                      <a16:creationId xmlns:a16="http://schemas.microsoft.com/office/drawing/2014/main" id="{8A629F56-B7D6-5D63-A57A-BB23B1195FA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3">
                  <a:extLst>
                    <a:ext uri="{FF2B5EF4-FFF2-40B4-BE49-F238E27FC236}">
                      <a16:creationId xmlns:a16="http://schemas.microsoft.com/office/drawing/2014/main" id="{98BD5CC8-7FCD-5884-4D34-A3B2BD1E8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4">
                  <a:extLst>
                    <a:ext uri="{FF2B5EF4-FFF2-40B4-BE49-F238E27FC236}">
                      <a16:creationId xmlns:a16="http://schemas.microsoft.com/office/drawing/2014/main" id="{4F385465-4381-8637-5CA8-F248F246FD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5">
                  <a:extLst>
                    <a:ext uri="{FF2B5EF4-FFF2-40B4-BE49-F238E27FC236}">
                      <a16:creationId xmlns:a16="http://schemas.microsoft.com/office/drawing/2014/main" id="{8133107D-47A9-9307-5881-85F6B572B3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6">
                  <a:extLst>
                    <a:ext uri="{FF2B5EF4-FFF2-40B4-BE49-F238E27FC236}">
                      <a16:creationId xmlns:a16="http://schemas.microsoft.com/office/drawing/2014/main" id="{310ADE22-3851-307C-3BCD-F764AF4ED5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7">
                  <a:extLst>
                    <a:ext uri="{FF2B5EF4-FFF2-40B4-BE49-F238E27FC236}">
                      <a16:creationId xmlns:a16="http://schemas.microsoft.com/office/drawing/2014/main" id="{56D8744B-C2C9-6701-75EF-F416CA4B6F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8">
                  <a:extLst>
                    <a:ext uri="{FF2B5EF4-FFF2-40B4-BE49-F238E27FC236}">
                      <a16:creationId xmlns:a16="http://schemas.microsoft.com/office/drawing/2014/main" id="{8043BFAC-D5C0-8D24-4F31-5EC7031E52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9A5EAC6C-D6FC-DF1B-D86B-7B0A4A5D0DAC}"/>
                </a:ext>
              </a:extLst>
            </p:cNvPr>
            <p:cNvSpPr txBox="1"/>
            <p:nvPr/>
          </p:nvSpPr>
          <p:spPr>
            <a:xfrm>
              <a:off x="860032" y="247041"/>
              <a:ext cx="2020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WavChat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9" name="Author">
            <a:extLst>
              <a:ext uri="{FF2B5EF4-FFF2-40B4-BE49-F238E27FC236}">
                <a16:creationId xmlns:a16="http://schemas.microsoft.com/office/drawing/2014/main" id="{10D0F809-8954-BA2C-1F34-80427B3D4196}"/>
              </a:ext>
            </a:extLst>
          </p:cNvPr>
          <p:cNvSpPr/>
          <p:nvPr/>
        </p:nvSpPr>
        <p:spPr>
          <a:xfrm>
            <a:off x="9330354" y="6985000"/>
            <a:ext cx="2861647" cy="53485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李兴兴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A41C730-0067-B2D3-E87E-845B2BE9D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970" y="101189"/>
            <a:ext cx="7101688" cy="665562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6AC1FA7-FCDC-A6FA-1146-B8738C7E05FB}"/>
              </a:ext>
            </a:extLst>
          </p:cNvPr>
          <p:cNvSpPr txBox="1"/>
          <p:nvPr/>
        </p:nvSpPr>
        <p:spPr>
          <a:xfrm>
            <a:off x="271524" y="1081769"/>
            <a:ext cx="324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右边是九种用例场景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66128C7-9114-C5EE-1115-83A2DA7EB050}"/>
              </a:ext>
            </a:extLst>
          </p:cNvPr>
          <p:cNvSpPr txBox="1"/>
          <p:nvPr/>
        </p:nvSpPr>
        <p:spPr>
          <a:xfrm>
            <a:off x="258196" y="2116258"/>
            <a:ext cx="3475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对话的智商和情商（语音智能）非常重要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74410D9-7FD2-8619-F7E9-1372451525C0}"/>
              </a:ext>
            </a:extLst>
          </p:cNvPr>
          <p:cNvSpPr txBox="1"/>
          <p:nvPr/>
        </p:nvSpPr>
        <p:spPr>
          <a:xfrm>
            <a:off x="258196" y="3243080"/>
            <a:ext cx="324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综合的对话能力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-&gt;AGI</a:t>
            </a:r>
          </a:p>
        </p:txBody>
      </p:sp>
    </p:spTree>
    <p:extLst>
      <p:ext uri="{BB962C8B-B14F-4D97-AF65-F5344CB8AC3E}">
        <p14:creationId xmlns:p14="http://schemas.microsoft.com/office/powerpoint/2010/main" val="2267134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081B0-38EC-710E-30C4-AA1F4D28F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A2F1A51-9A89-C026-8AE0-86DBC8FD6E88}"/>
              </a:ext>
            </a:extLst>
          </p:cNvPr>
          <p:cNvGrpSpPr/>
          <p:nvPr/>
        </p:nvGrpSpPr>
        <p:grpSpPr>
          <a:xfrm>
            <a:off x="316540" y="209075"/>
            <a:ext cx="2589302" cy="520662"/>
            <a:chOff x="291140" y="217542"/>
            <a:chExt cx="2589302" cy="520662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CA484C7F-4EB1-ED9D-8C12-42906362522B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58193933-04EA-F2EF-A139-D9E8BB15E012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BCE806D-8CC2-181A-A6BB-F460DA9058FB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19" name="Group 4">
                <a:extLst>
                  <a:ext uri="{FF2B5EF4-FFF2-40B4-BE49-F238E27FC236}">
                    <a16:creationId xmlns:a16="http://schemas.microsoft.com/office/drawing/2014/main" id="{1EC2B84E-1EA8-4E40-A35B-979C54ECC5D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2" name="Freeform 5">
                  <a:extLst>
                    <a:ext uri="{FF2B5EF4-FFF2-40B4-BE49-F238E27FC236}">
                      <a16:creationId xmlns:a16="http://schemas.microsoft.com/office/drawing/2014/main" id="{58800E5F-F66C-20AD-DD36-338706FA286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" name="Freeform 6">
                  <a:extLst>
                    <a:ext uri="{FF2B5EF4-FFF2-40B4-BE49-F238E27FC236}">
                      <a16:creationId xmlns:a16="http://schemas.microsoft.com/office/drawing/2014/main" id="{EEC7D82E-D829-61D4-1FD7-A8A54B7251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Freeform 7">
                  <a:extLst>
                    <a:ext uri="{FF2B5EF4-FFF2-40B4-BE49-F238E27FC236}">
                      <a16:creationId xmlns:a16="http://schemas.microsoft.com/office/drawing/2014/main" id="{0350CAEA-A58B-99C1-DFB1-BC65968B2A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8">
                  <a:extLst>
                    <a:ext uri="{FF2B5EF4-FFF2-40B4-BE49-F238E27FC236}">
                      <a16:creationId xmlns:a16="http://schemas.microsoft.com/office/drawing/2014/main" id="{7A09F227-5196-AE3D-43F0-91B8047FBB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9">
                  <a:extLst>
                    <a:ext uri="{FF2B5EF4-FFF2-40B4-BE49-F238E27FC236}">
                      <a16:creationId xmlns:a16="http://schemas.microsoft.com/office/drawing/2014/main" id="{A1CC832A-C5FB-3FC4-95C9-581FA7A675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10">
                  <a:extLst>
                    <a:ext uri="{FF2B5EF4-FFF2-40B4-BE49-F238E27FC236}">
                      <a16:creationId xmlns:a16="http://schemas.microsoft.com/office/drawing/2014/main" id="{FEBE6401-BFAC-F98D-9A6F-3AD03D6F3B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11">
                  <a:extLst>
                    <a:ext uri="{FF2B5EF4-FFF2-40B4-BE49-F238E27FC236}">
                      <a16:creationId xmlns:a16="http://schemas.microsoft.com/office/drawing/2014/main" id="{DB3CFC85-C38C-CEC0-2CC0-4187077506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2">
                  <a:extLst>
                    <a:ext uri="{FF2B5EF4-FFF2-40B4-BE49-F238E27FC236}">
                      <a16:creationId xmlns:a16="http://schemas.microsoft.com/office/drawing/2014/main" id="{1C5F05A0-E8E3-52B8-29FC-AF724AA62B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3">
                  <a:extLst>
                    <a:ext uri="{FF2B5EF4-FFF2-40B4-BE49-F238E27FC236}">
                      <a16:creationId xmlns:a16="http://schemas.microsoft.com/office/drawing/2014/main" id="{ED2261E7-EBB1-659A-B79F-6A6F7D2594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4">
                  <a:extLst>
                    <a:ext uri="{FF2B5EF4-FFF2-40B4-BE49-F238E27FC236}">
                      <a16:creationId xmlns:a16="http://schemas.microsoft.com/office/drawing/2014/main" id="{2E95A1BE-4240-C05A-770A-5BFA00F9D4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5">
                  <a:extLst>
                    <a:ext uri="{FF2B5EF4-FFF2-40B4-BE49-F238E27FC236}">
                      <a16:creationId xmlns:a16="http://schemas.microsoft.com/office/drawing/2014/main" id="{A8FC39CB-B9A4-6B21-E5E1-CA5D696B51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6">
                  <a:extLst>
                    <a:ext uri="{FF2B5EF4-FFF2-40B4-BE49-F238E27FC236}">
                      <a16:creationId xmlns:a16="http://schemas.microsoft.com/office/drawing/2014/main" id="{F675D0E1-0AE3-5BB3-68F6-7795106A6B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7">
                  <a:extLst>
                    <a:ext uri="{FF2B5EF4-FFF2-40B4-BE49-F238E27FC236}">
                      <a16:creationId xmlns:a16="http://schemas.microsoft.com/office/drawing/2014/main" id="{EFC10642-8B00-B24D-6D04-CA82D174B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8">
                  <a:extLst>
                    <a:ext uri="{FF2B5EF4-FFF2-40B4-BE49-F238E27FC236}">
                      <a16:creationId xmlns:a16="http://schemas.microsoft.com/office/drawing/2014/main" id="{9183B596-E099-43BF-6B08-5ECE12156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9">
                  <a:extLst>
                    <a:ext uri="{FF2B5EF4-FFF2-40B4-BE49-F238E27FC236}">
                      <a16:creationId xmlns:a16="http://schemas.microsoft.com/office/drawing/2014/main" id="{67773E90-7705-E344-094C-1C6ACDC16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20">
                  <a:extLst>
                    <a:ext uri="{FF2B5EF4-FFF2-40B4-BE49-F238E27FC236}">
                      <a16:creationId xmlns:a16="http://schemas.microsoft.com/office/drawing/2014/main" id="{3C48FF37-FECC-23B3-CE2F-D936FD94D0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21">
                  <a:extLst>
                    <a:ext uri="{FF2B5EF4-FFF2-40B4-BE49-F238E27FC236}">
                      <a16:creationId xmlns:a16="http://schemas.microsoft.com/office/drawing/2014/main" id="{B55BE840-2577-3086-7C9E-6200F7B682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2">
                  <a:extLst>
                    <a:ext uri="{FF2B5EF4-FFF2-40B4-BE49-F238E27FC236}">
                      <a16:creationId xmlns:a16="http://schemas.microsoft.com/office/drawing/2014/main" id="{636F5701-9430-7D13-73FD-962850AAC6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3">
                  <a:extLst>
                    <a:ext uri="{FF2B5EF4-FFF2-40B4-BE49-F238E27FC236}">
                      <a16:creationId xmlns:a16="http://schemas.microsoft.com/office/drawing/2014/main" id="{7DDA5ECA-3EB1-5B0B-ACC9-27D2AA2318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4">
                  <a:extLst>
                    <a:ext uri="{FF2B5EF4-FFF2-40B4-BE49-F238E27FC236}">
                      <a16:creationId xmlns:a16="http://schemas.microsoft.com/office/drawing/2014/main" id="{5C7FE8BE-CBDC-644D-2ACA-61E532EB99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5">
                  <a:extLst>
                    <a:ext uri="{FF2B5EF4-FFF2-40B4-BE49-F238E27FC236}">
                      <a16:creationId xmlns:a16="http://schemas.microsoft.com/office/drawing/2014/main" id="{7287D6C7-90E6-CB4C-4FC5-A7DD7850BB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6">
                  <a:extLst>
                    <a:ext uri="{FF2B5EF4-FFF2-40B4-BE49-F238E27FC236}">
                      <a16:creationId xmlns:a16="http://schemas.microsoft.com/office/drawing/2014/main" id="{6A865FE7-8BAA-D8AB-6F42-807D661453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7">
                  <a:extLst>
                    <a:ext uri="{FF2B5EF4-FFF2-40B4-BE49-F238E27FC236}">
                      <a16:creationId xmlns:a16="http://schemas.microsoft.com/office/drawing/2014/main" id="{089405C5-3A25-F51C-349C-06A06CA1E4B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8">
                  <a:extLst>
                    <a:ext uri="{FF2B5EF4-FFF2-40B4-BE49-F238E27FC236}">
                      <a16:creationId xmlns:a16="http://schemas.microsoft.com/office/drawing/2014/main" id="{0CF41787-EA54-AE25-D64A-D1E7893626B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9">
                  <a:extLst>
                    <a:ext uri="{FF2B5EF4-FFF2-40B4-BE49-F238E27FC236}">
                      <a16:creationId xmlns:a16="http://schemas.microsoft.com/office/drawing/2014/main" id="{56F01898-BB36-3E8B-86DD-94AF96943C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30">
                  <a:extLst>
                    <a:ext uri="{FF2B5EF4-FFF2-40B4-BE49-F238E27FC236}">
                      <a16:creationId xmlns:a16="http://schemas.microsoft.com/office/drawing/2014/main" id="{4AE13DC5-A371-752F-12BF-B4107B284F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31">
                  <a:extLst>
                    <a:ext uri="{FF2B5EF4-FFF2-40B4-BE49-F238E27FC236}">
                      <a16:creationId xmlns:a16="http://schemas.microsoft.com/office/drawing/2014/main" id="{77EE7972-066F-72AF-624E-392391E8A8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2">
                  <a:extLst>
                    <a:ext uri="{FF2B5EF4-FFF2-40B4-BE49-F238E27FC236}">
                      <a16:creationId xmlns:a16="http://schemas.microsoft.com/office/drawing/2014/main" id="{FD2604DC-57DE-0B5D-CE4D-F4A93CBF52B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3">
                  <a:extLst>
                    <a:ext uri="{FF2B5EF4-FFF2-40B4-BE49-F238E27FC236}">
                      <a16:creationId xmlns:a16="http://schemas.microsoft.com/office/drawing/2014/main" id="{D22F62FA-B13A-434E-C1B3-DB893A75B1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4">
                  <a:extLst>
                    <a:ext uri="{FF2B5EF4-FFF2-40B4-BE49-F238E27FC236}">
                      <a16:creationId xmlns:a16="http://schemas.microsoft.com/office/drawing/2014/main" id="{0EDEEBD3-5EDA-1D0B-6CC6-35E40F851B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5">
                  <a:extLst>
                    <a:ext uri="{FF2B5EF4-FFF2-40B4-BE49-F238E27FC236}">
                      <a16:creationId xmlns:a16="http://schemas.microsoft.com/office/drawing/2014/main" id="{6AA3B238-166D-A9C5-FE03-A0B578026C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6">
                  <a:extLst>
                    <a:ext uri="{FF2B5EF4-FFF2-40B4-BE49-F238E27FC236}">
                      <a16:creationId xmlns:a16="http://schemas.microsoft.com/office/drawing/2014/main" id="{A4CE24FF-FAB0-F64C-CF09-C7BC0D0C77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7">
                  <a:extLst>
                    <a:ext uri="{FF2B5EF4-FFF2-40B4-BE49-F238E27FC236}">
                      <a16:creationId xmlns:a16="http://schemas.microsoft.com/office/drawing/2014/main" id="{33B5B23E-9AF5-9EB8-6A05-BCDB141A6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8">
                  <a:extLst>
                    <a:ext uri="{FF2B5EF4-FFF2-40B4-BE49-F238E27FC236}">
                      <a16:creationId xmlns:a16="http://schemas.microsoft.com/office/drawing/2014/main" id="{001A3421-0AC7-F58B-F4CE-BF6ED5CC1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D9185533-E996-CCA7-DA6E-CE3ED30E5FE0}"/>
                </a:ext>
              </a:extLst>
            </p:cNvPr>
            <p:cNvSpPr txBox="1"/>
            <p:nvPr/>
          </p:nvSpPr>
          <p:spPr>
            <a:xfrm>
              <a:off x="860032" y="247041"/>
              <a:ext cx="2020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WavChat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9" name="Author">
            <a:extLst>
              <a:ext uri="{FF2B5EF4-FFF2-40B4-BE49-F238E27FC236}">
                <a16:creationId xmlns:a16="http://schemas.microsoft.com/office/drawing/2014/main" id="{E966DE72-3F13-0693-1183-B6B99198FEA1}"/>
              </a:ext>
            </a:extLst>
          </p:cNvPr>
          <p:cNvSpPr/>
          <p:nvPr/>
        </p:nvSpPr>
        <p:spPr>
          <a:xfrm>
            <a:off x="9330354" y="6985000"/>
            <a:ext cx="2861647" cy="53485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李兴兴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49802AC-CF70-042D-5349-7D106997D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867" y="176273"/>
            <a:ext cx="6817002" cy="650545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1C4483A-DB4A-2B20-2777-6094FB6CDBEB}"/>
              </a:ext>
            </a:extLst>
          </p:cNvPr>
          <p:cNvSpPr txBox="1"/>
          <p:nvPr/>
        </p:nvSpPr>
        <p:spPr>
          <a:xfrm>
            <a:off x="272385" y="1169744"/>
            <a:ext cx="50564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级联式语音对话模型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Noto Sans S Chinese Regular"/>
                <a:ea typeface="宋体" panose="02010600030101010101" pitchFamily="2" charset="-122"/>
                <a:cs typeface="Times New Roman" panose="02020603050405020304" pitchFamily="18" charset="0"/>
              </a:rPr>
              <a:t>高时延</a:t>
            </a:r>
            <a:endParaRPr lang="en-US" altLang="zh-CN" sz="1600" dirty="0">
              <a:latin typeface="Noto Sans S Chinese Regular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Noto Sans S Chinese Regular"/>
                <a:ea typeface="宋体" panose="02010600030101010101" pitchFamily="2" charset="-122"/>
                <a:cs typeface="Times New Roman" panose="02020603050405020304" pitchFamily="18" charset="0"/>
              </a:rPr>
              <a:t>累计误差</a:t>
            </a:r>
            <a:endParaRPr lang="en-US" altLang="zh-CN" sz="1600" dirty="0">
              <a:latin typeface="Noto Sans S Chinese Regular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Noto Sans S Chinese Regular"/>
                <a:ea typeface="宋体" panose="02010600030101010101" pitchFamily="2" charset="-122"/>
                <a:cs typeface="Times New Roman" panose="02020603050405020304" pitchFamily="18" charset="0"/>
              </a:rPr>
              <a:t>互动局限性</a:t>
            </a:r>
            <a:endParaRPr lang="en-US" altLang="zh-CN" sz="1600" dirty="0">
              <a:latin typeface="Noto Sans S Chinese Regular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Noto Sans S Chinese Regular"/>
                <a:ea typeface="宋体" panose="02010600030101010101" pitchFamily="2" charset="-122"/>
                <a:cs typeface="Times New Roman" panose="02020603050405020304" pitchFamily="18" charset="0"/>
              </a:rPr>
              <a:t>以文本为中心，无法处理非文本信息</a:t>
            </a:r>
            <a:endParaRPr lang="en-US" altLang="zh-CN" sz="1600" dirty="0">
              <a:latin typeface="Noto Sans S Chinese Regular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18F36D3-2111-8195-0FA3-526866FF5973}"/>
              </a:ext>
            </a:extLst>
          </p:cNvPr>
          <p:cNvSpPr txBox="1"/>
          <p:nvPr/>
        </p:nvSpPr>
        <p:spPr>
          <a:xfrm>
            <a:off x="184445" y="3595375"/>
            <a:ext cx="37168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右图的代表性模型，自上而下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AudioGPT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Qwen-Audio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SLAM-Omni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LLaMA-Omni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Mini-Omni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Moshi</a:t>
            </a:r>
          </a:p>
        </p:txBody>
      </p:sp>
    </p:spTree>
    <p:extLst>
      <p:ext uri="{BB962C8B-B14F-4D97-AF65-F5344CB8AC3E}">
        <p14:creationId xmlns:p14="http://schemas.microsoft.com/office/powerpoint/2010/main" val="52388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C5DE0-6463-EA2D-E5E3-BEAB90E19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8F65FA1C-5D49-7A9E-A183-E009722D86F5}"/>
              </a:ext>
            </a:extLst>
          </p:cNvPr>
          <p:cNvSpPr txBox="1"/>
          <p:nvPr/>
        </p:nvSpPr>
        <p:spPr>
          <a:xfrm>
            <a:off x="3861713" y="380862"/>
            <a:ext cx="6932023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WavTokenizer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的背景动机一，大环境下的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Codec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模型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283DE459-2256-772D-7D9D-C2D5E99CF349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sp>
        <p:nvSpPr>
          <p:cNvPr id="165" name="副标题 – 阿里巴巴普惠体Regular-32磅">
            <a:extLst>
              <a:ext uri="{FF2B5EF4-FFF2-40B4-BE49-F238E27FC236}">
                <a16:creationId xmlns:a16="http://schemas.microsoft.com/office/drawing/2014/main" id="{989A22D3-56D6-52AA-279C-40DE841F005F}"/>
              </a:ext>
            </a:extLst>
          </p:cNvPr>
          <p:cNvSpPr txBox="1"/>
          <p:nvPr/>
        </p:nvSpPr>
        <p:spPr>
          <a:xfrm>
            <a:off x="413190" y="1184096"/>
            <a:ext cx="3744615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algn="l" defTabSz="457200">
              <a:defRPr sz="3200">
                <a:solidFill>
                  <a:srgbClr val="181818"/>
                </a:solidFill>
                <a:latin typeface="+mn-lt"/>
                <a:ea typeface="+mn-ea"/>
                <a:cs typeface="+mn-cs"/>
                <a:sym typeface="Noto Sans S Chinese Medium"/>
              </a:defRPr>
            </a:lvl1pPr>
          </a:lstStyle>
          <a:p>
            <a:r>
              <a:rPr 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Codec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语音类表征领域的快速发展</a:t>
            </a:r>
            <a:endParaRPr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这里是普通内容文字，阿里巴巴普惠体普通24磅，1.5倍行距。普通内容文字，阿里巴巴普惠体普通24磅。普通内容文字，阿里巴巴普惠体普通24磅。普通内容文字，阿里巴巴普惠体普通24磅。">
            <a:extLst>
              <a:ext uri="{FF2B5EF4-FFF2-40B4-BE49-F238E27FC236}">
                <a16:creationId xmlns:a16="http://schemas.microsoft.com/office/drawing/2014/main" id="{42BD03C0-C903-9820-6ED2-DBCB6D3012C7}"/>
              </a:ext>
            </a:extLst>
          </p:cNvPr>
          <p:cNvSpPr txBox="1"/>
          <p:nvPr/>
        </p:nvSpPr>
        <p:spPr>
          <a:xfrm>
            <a:off x="413190" y="1578042"/>
            <a:ext cx="11008344" cy="8536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/>
          <a:p>
            <a:pPr algn="just" defTabSz="228600">
              <a:lnSpc>
                <a:spcPct val="150000"/>
              </a:lnSpc>
              <a:defRPr sz="2200">
                <a:solidFill>
                  <a:srgbClr val="181818"/>
                </a:solidFill>
                <a:latin typeface="Noto Sans S Chinese Regular"/>
                <a:ea typeface="Noto Sans S Chinese Regular"/>
                <a:cs typeface="Noto Sans S Chinese Regular"/>
                <a:sym typeface="Noto Sans S Chinese Regular"/>
              </a:defRPr>
            </a:pPr>
            <a:r>
              <a:rPr lang="en-US" altLang="zh-CN" sz="1200" dirty="0">
                <a:latin typeface="Noto Sans S Chinese Regular"/>
                <a:ea typeface="宋体" panose="02010600030101010101" pitchFamily="2" charset="-122"/>
              </a:rPr>
              <a:t>SoundStream/Encodec</a:t>
            </a:r>
            <a:r>
              <a:rPr lang="zh-CN" altLang="en-US" sz="1200" dirty="0">
                <a:latin typeface="Noto Sans S Chinese Regular"/>
                <a:ea typeface="宋体" panose="02010600030101010101" pitchFamily="2" charset="-122"/>
              </a:rPr>
              <a:t>开创了端到端</a:t>
            </a:r>
            <a:r>
              <a:rPr lang="en-US" altLang="zh-CN" sz="1200" dirty="0">
                <a:latin typeface="Noto Sans S Chinese Regular"/>
                <a:ea typeface="宋体" panose="02010600030101010101" pitchFamily="2" charset="-122"/>
              </a:rPr>
              <a:t>codec</a:t>
            </a:r>
            <a:r>
              <a:rPr lang="zh-CN" altLang="en-US" sz="1200" dirty="0">
                <a:latin typeface="Noto Sans S Chinese Regular"/>
                <a:ea typeface="宋体" panose="02010600030101010101" pitchFamily="2" charset="-122"/>
              </a:rPr>
              <a:t>模型的范式，</a:t>
            </a:r>
            <a:r>
              <a:rPr lang="en-US" altLang="zh-CN" sz="1200" dirty="0">
                <a:latin typeface="Noto Sans S Chinese Regular"/>
                <a:ea typeface="宋体" panose="02010600030101010101" pitchFamily="2" charset="-122"/>
              </a:rPr>
              <a:t>DAC</a:t>
            </a:r>
            <a:r>
              <a:rPr lang="zh-CN" altLang="en-US" sz="1200" dirty="0">
                <a:latin typeface="Noto Sans S Chinese Regular"/>
                <a:ea typeface="宋体" panose="02010600030101010101" pitchFamily="2" charset="-122"/>
              </a:rPr>
              <a:t>极大地提高了</a:t>
            </a:r>
            <a:r>
              <a:rPr lang="en-US" altLang="zh-CN" sz="1200" dirty="0">
                <a:latin typeface="Noto Sans S Chinese Regular"/>
                <a:ea typeface="宋体" panose="02010600030101010101" pitchFamily="2" charset="-122"/>
              </a:rPr>
              <a:t>acoustic codec</a:t>
            </a:r>
            <a:r>
              <a:rPr lang="zh-CN" altLang="en-US" sz="1200" dirty="0">
                <a:latin typeface="Noto Sans S Chinese Regular"/>
                <a:ea typeface="宋体" panose="02010600030101010101" pitchFamily="2" charset="-122"/>
              </a:rPr>
              <a:t>模型的重建质量</a:t>
            </a:r>
            <a:r>
              <a:rPr lang="en-US" altLang="zh-CN" sz="1200" dirty="0">
                <a:latin typeface="Noto Sans S Chinese Regular"/>
                <a:ea typeface="宋体" panose="02010600030101010101" pitchFamily="2" charset="-122"/>
              </a:rPr>
              <a:t>, SpeechTokenizer/SemantiCodec</a:t>
            </a:r>
            <a:r>
              <a:rPr lang="zh-CN" altLang="en-US" sz="1200" dirty="0">
                <a:latin typeface="Noto Sans S Chinese Regular"/>
                <a:ea typeface="宋体" panose="02010600030101010101" pitchFamily="2" charset="-122"/>
              </a:rPr>
              <a:t>尝试在</a:t>
            </a:r>
            <a:r>
              <a:rPr lang="en-US" altLang="zh-CN" sz="1200" dirty="0">
                <a:latin typeface="Noto Sans S Chinese Regular"/>
                <a:ea typeface="宋体" panose="02010600030101010101" pitchFamily="2" charset="-122"/>
              </a:rPr>
              <a:t>codec</a:t>
            </a:r>
            <a:r>
              <a:rPr lang="zh-CN" altLang="en-US" sz="1200" dirty="0">
                <a:latin typeface="Noto Sans S Chinese Regular"/>
                <a:ea typeface="宋体" panose="02010600030101010101" pitchFamily="2" charset="-122"/>
              </a:rPr>
              <a:t>模型中加入</a:t>
            </a:r>
            <a:r>
              <a:rPr lang="en-US" altLang="zh-CN" sz="1200" dirty="0">
                <a:latin typeface="Noto Sans S Chinese Regular"/>
                <a:ea typeface="宋体" panose="02010600030101010101" pitchFamily="2" charset="-122"/>
              </a:rPr>
              <a:t>semantic</a:t>
            </a:r>
            <a:r>
              <a:rPr lang="zh-CN" altLang="en-US" sz="1200" dirty="0">
                <a:latin typeface="Noto Sans S Chinese Regular"/>
                <a:ea typeface="宋体" panose="02010600030101010101" pitchFamily="2" charset="-122"/>
              </a:rPr>
              <a:t>信息缩小</a:t>
            </a:r>
            <a:r>
              <a:rPr lang="en-US" altLang="zh-CN" sz="1200" dirty="0">
                <a:latin typeface="Noto Sans S Chinese Regular"/>
                <a:ea typeface="宋体" panose="02010600030101010101" pitchFamily="2" charset="-122"/>
              </a:rPr>
              <a:t>codec</a:t>
            </a:r>
            <a:r>
              <a:rPr lang="zh-CN" altLang="en-US" sz="1200" dirty="0">
                <a:latin typeface="Noto Sans S Chinese Regular"/>
                <a:ea typeface="宋体" panose="02010600030101010101" pitchFamily="2" charset="-122"/>
              </a:rPr>
              <a:t>与下游</a:t>
            </a:r>
            <a:r>
              <a:rPr lang="en-US" altLang="zh-CN" sz="1200" dirty="0">
                <a:latin typeface="Noto Sans S Chinese Regular"/>
                <a:ea typeface="宋体" panose="02010600030101010101" pitchFamily="2" charset="-122"/>
              </a:rPr>
              <a:t>LLM</a:t>
            </a:r>
            <a:r>
              <a:rPr lang="zh-CN" altLang="en-US" sz="1200" dirty="0">
                <a:latin typeface="Noto Sans S Chinese Regular"/>
                <a:ea typeface="宋体" panose="02010600030101010101" pitchFamily="2" charset="-122"/>
              </a:rPr>
              <a:t>的</a:t>
            </a:r>
            <a:r>
              <a:rPr lang="en-US" altLang="zh-CN" sz="1200" dirty="0">
                <a:latin typeface="Noto Sans S Chinese Regular"/>
                <a:ea typeface="宋体" panose="02010600030101010101" pitchFamily="2" charset="-122"/>
              </a:rPr>
              <a:t>Gap</a:t>
            </a:r>
            <a:r>
              <a:rPr lang="zh-CN" altLang="en-US" sz="1200" dirty="0">
                <a:latin typeface="Noto Sans S Chinese Regular"/>
                <a:ea typeface="宋体" panose="02010600030101010101" pitchFamily="2" charset="-122"/>
              </a:rPr>
              <a:t>，</a:t>
            </a:r>
            <a:r>
              <a:rPr lang="en-US" altLang="zh-CN" sz="1200" dirty="0">
                <a:latin typeface="Noto Sans S Chinese Regular"/>
                <a:ea typeface="宋体" panose="02010600030101010101" pitchFamily="2" charset="-122"/>
              </a:rPr>
              <a:t>HiFi-Codec/SNAC/Language-Codec</a:t>
            </a:r>
            <a:r>
              <a:rPr lang="zh-CN" altLang="en-US" sz="1200" dirty="0">
                <a:latin typeface="Noto Sans S Chinese Regular"/>
                <a:ea typeface="宋体" panose="02010600030101010101" pitchFamily="2" charset="-122"/>
              </a:rPr>
              <a:t>尝试用四层的量化器减少</a:t>
            </a:r>
            <a:r>
              <a:rPr lang="en-US" altLang="zh-CN" sz="1200" dirty="0">
                <a:latin typeface="Noto Sans S Chinese Regular"/>
                <a:ea typeface="宋体" panose="02010600030101010101" pitchFamily="2" charset="-122"/>
              </a:rPr>
              <a:t>token</a:t>
            </a:r>
            <a:r>
              <a:rPr lang="zh-CN" altLang="en-US" sz="1200" dirty="0">
                <a:latin typeface="Noto Sans S Chinese Regular"/>
                <a:ea typeface="宋体" panose="02010600030101010101" pitchFamily="2" charset="-122"/>
              </a:rPr>
              <a:t>数量</a:t>
            </a:r>
            <a:endParaRPr lang="en-US" altLang="zh-CN" sz="1200" dirty="0">
              <a:latin typeface="Noto Sans S Chinese Regular"/>
              <a:ea typeface="宋体" panose="02010600030101010101" pitchFamily="2" charset="-122"/>
            </a:endParaRPr>
          </a:p>
          <a:p>
            <a:pPr algn="just" defTabSz="228600">
              <a:lnSpc>
                <a:spcPct val="150000"/>
              </a:lnSpc>
              <a:defRPr sz="2200">
                <a:solidFill>
                  <a:srgbClr val="181818"/>
                </a:solidFill>
                <a:latin typeface="Noto Sans S Chinese Regular"/>
                <a:ea typeface="Noto Sans S Chinese Regular"/>
                <a:cs typeface="Noto Sans S Chinese Regular"/>
                <a:sym typeface="Noto Sans S Chinese Regular"/>
              </a:defRPr>
            </a:pPr>
            <a:endParaRPr sz="12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A5453BE-5F5A-57C8-8B90-4C52B25DC0DC}"/>
              </a:ext>
            </a:extLst>
          </p:cNvPr>
          <p:cNvSpPr txBox="1"/>
          <p:nvPr/>
        </p:nvSpPr>
        <p:spPr>
          <a:xfrm>
            <a:off x="371285" y="2215914"/>
            <a:ext cx="6136749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2. Codec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离散声学表征在生成模型上验证了可行性</a:t>
            </a:r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9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E3A4ADE-DCD6-F319-ECFE-0ED5CA5AF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97" y="4486294"/>
            <a:ext cx="5170903" cy="2326709"/>
          </a:xfrm>
          <a:prstGeom prst="rect">
            <a:avLst/>
          </a:prstGeom>
        </p:spPr>
      </p:pic>
      <p:sp>
        <p:nvSpPr>
          <p:cNvPr id="12" name="这里是普通内容文字，阿里巴巴普惠体普通24磅，1.5倍行距。普通内容文字，阿里巴巴普惠体普通24磅。普通内容文字，阿里巴巴普惠体普通24磅。普通内容文字，阿里巴巴普惠体普通24磅。">
            <a:extLst>
              <a:ext uri="{FF2B5EF4-FFF2-40B4-BE49-F238E27FC236}">
                <a16:creationId xmlns:a16="http://schemas.microsoft.com/office/drawing/2014/main" id="{29458F2B-9150-5C3B-657C-FEF4411BD2D6}"/>
              </a:ext>
            </a:extLst>
          </p:cNvPr>
          <p:cNvSpPr txBox="1"/>
          <p:nvPr/>
        </p:nvSpPr>
        <p:spPr>
          <a:xfrm>
            <a:off x="393566" y="2633982"/>
            <a:ext cx="11008344" cy="575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/>
          <a:p>
            <a:pPr algn="just" defTabSz="228600">
              <a:lnSpc>
                <a:spcPct val="150000"/>
              </a:lnSpc>
              <a:defRPr sz="2200">
                <a:solidFill>
                  <a:srgbClr val="181818"/>
                </a:solidFill>
                <a:latin typeface="Noto Sans S Chinese Regular"/>
                <a:ea typeface="Noto Sans S Chinese Regular"/>
                <a:cs typeface="Noto Sans S Chinese Regular"/>
                <a:sym typeface="Noto Sans S Chinese Regular"/>
              </a:defRPr>
            </a:pPr>
            <a:r>
              <a:rPr lang="en-US" altLang="zh-CN" sz="1200" dirty="0"/>
              <a:t>ParlerTTS</a:t>
            </a:r>
            <a:r>
              <a:rPr lang="zh-CN" altLang="en-US" sz="1200" dirty="0"/>
              <a:t>在风格可控</a:t>
            </a:r>
            <a:r>
              <a:rPr lang="en-US" altLang="zh-CN" sz="1200" dirty="0"/>
              <a:t>TTS</a:t>
            </a:r>
            <a:r>
              <a:rPr lang="zh-CN" altLang="en-US" sz="1200" dirty="0"/>
              <a:t>上达到</a:t>
            </a:r>
            <a:r>
              <a:rPr lang="zh-CN" altLang="en-US" sz="1200" dirty="0">
                <a:latin typeface="Noto Sans S Chinese Regular"/>
              </a:rPr>
              <a:t>了很</a:t>
            </a:r>
            <a:r>
              <a:rPr lang="zh-CN" altLang="en-US" sz="1200" dirty="0"/>
              <a:t>好的生成效果，</a:t>
            </a:r>
            <a:r>
              <a:rPr lang="en-US" altLang="zh-CN" sz="1200" dirty="0"/>
              <a:t>VALL-E2</a:t>
            </a:r>
            <a:r>
              <a:rPr lang="zh-CN" altLang="en-US" sz="1200" dirty="0"/>
              <a:t>可以生成接近人类主观听觉的音频。</a:t>
            </a:r>
            <a:endParaRPr lang="en-US" altLang="zh-CN" sz="1200" dirty="0"/>
          </a:p>
          <a:p>
            <a:pPr algn="just" defTabSz="228600">
              <a:lnSpc>
                <a:spcPct val="150000"/>
              </a:lnSpc>
              <a:defRPr sz="2200">
                <a:solidFill>
                  <a:srgbClr val="181818"/>
                </a:solidFill>
                <a:latin typeface="Noto Sans S Chinese Regular"/>
                <a:ea typeface="Noto Sans S Chinese Regular"/>
                <a:cs typeface="Noto Sans S Chinese Regular"/>
                <a:sym typeface="Noto Sans S Chinese Regular"/>
              </a:defRPr>
            </a:pPr>
            <a:r>
              <a:rPr lang="en-US" altLang="zh-CN" sz="1200" dirty="0"/>
              <a:t>Codec</a:t>
            </a:r>
            <a:r>
              <a:rPr lang="zh-CN" altLang="en-US" sz="1200" dirty="0"/>
              <a:t>的优势，重建的架构训练简单；包含语音特有声学信息；统一建模</a:t>
            </a:r>
            <a:r>
              <a:rPr lang="en-US" altLang="zh-CN" sz="1200" dirty="0"/>
              <a:t>audio</a:t>
            </a:r>
            <a:r>
              <a:rPr lang="zh-CN" altLang="en-US" sz="1200" dirty="0"/>
              <a:t>，</a:t>
            </a:r>
            <a:r>
              <a:rPr lang="en-US" altLang="zh-CN" sz="1200" dirty="0"/>
              <a:t>music</a:t>
            </a:r>
            <a:r>
              <a:rPr lang="zh-CN" altLang="en-US" sz="1200" dirty="0"/>
              <a:t>，</a:t>
            </a:r>
            <a:r>
              <a:rPr lang="en-US" altLang="zh-CN" sz="1200" dirty="0"/>
              <a:t>speech</a:t>
            </a:r>
            <a:r>
              <a:rPr lang="zh-CN" altLang="en-US" sz="1200" dirty="0"/>
              <a:t>；离散化</a:t>
            </a:r>
            <a:r>
              <a:rPr lang="en-US" altLang="zh-CN" sz="1200" dirty="0"/>
              <a:t>Token</a:t>
            </a:r>
            <a:r>
              <a:rPr lang="zh-CN" altLang="en-US" sz="1200" dirty="0"/>
              <a:t>适配</a:t>
            </a:r>
            <a:r>
              <a:rPr lang="en-US" altLang="zh-CN" sz="1200" dirty="0"/>
              <a:t>LLM</a:t>
            </a:r>
            <a:r>
              <a:rPr lang="zh-CN" altLang="en-US" sz="1200" dirty="0"/>
              <a:t>的</a:t>
            </a:r>
            <a:r>
              <a:rPr lang="en-US" altLang="zh-CN" sz="1200" dirty="0"/>
              <a:t>CE loss</a:t>
            </a:r>
            <a:r>
              <a:rPr lang="zh-CN" altLang="en-US" sz="1200" dirty="0"/>
              <a:t>；</a:t>
            </a:r>
            <a:r>
              <a:rPr lang="en-US" altLang="zh-CN" sz="1200" dirty="0"/>
              <a:t>Token</a:t>
            </a:r>
            <a:r>
              <a:rPr lang="zh-CN" altLang="en-US" sz="1200" dirty="0"/>
              <a:t>化可以和文本对齐</a:t>
            </a:r>
            <a:endParaRPr sz="12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04310C5-086A-EEC8-E94F-AF7F6ABC8074}"/>
              </a:ext>
            </a:extLst>
          </p:cNvPr>
          <p:cNvSpPr txBox="1"/>
          <p:nvPr/>
        </p:nvSpPr>
        <p:spPr>
          <a:xfrm>
            <a:off x="370023" y="3262135"/>
            <a:ext cx="11508337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3. GPT-4o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端到端语音对话系统的火热，多模态大模型的一种重要范式，简单的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Tokenizer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DeTokenizer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的趋势</a:t>
            </a:r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900" dirty="0"/>
          </a:p>
        </p:txBody>
      </p:sp>
      <p:sp>
        <p:nvSpPr>
          <p:cNvPr id="16" name="这里是普通内容文字，阿里巴巴普惠体普通24磅，1.5倍行距。普通内容文字，阿里巴巴普惠体普通24磅。普通内容文字，阿里巴巴普惠体普通24磅。普通内容文字，阿里巴巴普惠体普通24磅。">
            <a:extLst>
              <a:ext uri="{FF2B5EF4-FFF2-40B4-BE49-F238E27FC236}">
                <a16:creationId xmlns:a16="http://schemas.microsoft.com/office/drawing/2014/main" id="{8C257941-3591-B97F-33CB-3A1D4B480E63}"/>
              </a:ext>
            </a:extLst>
          </p:cNvPr>
          <p:cNvSpPr txBox="1"/>
          <p:nvPr/>
        </p:nvSpPr>
        <p:spPr>
          <a:xfrm>
            <a:off x="393566" y="3689542"/>
            <a:ext cx="11008344" cy="8536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numCol="1" anchor="t">
            <a:spAutoFit/>
          </a:bodyPr>
          <a:lstStyle/>
          <a:p>
            <a:pPr algn="just" defTabSz="228600">
              <a:lnSpc>
                <a:spcPct val="150000"/>
              </a:lnSpc>
              <a:defRPr sz="2200">
                <a:solidFill>
                  <a:srgbClr val="181818"/>
                </a:solidFill>
                <a:latin typeface="Noto Sans S Chinese Regular"/>
                <a:ea typeface="Noto Sans S Chinese Regular"/>
                <a:cs typeface="Noto Sans S Chinese Regular"/>
                <a:sym typeface="Noto Sans S Chinese Regular"/>
              </a:defRPr>
            </a:pPr>
            <a:r>
              <a:rPr lang="zh-CN" altLang="en-US" sz="1200" dirty="0"/>
              <a:t>以</a:t>
            </a:r>
            <a:r>
              <a:rPr lang="en-US" altLang="zh-CN" sz="1200" dirty="0"/>
              <a:t>Qwen-Audio</a:t>
            </a:r>
            <a:r>
              <a:rPr lang="zh-CN" altLang="en-US" sz="1200" dirty="0"/>
              <a:t>和</a:t>
            </a:r>
            <a:r>
              <a:rPr lang="en-US" altLang="zh-CN" sz="1200" dirty="0"/>
              <a:t>Mini-Omni</a:t>
            </a:r>
            <a:r>
              <a:rPr lang="zh-CN" altLang="en-US" sz="1200" dirty="0"/>
              <a:t>为例，在理解端是</a:t>
            </a:r>
            <a:r>
              <a:rPr lang="en-US" altLang="zh-CN" sz="1200" dirty="0"/>
              <a:t>Whisper</a:t>
            </a:r>
            <a:r>
              <a:rPr lang="zh-CN" altLang="en-US" sz="1200" dirty="0"/>
              <a:t>的架构，在生成端是</a:t>
            </a:r>
            <a:r>
              <a:rPr lang="en-US" altLang="zh-CN" sz="1200" dirty="0"/>
              <a:t>codec</a:t>
            </a:r>
            <a:r>
              <a:rPr lang="zh-CN" altLang="en-US" sz="1200" dirty="0"/>
              <a:t>架构，历史信息的互动困难</a:t>
            </a:r>
            <a:endParaRPr lang="en-US" altLang="zh-CN" sz="1200" dirty="0"/>
          </a:p>
          <a:p>
            <a:pPr algn="just" defTabSz="228600">
              <a:lnSpc>
                <a:spcPct val="150000"/>
              </a:lnSpc>
              <a:defRPr sz="2200">
                <a:solidFill>
                  <a:srgbClr val="181818"/>
                </a:solidFill>
                <a:latin typeface="Noto Sans S Chinese Regular"/>
                <a:ea typeface="Noto Sans S Chinese Regular"/>
                <a:cs typeface="Noto Sans S Chinese Regular"/>
                <a:sym typeface="Noto Sans S Chinese Regular"/>
              </a:defRPr>
            </a:pPr>
            <a:r>
              <a:rPr lang="zh-CN" altLang="en-US" sz="1200" dirty="0"/>
              <a:t>以</a:t>
            </a:r>
            <a:r>
              <a:rPr lang="en-US" altLang="zh-CN" sz="1200" dirty="0"/>
              <a:t>Codec</a:t>
            </a:r>
            <a:r>
              <a:rPr lang="zh-CN" altLang="en-US" sz="1200" dirty="0"/>
              <a:t>模型为基础，长远来看完成</a:t>
            </a:r>
            <a:r>
              <a:rPr lang="en-US" altLang="zh-CN" sz="1200" dirty="0"/>
              <a:t>Tokenizer</a:t>
            </a:r>
            <a:r>
              <a:rPr lang="zh-CN" altLang="en-US" sz="1200" dirty="0"/>
              <a:t>化和</a:t>
            </a:r>
            <a:r>
              <a:rPr lang="en-US" altLang="zh-CN" sz="1200" dirty="0"/>
              <a:t>DeTokenizer</a:t>
            </a:r>
            <a:r>
              <a:rPr lang="zh-CN" altLang="en-US" sz="1200" dirty="0"/>
              <a:t>化</a:t>
            </a:r>
            <a:endParaRPr lang="en-US" altLang="zh-CN" sz="1200" dirty="0"/>
          </a:p>
          <a:p>
            <a:pPr algn="just" defTabSz="228600">
              <a:lnSpc>
                <a:spcPct val="150000"/>
              </a:lnSpc>
              <a:defRPr sz="2200">
                <a:solidFill>
                  <a:srgbClr val="181818"/>
                </a:solidFill>
                <a:latin typeface="Noto Sans S Chinese Regular"/>
                <a:ea typeface="Noto Sans S Chinese Regular"/>
                <a:cs typeface="Noto Sans S Chinese Regular"/>
                <a:sym typeface="Noto Sans S Chinese Regular"/>
              </a:defRPr>
            </a:pPr>
            <a:endParaRPr sz="12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49DA196-9AC6-1AA3-3109-CC2274F35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180" y="4227932"/>
            <a:ext cx="3891506" cy="257210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F2837574-F50F-4FA2-81CC-1DB3D824CA88}"/>
              </a:ext>
            </a:extLst>
          </p:cNvPr>
          <p:cNvGrpSpPr/>
          <p:nvPr/>
        </p:nvGrpSpPr>
        <p:grpSpPr>
          <a:xfrm>
            <a:off x="316540" y="209075"/>
            <a:ext cx="3180016" cy="662992"/>
            <a:chOff x="291140" y="217542"/>
            <a:chExt cx="2548448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01F24F7-4C34-46C6-84D8-FA5DE28F7206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85BECD0-BFF4-402C-97DE-50002F1AE236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46F6959F-B62C-4535-B6F3-322507DAE91E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1" name="Group 4">
                <a:extLst>
                  <a:ext uri="{FF2B5EF4-FFF2-40B4-BE49-F238E27FC236}">
                    <a16:creationId xmlns:a16="http://schemas.microsoft.com/office/drawing/2014/main" id="{D8B45BDC-CED0-4C41-8959-960CFBA418F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2" name="Freeform 5">
                  <a:extLst>
                    <a:ext uri="{FF2B5EF4-FFF2-40B4-BE49-F238E27FC236}">
                      <a16:creationId xmlns:a16="http://schemas.microsoft.com/office/drawing/2014/main" id="{026CABAD-AF1D-4B7A-85ED-5003A9CEC6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" name="Freeform 6">
                  <a:extLst>
                    <a:ext uri="{FF2B5EF4-FFF2-40B4-BE49-F238E27FC236}">
                      <a16:creationId xmlns:a16="http://schemas.microsoft.com/office/drawing/2014/main" id="{C51EAF8D-5CA5-4EFF-A8F3-2457CB286C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Freeform 7">
                  <a:extLst>
                    <a:ext uri="{FF2B5EF4-FFF2-40B4-BE49-F238E27FC236}">
                      <a16:creationId xmlns:a16="http://schemas.microsoft.com/office/drawing/2014/main" id="{8C19C1B0-9DCD-400C-9DE3-EEC8FDC834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8">
                  <a:extLst>
                    <a:ext uri="{FF2B5EF4-FFF2-40B4-BE49-F238E27FC236}">
                      <a16:creationId xmlns:a16="http://schemas.microsoft.com/office/drawing/2014/main" id="{7C2DD2B5-686A-4A29-946C-0D88776542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9">
                  <a:extLst>
                    <a:ext uri="{FF2B5EF4-FFF2-40B4-BE49-F238E27FC236}">
                      <a16:creationId xmlns:a16="http://schemas.microsoft.com/office/drawing/2014/main" id="{73CC19E6-D91E-4C15-BF07-87417CC0B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10">
                  <a:extLst>
                    <a:ext uri="{FF2B5EF4-FFF2-40B4-BE49-F238E27FC236}">
                      <a16:creationId xmlns:a16="http://schemas.microsoft.com/office/drawing/2014/main" id="{59B02411-1086-4E2A-AA4B-F273823E8F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11">
                  <a:extLst>
                    <a:ext uri="{FF2B5EF4-FFF2-40B4-BE49-F238E27FC236}">
                      <a16:creationId xmlns:a16="http://schemas.microsoft.com/office/drawing/2014/main" id="{F7292C0A-E03D-4D88-8D5C-866F20F8FE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2">
                  <a:extLst>
                    <a:ext uri="{FF2B5EF4-FFF2-40B4-BE49-F238E27FC236}">
                      <a16:creationId xmlns:a16="http://schemas.microsoft.com/office/drawing/2014/main" id="{FE5878E0-82C8-481C-823E-CCF9447765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3">
                  <a:extLst>
                    <a:ext uri="{FF2B5EF4-FFF2-40B4-BE49-F238E27FC236}">
                      <a16:creationId xmlns:a16="http://schemas.microsoft.com/office/drawing/2014/main" id="{5BED6CAD-759B-46F9-BCB0-AB5285D681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4">
                  <a:extLst>
                    <a:ext uri="{FF2B5EF4-FFF2-40B4-BE49-F238E27FC236}">
                      <a16:creationId xmlns:a16="http://schemas.microsoft.com/office/drawing/2014/main" id="{4BEB466B-D315-4686-9EC2-E81E7B8EF4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5">
                  <a:extLst>
                    <a:ext uri="{FF2B5EF4-FFF2-40B4-BE49-F238E27FC236}">
                      <a16:creationId xmlns:a16="http://schemas.microsoft.com/office/drawing/2014/main" id="{0605CAB6-8563-4CDD-BD86-9F8BFC704A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6">
                  <a:extLst>
                    <a:ext uri="{FF2B5EF4-FFF2-40B4-BE49-F238E27FC236}">
                      <a16:creationId xmlns:a16="http://schemas.microsoft.com/office/drawing/2014/main" id="{59EFB95A-FFF8-4BF2-9612-484BF757AC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7">
                  <a:extLst>
                    <a:ext uri="{FF2B5EF4-FFF2-40B4-BE49-F238E27FC236}">
                      <a16:creationId xmlns:a16="http://schemas.microsoft.com/office/drawing/2014/main" id="{03E054F4-0D28-4824-B02C-BEFCDEC2E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8">
                  <a:extLst>
                    <a:ext uri="{FF2B5EF4-FFF2-40B4-BE49-F238E27FC236}">
                      <a16:creationId xmlns:a16="http://schemas.microsoft.com/office/drawing/2014/main" id="{A2886A4E-A806-4CBB-8958-7F72A0CED8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9">
                  <a:extLst>
                    <a:ext uri="{FF2B5EF4-FFF2-40B4-BE49-F238E27FC236}">
                      <a16:creationId xmlns:a16="http://schemas.microsoft.com/office/drawing/2014/main" id="{CB826123-EDD3-4FE0-B19A-D90888666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20">
                  <a:extLst>
                    <a:ext uri="{FF2B5EF4-FFF2-40B4-BE49-F238E27FC236}">
                      <a16:creationId xmlns:a16="http://schemas.microsoft.com/office/drawing/2014/main" id="{4FE5D703-3FC3-4A9F-9923-371A20733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21">
                  <a:extLst>
                    <a:ext uri="{FF2B5EF4-FFF2-40B4-BE49-F238E27FC236}">
                      <a16:creationId xmlns:a16="http://schemas.microsoft.com/office/drawing/2014/main" id="{00A7CA8F-8E4B-4D59-8D0E-15D4A4D565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2">
                  <a:extLst>
                    <a:ext uri="{FF2B5EF4-FFF2-40B4-BE49-F238E27FC236}">
                      <a16:creationId xmlns:a16="http://schemas.microsoft.com/office/drawing/2014/main" id="{A2DAC948-B862-496D-BCA0-9DC5B371D0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3">
                  <a:extLst>
                    <a:ext uri="{FF2B5EF4-FFF2-40B4-BE49-F238E27FC236}">
                      <a16:creationId xmlns:a16="http://schemas.microsoft.com/office/drawing/2014/main" id="{1897907C-BD82-4DD3-A945-9DD990E092D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4">
                  <a:extLst>
                    <a:ext uri="{FF2B5EF4-FFF2-40B4-BE49-F238E27FC236}">
                      <a16:creationId xmlns:a16="http://schemas.microsoft.com/office/drawing/2014/main" id="{77062874-4A33-4C6C-91F4-71875BD0D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5">
                  <a:extLst>
                    <a:ext uri="{FF2B5EF4-FFF2-40B4-BE49-F238E27FC236}">
                      <a16:creationId xmlns:a16="http://schemas.microsoft.com/office/drawing/2014/main" id="{3BF7BF52-B605-41DA-9B91-AE7A7CC2DD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6">
                  <a:extLst>
                    <a:ext uri="{FF2B5EF4-FFF2-40B4-BE49-F238E27FC236}">
                      <a16:creationId xmlns:a16="http://schemas.microsoft.com/office/drawing/2014/main" id="{62438B1F-1284-48D7-86BC-72E05F4463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7">
                  <a:extLst>
                    <a:ext uri="{FF2B5EF4-FFF2-40B4-BE49-F238E27FC236}">
                      <a16:creationId xmlns:a16="http://schemas.microsoft.com/office/drawing/2014/main" id="{5916591E-3357-4F3B-881F-C7836875708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8">
                  <a:extLst>
                    <a:ext uri="{FF2B5EF4-FFF2-40B4-BE49-F238E27FC236}">
                      <a16:creationId xmlns:a16="http://schemas.microsoft.com/office/drawing/2014/main" id="{740AB084-8D4B-4F0F-A396-5C9EDEC1B99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9">
                  <a:extLst>
                    <a:ext uri="{FF2B5EF4-FFF2-40B4-BE49-F238E27FC236}">
                      <a16:creationId xmlns:a16="http://schemas.microsoft.com/office/drawing/2014/main" id="{22ADE3BE-5C47-40B4-9C35-1A86004183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30">
                  <a:extLst>
                    <a:ext uri="{FF2B5EF4-FFF2-40B4-BE49-F238E27FC236}">
                      <a16:creationId xmlns:a16="http://schemas.microsoft.com/office/drawing/2014/main" id="{28F30622-D3AC-41E8-A62D-E5453A50E6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31">
                  <a:extLst>
                    <a:ext uri="{FF2B5EF4-FFF2-40B4-BE49-F238E27FC236}">
                      <a16:creationId xmlns:a16="http://schemas.microsoft.com/office/drawing/2014/main" id="{9286F2D1-A10B-4733-8139-90FAA1396D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2">
                  <a:extLst>
                    <a:ext uri="{FF2B5EF4-FFF2-40B4-BE49-F238E27FC236}">
                      <a16:creationId xmlns:a16="http://schemas.microsoft.com/office/drawing/2014/main" id="{F5FBF7A7-CA9D-409F-A3BE-9021742B93E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3">
                  <a:extLst>
                    <a:ext uri="{FF2B5EF4-FFF2-40B4-BE49-F238E27FC236}">
                      <a16:creationId xmlns:a16="http://schemas.microsoft.com/office/drawing/2014/main" id="{04AA679E-335F-4F80-9242-B8FCE1604A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4">
                  <a:extLst>
                    <a:ext uri="{FF2B5EF4-FFF2-40B4-BE49-F238E27FC236}">
                      <a16:creationId xmlns:a16="http://schemas.microsoft.com/office/drawing/2014/main" id="{98AFD754-0808-4D3E-9A2B-3B0E28E308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5">
                  <a:extLst>
                    <a:ext uri="{FF2B5EF4-FFF2-40B4-BE49-F238E27FC236}">
                      <a16:creationId xmlns:a16="http://schemas.microsoft.com/office/drawing/2014/main" id="{D84F81D0-52AA-4B15-AE42-61B56A41A0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6">
                  <a:extLst>
                    <a:ext uri="{FF2B5EF4-FFF2-40B4-BE49-F238E27FC236}">
                      <a16:creationId xmlns:a16="http://schemas.microsoft.com/office/drawing/2014/main" id="{176B8FAF-42D0-4629-9C15-EA6007454C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7">
                  <a:extLst>
                    <a:ext uri="{FF2B5EF4-FFF2-40B4-BE49-F238E27FC236}">
                      <a16:creationId xmlns:a16="http://schemas.microsoft.com/office/drawing/2014/main" id="{3FA90D58-3EC7-4D89-A2FC-18D96341D9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8">
                  <a:extLst>
                    <a:ext uri="{FF2B5EF4-FFF2-40B4-BE49-F238E27FC236}">
                      <a16:creationId xmlns:a16="http://schemas.microsoft.com/office/drawing/2014/main" id="{8335DFBF-F677-41C4-9BD6-F4A0162F62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691A998-9CE6-4F5D-A1B6-0C2846C519BB}"/>
                </a:ext>
              </a:extLst>
            </p:cNvPr>
            <p:cNvSpPr txBox="1"/>
            <p:nvPr/>
          </p:nvSpPr>
          <p:spPr>
            <a:xfrm>
              <a:off x="819178" y="320889"/>
              <a:ext cx="20204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WavTokenizer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1485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322E6-25BC-9777-340C-03C21E70F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DF592D14-EB86-544C-0805-DCC6F7308647}"/>
              </a:ext>
            </a:extLst>
          </p:cNvPr>
          <p:cNvSpPr txBox="1"/>
          <p:nvPr/>
        </p:nvSpPr>
        <p:spPr>
          <a:xfrm>
            <a:off x="3948647" y="394312"/>
            <a:ext cx="7484868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WavTokenizer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的背景动机二，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AcousticCodec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模型本身的诸多瓶颈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531AC53E-3FBB-8004-3CDB-5756FF4C1DAD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sp>
        <p:nvSpPr>
          <p:cNvPr id="165" name="副标题 – 阿里巴巴普惠体Regular-32磅">
            <a:extLst>
              <a:ext uri="{FF2B5EF4-FFF2-40B4-BE49-F238E27FC236}">
                <a16:creationId xmlns:a16="http://schemas.microsoft.com/office/drawing/2014/main" id="{6C6477FF-5C04-6D68-3DD4-27A0A9D90648}"/>
              </a:ext>
            </a:extLst>
          </p:cNvPr>
          <p:cNvSpPr txBox="1"/>
          <p:nvPr/>
        </p:nvSpPr>
        <p:spPr>
          <a:xfrm>
            <a:off x="413190" y="1184096"/>
            <a:ext cx="11815735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numCol="1" anchor="ctr">
            <a:spAutoFit/>
          </a:bodyPr>
          <a:lstStyle>
            <a:lvl1pPr algn="l" defTabSz="457200">
              <a:defRPr sz="3200">
                <a:solidFill>
                  <a:srgbClr val="181818"/>
                </a:solidFill>
                <a:latin typeface="+mn-lt"/>
                <a:ea typeface="+mn-ea"/>
                <a:cs typeface="+mn-cs"/>
                <a:sym typeface="Noto Sans S Chinese Medium"/>
              </a:defRPr>
            </a:lvl1pPr>
          </a:lstStyle>
          <a:p>
            <a:r>
              <a:rPr 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现有</a:t>
            </a: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Codec model Token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数量生成过多</a:t>
            </a: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引出下游</a:t>
            </a:r>
            <a:r>
              <a:rPr lang="en-US" altLang="zh-CN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CodecLLM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</a:rPr>
              <a:t>的各种生成范式。（需要探索低码率下的重建性能）</a:t>
            </a:r>
            <a:endParaRPr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这里是普通内容文字，阿里巴巴普惠体普通24磅，1.5倍行距。普通内容文字，阿里巴巴普惠体普通24磅。普通内容文字，阿里巴巴普惠体普通24磅。普通内容文字，阿里巴巴普惠体普通24磅。">
            <a:extLst>
              <a:ext uri="{FF2B5EF4-FFF2-40B4-BE49-F238E27FC236}">
                <a16:creationId xmlns:a16="http://schemas.microsoft.com/office/drawing/2014/main" id="{C0DA22EB-04AC-23F7-03B4-3D0333AA7EFA}"/>
              </a:ext>
            </a:extLst>
          </p:cNvPr>
          <p:cNvSpPr txBox="1"/>
          <p:nvPr/>
        </p:nvSpPr>
        <p:spPr>
          <a:xfrm>
            <a:off x="448269" y="1725644"/>
            <a:ext cx="11021309" cy="29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t">
            <a:spAutoFit/>
          </a:bodyPr>
          <a:lstStyle/>
          <a:p>
            <a:pPr algn="just" defTabSz="228600">
              <a:lnSpc>
                <a:spcPct val="150000"/>
              </a:lnSpc>
              <a:defRPr sz="2200">
                <a:solidFill>
                  <a:srgbClr val="181818"/>
                </a:solidFill>
                <a:latin typeface="Noto Sans S Chinese Regular"/>
                <a:ea typeface="Noto Sans S Chinese Regular"/>
                <a:cs typeface="Noto Sans S Chinese Regular"/>
                <a:sym typeface="Noto Sans S Chinese Regular"/>
              </a:defRPr>
            </a:pPr>
            <a:r>
              <a:rPr lang="en-US" sz="1200" dirty="0">
                <a:solidFill>
                  <a:srgbClr val="181818"/>
                </a:solidFill>
                <a:latin typeface="Noto Sans S Chinese Regular"/>
              </a:rPr>
              <a:t>9</a:t>
            </a:r>
            <a:r>
              <a:rPr lang="zh-CN" altLang="en-US" sz="1200" dirty="0">
                <a:solidFill>
                  <a:srgbClr val="181818"/>
                </a:solidFill>
                <a:latin typeface="Noto Sans S Chinese Regular"/>
              </a:rPr>
              <a:t>层的</a:t>
            </a:r>
            <a:r>
              <a:rPr lang="en-US" altLang="zh-CN" sz="1200" dirty="0">
                <a:solidFill>
                  <a:srgbClr val="181818"/>
                </a:solidFill>
                <a:latin typeface="Noto Sans S Chinese Regular"/>
              </a:rPr>
              <a:t>44.1khzDAC</a:t>
            </a:r>
            <a:r>
              <a:rPr lang="zh-CN" altLang="en-US" sz="1200" dirty="0">
                <a:solidFill>
                  <a:srgbClr val="181818"/>
                </a:solidFill>
                <a:latin typeface="Noto Sans S Chinese Regular"/>
              </a:rPr>
              <a:t>模型需要</a:t>
            </a:r>
            <a:r>
              <a:rPr lang="en-US" altLang="zh-CN" sz="1200" dirty="0">
                <a:solidFill>
                  <a:srgbClr val="181818"/>
                </a:solidFill>
                <a:latin typeface="Noto Sans S Chinese Regular"/>
              </a:rPr>
              <a:t>900</a:t>
            </a:r>
            <a:r>
              <a:rPr lang="zh-CN" altLang="en-US" sz="1200" dirty="0">
                <a:solidFill>
                  <a:srgbClr val="181818"/>
                </a:solidFill>
                <a:latin typeface="Noto Sans S Chinese Regular"/>
              </a:rPr>
              <a:t>个</a:t>
            </a:r>
            <a:r>
              <a:rPr lang="en-US" altLang="zh-CN" sz="1200" dirty="0">
                <a:solidFill>
                  <a:srgbClr val="181818"/>
                </a:solidFill>
                <a:latin typeface="Noto Sans S Chinese Regular"/>
              </a:rPr>
              <a:t>Token</a:t>
            </a:r>
            <a:r>
              <a:rPr lang="zh-CN" altLang="en-US" sz="1200" dirty="0">
                <a:solidFill>
                  <a:srgbClr val="181818"/>
                </a:solidFill>
                <a:latin typeface="Noto Sans S Chinese Regular"/>
              </a:rPr>
              <a:t>，</a:t>
            </a:r>
            <a:r>
              <a:rPr lang="en-US" altLang="zh-CN" sz="1200" dirty="0">
                <a:solidFill>
                  <a:srgbClr val="181818"/>
                </a:solidFill>
                <a:latin typeface="Noto Sans S Chinese Regular"/>
              </a:rPr>
              <a:t>4</a:t>
            </a:r>
            <a:r>
              <a:rPr lang="zh-CN" altLang="en-US" sz="1200" dirty="0">
                <a:solidFill>
                  <a:srgbClr val="181818"/>
                </a:solidFill>
                <a:latin typeface="Noto Sans S Chinese Regular"/>
              </a:rPr>
              <a:t>层的</a:t>
            </a:r>
            <a:r>
              <a:rPr lang="en-US" altLang="zh-CN" sz="1200" dirty="0">
                <a:solidFill>
                  <a:srgbClr val="181818"/>
                </a:solidFill>
                <a:latin typeface="Noto Sans S Chinese Regular"/>
              </a:rPr>
              <a:t>HiFi-Codec</a:t>
            </a:r>
            <a:r>
              <a:rPr lang="zh-CN" altLang="en-US" sz="1200" dirty="0">
                <a:solidFill>
                  <a:srgbClr val="181818"/>
                </a:solidFill>
                <a:latin typeface="Noto Sans S Chinese Regular"/>
              </a:rPr>
              <a:t>模型需要</a:t>
            </a:r>
            <a:r>
              <a:rPr lang="en-US" altLang="zh-CN" sz="1200" dirty="0">
                <a:solidFill>
                  <a:srgbClr val="181818"/>
                </a:solidFill>
                <a:latin typeface="Noto Sans S Chinese Regular"/>
              </a:rPr>
              <a:t>300</a:t>
            </a:r>
            <a:r>
              <a:rPr lang="zh-CN" altLang="en-US" sz="1200" dirty="0">
                <a:solidFill>
                  <a:srgbClr val="181818"/>
                </a:solidFill>
                <a:latin typeface="Noto Sans S Chinese Regular"/>
              </a:rPr>
              <a:t>个</a:t>
            </a:r>
            <a:r>
              <a:rPr lang="en-US" altLang="zh-CN" sz="1200" dirty="0">
                <a:solidFill>
                  <a:srgbClr val="181818"/>
                </a:solidFill>
                <a:latin typeface="Noto Sans S Chinese Regular"/>
              </a:rPr>
              <a:t>Token</a:t>
            </a:r>
            <a:r>
              <a:rPr lang="zh-CN" altLang="en-US" sz="1200" dirty="0">
                <a:solidFill>
                  <a:srgbClr val="181818"/>
                </a:solidFill>
                <a:latin typeface="Noto Sans S Chinese Regular"/>
              </a:rPr>
              <a:t>，过多的</a:t>
            </a:r>
            <a:r>
              <a:rPr lang="en-US" altLang="zh-CN" sz="1200" dirty="0">
                <a:solidFill>
                  <a:srgbClr val="181818"/>
                </a:solidFill>
                <a:latin typeface="Noto Sans S Chinese Regular"/>
              </a:rPr>
              <a:t>Token</a:t>
            </a:r>
            <a:r>
              <a:rPr lang="zh-CN" altLang="en-US" sz="1200" dirty="0">
                <a:solidFill>
                  <a:srgbClr val="181818"/>
                </a:solidFill>
                <a:latin typeface="Noto Sans S Chinese Regular"/>
              </a:rPr>
              <a:t>限制语言模型的生成能力</a:t>
            </a:r>
            <a:endParaRPr lang="en-US" altLang="zh-CN" sz="1200" dirty="0">
              <a:solidFill>
                <a:srgbClr val="181818"/>
              </a:solidFill>
              <a:latin typeface="Noto Sans S Chinese Regular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57BE7BF-F098-ADA3-4B93-34D15630C4E3}"/>
              </a:ext>
            </a:extLst>
          </p:cNvPr>
          <p:cNvSpPr txBox="1"/>
          <p:nvPr/>
        </p:nvSpPr>
        <p:spPr>
          <a:xfrm>
            <a:off x="361055" y="2310944"/>
            <a:ext cx="11195736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如何从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Codec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本身出发，增强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Semantic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信息，缩小重建范式和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LLM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之前的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gap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，统一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CodecLLM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理解和生成</a:t>
            </a:r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9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2F46010-40C6-37E8-353D-CCA6373B9748}"/>
              </a:ext>
            </a:extLst>
          </p:cNvPr>
          <p:cNvSpPr txBox="1"/>
          <p:nvPr/>
        </p:nvSpPr>
        <p:spPr>
          <a:xfrm>
            <a:off x="361055" y="3002608"/>
            <a:ext cx="6501672" cy="6147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 defTabSz="228600">
              <a:lnSpc>
                <a:spcPct val="150000"/>
              </a:lnSpc>
              <a:defRPr sz="2200">
                <a:solidFill>
                  <a:srgbClr val="181818"/>
                </a:solidFill>
                <a:latin typeface="Noto Sans S Chinese Regular"/>
                <a:ea typeface="Noto Sans S Chinese Regular"/>
                <a:cs typeface="Noto Sans S Chinese Regular"/>
                <a:sym typeface="Noto Sans S Chinese Regular"/>
              </a:defRPr>
            </a:pPr>
            <a:r>
              <a:rPr lang="zh-CN" altLang="en-US" sz="1200" dirty="0">
                <a:solidFill>
                  <a:srgbClr val="181818"/>
                </a:solidFill>
                <a:latin typeface="Noto Sans S Chinese Regular"/>
              </a:rPr>
              <a:t>蒸馏的方式会限制</a:t>
            </a:r>
            <a:r>
              <a:rPr lang="en-US" altLang="zh-CN" sz="1200" dirty="0">
                <a:solidFill>
                  <a:srgbClr val="181818"/>
                </a:solidFill>
                <a:latin typeface="Noto Sans S Chinese Regular"/>
              </a:rPr>
              <a:t>Codec</a:t>
            </a:r>
            <a:r>
              <a:rPr lang="zh-CN" altLang="en-US" sz="1200" dirty="0">
                <a:solidFill>
                  <a:srgbClr val="181818"/>
                </a:solidFill>
                <a:latin typeface="Noto Sans S Chinese Regular"/>
              </a:rPr>
              <a:t>模型的质量上限</a:t>
            </a:r>
            <a:endParaRPr lang="en-US" altLang="zh-CN" sz="1200" dirty="0">
              <a:solidFill>
                <a:srgbClr val="181818"/>
              </a:solidFill>
              <a:latin typeface="Noto Sans S Chinese Regular"/>
            </a:endParaRPr>
          </a:p>
          <a:p>
            <a:pPr algn="just" defTabSz="228600">
              <a:lnSpc>
                <a:spcPct val="150000"/>
              </a:lnSpc>
              <a:defRPr sz="2200">
                <a:solidFill>
                  <a:srgbClr val="181818"/>
                </a:solidFill>
                <a:latin typeface="Noto Sans S Chinese Regular"/>
                <a:ea typeface="Noto Sans S Chinese Regular"/>
                <a:cs typeface="Noto Sans S Chinese Regular"/>
                <a:sym typeface="Noto Sans S Chinese Regular"/>
              </a:defRPr>
            </a:pPr>
            <a:r>
              <a:rPr lang="zh-CN" altLang="en-US" sz="1200" dirty="0">
                <a:solidFill>
                  <a:srgbClr val="181818"/>
                </a:solidFill>
                <a:latin typeface="Noto Sans S Chinese Regular"/>
              </a:rPr>
              <a:t>不优雅，限制统一建模</a:t>
            </a:r>
            <a:r>
              <a:rPr lang="en-US" altLang="zh-CN" sz="1200" dirty="0">
                <a:solidFill>
                  <a:srgbClr val="181818"/>
                </a:solidFill>
                <a:latin typeface="Noto Sans S Chinese Regular"/>
              </a:rPr>
              <a:t>music</a:t>
            </a:r>
            <a:r>
              <a:rPr lang="zh-CN" altLang="en-US" sz="1200" dirty="0">
                <a:solidFill>
                  <a:srgbClr val="181818"/>
                </a:solidFill>
                <a:latin typeface="Noto Sans S Chinese Regular"/>
              </a:rPr>
              <a:t>，</a:t>
            </a:r>
            <a:r>
              <a:rPr lang="en-US" altLang="zh-CN" sz="1200" dirty="0">
                <a:solidFill>
                  <a:srgbClr val="181818"/>
                </a:solidFill>
                <a:latin typeface="Noto Sans S Chinese Regular"/>
              </a:rPr>
              <a:t>audio</a:t>
            </a:r>
            <a:r>
              <a:rPr lang="zh-CN" altLang="en-US" sz="1200" dirty="0">
                <a:solidFill>
                  <a:srgbClr val="181818"/>
                </a:solidFill>
                <a:latin typeface="Noto Sans S Chinese Regular"/>
              </a:rPr>
              <a:t>和</a:t>
            </a:r>
            <a:r>
              <a:rPr lang="en-US" altLang="zh-CN" sz="1200" dirty="0">
                <a:solidFill>
                  <a:srgbClr val="181818"/>
                </a:solidFill>
                <a:latin typeface="Noto Sans S Chinese Regular"/>
              </a:rPr>
              <a:t>music</a:t>
            </a:r>
            <a:r>
              <a:rPr lang="zh-CN" altLang="en-US" sz="1200" dirty="0">
                <a:solidFill>
                  <a:srgbClr val="181818"/>
                </a:solidFill>
                <a:latin typeface="Noto Sans S Chinese Regular"/>
              </a:rPr>
              <a:t>能力</a:t>
            </a:r>
            <a:endParaRPr lang="en-US" altLang="zh-CN" sz="1200" dirty="0">
              <a:solidFill>
                <a:srgbClr val="181818"/>
              </a:solidFill>
              <a:latin typeface="Noto Sans S Chinese Regular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450642F-CC49-4802-801C-264F13248457}"/>
              </a:ext>
            </a:extLst>
          </p:cNvPr>
          <p:cNvGrpSpPr/>
          <p:nvPr/>
        </p:nvGrpSpPr>
        <p:grpSpPr>
          <a:xfrm>
            <a:off x="316540" y="209075"/>
            <a:ext cx="3180016" cy="662992"/>
            <a:chOff x="291140" y="217542"/>
            <a:chExt cx="2548448" cy="52066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EE679571-2BF6-4161-860B-C5500ABFFCC8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5748A412-DBCF-49C2-A734-A2941D859AA2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70F0EDA3-0975-4BDA-A782-675BA75136A8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17" name="Group 4">
                <a:extLst>
                  <a:ext uri="{FF2B5EF4-FFF2-40B4-BE49-F238E27FC236}">
                    <a16:creationId xmlns:a16="http://schemas.microsoft.com/office/drawing/2014/main" id="{D08977A9-8869-4A98-B8A0-2F7529FD9A2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18" name="Freeform 5">
                  <a:extLst>
                    <a:ext uri="{FF2B5EF4-FFF2-40B4-BE49-F238E27FC236}">
                      <a16:creationId xmlns:a16="http://schemas.microsoft.com/office/drawing/2014/main" id="{613DA006-2C5D-4A48-ACF9-021EA243A6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" name="Freeform 6">
                  <a:extLst>
                    <a:ext uri="{FF2B5EF4-FFF2-40B4-BE49-F238E27FC236}">
                      <a16:creationId xmlns:a16="http://schemas.microsoft.com/office/drawing/2014/main" id="{108648F6-869A-495C-B730-C2F53A2D1A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E086EDDF-8DBB-4D97-B0C6-82B68896AE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" name="Freeform 8">
                  <a:extLst>
                    <a:ext uri="{FF2B5EF4-FFF2-40B4-BE49-F238E27FC236}">
                      <a16:creationId xmlns:a16="http://schemas.microsoft.com/office/drawing/2014/main" id="{FB98F0BC-3085-49B7-954C-F7A420F7B3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" name="Freeform 9">
                  <a:extLst>
                    <a:ext uri="{FF2B5EF4-FFF2-40B4-BE49-F238E27FC236}">
                      <a16:creationId xmlns:a16="http://schemas.microsoft.com/office/drawing/2014/main" id="{552EF076-B08B-4E33-B44A-A0AF1A0B72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3" name="Freeform 10">
                  <a:extLst>
                    <a:ext uri="{FF2B5EF4-FFF2-40B4-BE49-F238E27FC236}">
                      <a16:creationId xmlns:a16="http://schemas.microsoft.com/office/drawing/2014/main" id="{910AFD0C-9355-4EA4-A704-30B8C20712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Freeform 11">
                  <a:extLst>
                    <a:ext uri="{FF2B5EF4-FFF2-40B4-BE49-F238E27FC236}">
                      <a16:creationId xmlns:a16="http://schemas.microsoft.com/office/drawing/2014/main" id="{72F3DCD4-4220-40FC-8AAF-3AA1E2C963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12">
                  <a:extLst>
                    <a:ext uri="{FF2B5EF4-FFF2-40B4-BE49-F238E27FC236}">
                      <a16:creationId xmlns:a16="http://schemas.microsoft.com/office/drawing/2014/main" id="{299D6EE3-E337-4056-9B00-F4E1023747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13">
                  <a:extLst>
                    <a:ext uri="{FF2B5EF4-FFF2-40B4-BE49-F238E27FC236}">
                      <a16:creationId xmlns:a16="http://schemas.microsoft.com/office/drawing/2014/main" id="{AC2FE24D-520A-41DA-886A-E25F1CB0A9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id="{0868EB5A-63D7-4929-A70C-B6A6BBF93B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15">
                  <a:extLst>
                    <a:ext uri="{FF2B5EF4-FFF2-40B4-BE49-F238E27FC236}">
                      <a16:creationId xmlns:a16="http://schemas.microsoft.com/office/drawing/2014/main" id="{179B242C-5950-4AD3-89FD-F8D2B5009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6">
                  <a:extLst>
                    <a:ext uri="{FF2B5EF4-FFF2-40B4-BE49-F238E27FC236}">
                      <a16:creationId xmlns:a16="http://schemas.microsoft.com/office/drawing/2014/main" id="{A70B7D62-9234-4294-A0B2-EF183EC9B6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7">
                  <a:extLst>
                    <a:ext uri="{FF2B5EF4-FFF2-40B4-BE49-F238E27FC236}">
                      <a16:creationId xmlns:a16="http://schemas.microsoft.com/office/drawing/2014/main" id="{650F43AD-D47E-439C-AF9F-18D365EA5E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8">
                  <a:extLst>
                    <a:ext uri="{FF2B5EF4-FFF2-40B4-BE49-F238E27FC236}">
                      <a16:creationId xmlns:a16="http://schemas.microsoft.com/office/drawing/2014/main" id="{C4C79975-CB7B-4884-9134-9F96528B1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9">
                  <a:extLst>
                    <a:ext uri="{FF2B5EF4-FFF2-40B4-BE49-F238E27FC236}">
                      <a16:creationId xmlns:a16="http://schemas.microsoft.com/office/drawing/2014/main" id="{59F7AFD4-4457-4194-A57B-3EAD369C42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20">
                  <a:extLst>
                    <a:ext uri="{FF2B5EF4-FFF2-40B4-BE49-F238E27FC236}">
                      <a16:creationId xmlns:a16="http://schemas.microsoft.com/office/drawing/2014/main" id="{6D10A1B5-FC29-4034-8BAB-0D9E83E763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21">
                  <a:extLst>
                    <a:ext uri="{FF2B5EF4-FFF2-40B4-BE49-F238E27FC236}">
                      <a16:creationId xmlns:a16="http://schemas.microsoft.com/office/drawing/2014/main" id="{7A70A5E4-2DAD-4B9C-A074-F3AAF95D51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22">
                  <a:extLst>
                    <a:ext uri="{FF2B5EF4-FFF2-40B4-BE49-F238E27FC236}">
                      <a16:creationId xmlns:a16="http://schemas.microsoft.com/office/drawing/2014/main" id="{84D758EF-35C1-465E-9264-CE8ABE872B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23">
                  <a:extLst>
                    <a:ext uri="{FF2B5EF4-FFF2-40B4-BE49-F238E27FC236}">
                      <a16:creationId xmlns:a16="http://schemas.microsoft.com/office/drawing/2014/main" id="{6EB9E78C-0867-4228-8645-902EBC276EB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24">
                  <a:extLst>
                    <a:ext uri="{FF2B5EF4-FFF2-40B4-BE49-F238E27FC236}">
                      <a16:creationId xmlns:a16="http://schemas.microsoft.com/office/drawing/2014/main" id="{DF4F8792-1B46-4E0D-97B6-12A03FEBD0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25">
                  <a:extLst>
                    <a:ext uri="{FF2B5EF4-FFF2-40B4-BE49-F238E27FC236}">
                      <a16:creationId xmlns:a16="http://schemas.microsoft.com/office/drawing/2014/main" id="{870B5EA8-4F23-45D8-BFD5-50D679A9C1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6">
                  <a:extLst>
                    <a:ext uri="{FF2B5EF4-FFF2-40B4-BE49-F238E27FC236}">
                      <a16:creationId xmlns:a16="http://schemas.microsoft.com/office/drawing/2014/main" id="{84CF7C2E-F7C1-45B2-BFB8-969F44462F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7">
                  <a:extLst>
                    <a:ext uri="{FF2B5EF4-FFF2-40B4-BE49-F238E27FC236}">
                      <a16:creationId xmlns:a16="http://schemas.microsoft.com/office/drawing/2014/main" id="{63A8E8A4-743C-4A4C-97A5-7972100CAA2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8">
                  <a:extLst>
                    <a:ext uri="{FF2B5EF4-FFF2-40B4-BE49-F238E27FC236}">
                      <a16:creationId xmlns:a16="http://schemas.microsoft.com/office/drawing/2014/main" id="{04DD299A-6724-4F7E-AA04-B1E2B654BD6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9">
                  <a:extLst>
                    <a:ext uri="{FF2B5EF4-FFF2-40B4-BE49-F238E27FC236}">
                      <a16:creationId xmlns:a16="http://schemas.microsoft.com/office/drawing/2014/main" id="{4E560024-5721-4AE0-901A-214ACADFE0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30">
                  <a:extLst>
                    <a:ext uri="{FF2B5EF4-FFF2-40B4-BE49-F238E27FC236}">
                      <a16:creationId xmlns:a16="http://schemas.microsoft.com/office/drawing/2014/main" id="{3562CCBF-1165-4346-86E8-E8E7A5BEB4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31">
                  <a:extLst>
                    <a:ext uri="{FF2B5EF4-FFF2-40B4-BE49-F238E27FC236}">
                      <a16:creationId xmlns:a16="http://schemas.microsoft.com/office/drawing/2014/main" id="{2EB4AD7C-C1DE-40AB-9EBE-F22186045D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32">
                  <a:extLst>
                    <a:ext uri="{FF2B5EF4-FFF2-40B4-BE49-F238E27FC236}">
                      <a16:creationId xmlns:a16="http://schemas.microsoft.com/office/drawing/2014/main" id="{7C789288-58CC-4EE3-8FFC-A763DD529A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33">
                  <a:extLst>
                    <a:ext uri="{FF2B5EF4-FFF2-40B4-BE49-F238E27FC236}">
                      <a16:creationId xmlns:a16="http://schemas.microsoft.com/office/drawing/2014/main" id="{6C4E19E7-6E6E-46BE-B2A2-6FEC90CABF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34">
                  <a:extLst>
                    <a:ext uri="{FF2B5EF4-FFF2-40B4-BE49-F238E27FC236}">
                      <a16:creationId xmlns:a16="http://schemas.microsoft.com/office/drawing/2014/main" id="{7DAD5384-5623-40C5-BFF9-D93FFABE96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35">
                  <a:extLst>
                    <a:ext uri="{FF2B5EF4-FFF2-40B4-BE49-F238E27FC236}">
                      <a16:creationId xmlns:a16="http://schemas.microsoft.com/office/drawing/2014/main" id="{C0304AEC-DBFD-4A0D-A533-E7178F957E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6">
                  <a:extLst>
                    <a:ext uri="{FF2B5EF4-FFF2-40B4-BE49-F238E27FC236}">
                      <a16:creationId xmlns:a16="http://schemas.microsoft.com/office/drawing/2014/main" id="{EA1D65DC-A37C-4A81-B6DB-081312A9BC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7">
                  <a:extLst>
                    <a:ext uri="{FF2B5EF4-FFF2-40B4-BE49-F238E27FC236}">
                      <a16:creationId xmlns:a16="http://schemas.microsoft.com/office/drawing/2014/main" id="{D88E66D8-04D6-4730-9334-809D00F0C1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8">
                  <a:extLst>
                    <a:ext uri="{FF2B5EF4-FFF2-40B4-BE49-F238E27FC236}">
                      <a16:creationId xmlns:a16="http://schemas.microsoft.com/office/drawing/2014/main" id="{71AE864A-1489-480C-AC2E-2BB5A24057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79D6446-EF6A-4A89-BF70-8F208BF9E733}"/>
                </a:ext>
              </a:extLst>
            </p:cNvPr>
            <p:cNvSpPr txBox="1"/>
            <p:nvPr/>
          </p:nvSpPr>
          <p:spPr>
            <a:xfrm>
              <a:off x="819178" y="320889"/>
              <a:ext cx="20204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WavTokenizer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1A074379-4309-466E-812B-264F6AD0F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109" y="2818775"/>
            <a:ext cx="5926470" cy="39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63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960850" y="325403"/>
            <a:ext cx="259891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WavTokenizer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的贡献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E3B571-70C8-A859-B361-A55EF2214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359" y="913789"/>
            <a:ext cx="6247641" cy="416509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B59AEFD-8FD6-15DF-F364-84B9F0FF54D6}"/>
              </a:ext>
            </a:extLst>
          </p:cNvPr>
          <p:cNvSpPr txBox="1"/>
          <p:nvPr/>
        </p:nvSpPr>
        <p:spPr>
          <a:xfrm>
            <a:off x="195988" y="1667601"/>
            <a:ext cx="719666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Noto Sans S Chinese Regular"/>
              </a:rPr>
              <a:t>极限的</a:t>
            </a:r>
            <a:r>
              <a:rPr lang="en-US" altLang="zh-CN" sz="1200" dirty="0">
                <a:latin typeface="Noto Sans S Chinese Regular"/>
              </a:rPr>
              <a:t>Token</a:t>
            </a:r>
            <a:r>
              <a:rPr lang="zh-CN" altLang="en-US" sz="1200" dirty="0">
                <a:latin typeface="Noto Sans S Chinese Regular"/>
              </a:rPr>
              <a:t>数量，一秒的语音类表征（</a:t>
            </a:r>
            <a:r>
              <a:rPr lang="en-US" altLang="zh-CN" sz="1200" dirty="0">
                <a:latin typeface="Noto Sans S Chinese Regular"/>
              </a:rPr>
              <a:t>24khz</a:t>
            </a:r>
            <a:r>
              <a:rPr lang="zh-CN" altLang="en-US" sz="1200" dirty="0">
                <a:latin typeface="Noto Sans S Chinese Regular"/>
              </a:rPr>
              <a:t>）可以仅仅有</a:t>
            </a:r>
            <a:r>
              <a:rPr lang="en-US" altLang="zh-CN" sz="1200" dirty="0">
                <a:latin typeface="Noto Sans S Chinese Regular"/>
              </a:rPr>
              <a:t>40</a:t>
            </a:r>
            <a:r>
              <a:rPr lang="zh-CN" altLang="en-US" sz="1200" dirty="0">
                <a:latin typeface="Noto Sans S Chinese Regular"/>
              </a:rPr>
              <a:t>个</a:t>
            </a:r>
            <a:r>
              <a:rPr lang="en-US" altLang="zh-CN" sz="1200" dirty="0">
                <a:latin typeface="Noto Sans S Chinese Regular"/>
              </a:rPr>
              <a:t>Token</a:t>
            </a:r>
            <a:r>
              <a:rPr lang="zh-CN" altLang="en-US" sz="1200" dirty="0">
                <a:latin typeface="Noto Sans S Chinese Regular"/>
              </a:rPr>
              <a:t>表示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A1484E2-D2A9-7CF4-A5C5-A7E9103A164E}"/>
              </a:ext>
            </a:extLst>
          </p:cNvPr>
          <p:cNvSpPr txBox="1"/>
          <p:nvPr/>
        </p:nvSpPr>
        <p:spPr>
          <a:xfrm>
            <a:off x="195988" y="2096952"/>
            <a:ext cx="602826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Noto Sans S Chinese Regular"/>
              </a:rPr>
              <a:t>良好的主观重建效果，</a:t>
            </a:r>
            <a:r>
              <a:rPr lang="en-US" altLang="zh-CN" sz="1200" dirty="0">
                <a:latin typeface="Noto Sans S Chinese Regular"/>
              </a:rPr>
              <a:t>UTMOS4.0</a:t>
            </a:r>
            <a:r>
              <a:rPr lang="zh-CN" altLang="en-US" sz="1200" dirty="0">
                <a:latin typeface="Noto Sans S Chinese Regular"/>
              </a:rPr>
              <a:t>，并且包含丰富的语义信息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ED1210B-158D-3FDA-DF6D-B63B273FE899}"/>
              </a:ext>
            </a:extLst>
          </p:cNvPr>
          <p:cNvSpPr txBox="1"/>
          <p:nvPr/>
        </p:nvSpPr>
        <p:spPr>
          <a:xfrm>
            <a:off x="185645" y="1059898"/>
            <a:ext cx="209369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1. 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实验效果上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18CF30B-249E-4CB8-3042-6FA6CD69574B}"/>
              </a:ext>
            </a:extLst>
          </p:cNvPr>
          <p:cNvSpPr txBox="1"/>
          <p:nvPr/>
        </p:nvSpPr>
        <p:spPr>
          <a:xfrm>
            <a:off x="195988" y="2646029"/>
            <a:ext cx="215465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2. 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方法设计上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21A8585-6C33-648D-45CC-062509AB5396}"/>
              </a:ext>
            </a:extLst>
          </p:cNvPr>
          <p:cNvSpPr txBox="1"/>
          <p:nvPr/>
        </p:nvSpPr>
        <p:spPr>
          <a:xfrm>
            <a:off x="185645" y="3771869"/>
            <a:ext cx="699346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Noto Sans S Chinese Regular"/>
              </a:rPr>
              <a:t>首次提出单层量化器的范式，潜在的语音作为特殊文本语言的对齐能力</a:t>
            </a:r>
            <a:endParaRPr lang="en-US" altLang="zh-CN" sz="1200" dirty="0">
              <a:latin typeface="Noto Sans S Chinese Regular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72E0767-8D35-389A-C7F7-814AB3B93469}"/>
              </a:ext>
            </a:extLst>
          </p:cNvPr>
          <p:cNvSpPr txBox="1"/>
          <p:nvPr/>
        </p:nvSpPr>
        <p:spPr>
          <a:xfrm>
            <a:off x="185645" y="4268814"/>
            <a:ext cx="650240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Noto Sans S Chinese Regular"/>
              </a:rPr>
              <a:t> </a:t>
            </a:r>
            <a:r>
              <a:rPr lang="zh-CN" altLang="en-US" sz="1200" dirty="0">
                <a:latin typeface="Noto Sans S Chinese Regular"/>
              </a:rPr>
              <a:t>验证</a:t>
            </a:r>
            <a:r>
              <a:rPr lang="en-US" altLang="zh-CN" sz="1200" dirty="0">
                <a:latin typeface="Noto Sans S Chinese Regular"/>
              </a:rPr>
              <a:t>Transformer</a:t>
            </a:r>
            <a:r>
              <a:rPr lang="zh-CN" altLang="en-US" sz="1200" dirty="0">
                <a:latin typeface="Noto Sans S Chinese Regular"/>
              </a:rPr>
              <a:t>架构在</a:t>
            </a:r>
            <a:r>
              <a:rPr lang="en-US" altLang="zh-CN" sz="1200" dirty="0">
                <a:latin typeface="Noto Sans S Chinese Regular"/>
              </a:rPr>
              <a:t>Codec</a:t>
            </a:r>
            <a:r>
              <a:rPr lang="zh-CN" altLang="en-US" sz="1200" dirty="0">
                <a:latin typeface="Noto Sans S Chinese Regular"/>
              </a:rPr>
              <a:t>重建任务上不会拥有长度外推的问题</a:t>
            </a:r>
            <a:endParaRPr lang="en-US" altLang="zh-CN" sz="1200" dirty="0">
              <a:latin typeface="Noto Sans S Chinese Regular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AFBFEA7-ECE4-AEEE-BA3B-D1DBDCCB3C9B}"/>
              </a:ext>
            </a:extLst>
          </p:cNvPr>
          <p:cNvSpPr txBox="1"/>
          <p:nvPr/>
        </p:nvSpPr>
        <p:spPr>
          <a:xfrm>
            <a:off x="185645" y="4794234"/>
            <a:ext cx="809413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引入更长的上下文建模窗口，引入直接逆傅里叶变换上采样模型，引入多尺度判别器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195988" y="165572"/>
            <a:ext cx="3180016" cy="662992"/>
            <a:chOff x="291140" y="217542"/>
            <a:chExt cx="2548448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819178" y="320889"/>
              <a:ext cx="20204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WavTokenizer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8" name="文本框 57">
            <a:extLst>
              <a:ext uri="{FF2B5EF4-FFF2-40B4-BE49-F238E27FC236}">
                <a16:creationId xmlns:a16="http://schemas.microsoft.com/office/drawing/2014/main" id="{CD5135C6-FE52-4873-AFFD-C71845C80E04}"/>
              </a:ext>
            </a:extLst>
          </p:cNvPr>
          <p:cNvSpPr txBox="1"/>
          <p:nvPr/>
        </p:nvSpPr>
        <p:spPr>
          <a:xfrm>
            <a:off x="195988" y="3274195"/>
            <a:ext cx="699346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Noto Sans S Chinese Regular"/>
              </a:rPr>
              <a:t>验证大码本空间</a:t>
            </a:r>
            <a:r>
              <a:rPr lang="en-US" altLang="zh-CN" sz="1200" dirty="0">
                <a:latin typeface="Noto Sans S Chinese Regular"/>
              </a:rPr>
              <a:t>VQ</a:t>
            </a:r>
            <a:r>
              <a:rPr lang="zh-CN" altLang="en-US" sz="1200" dirty="0">
                <a:latin typeface="Noto Sans S Chinese Regular"/>
              </a:rPr>
              <a:t>的在极限压缩下的潜力</a:t>
            </a:r>
            <a:endParaRPr lang="en-US" altLang="zh-CN" sz="1200" dirty="0">
              <a:latin typeface="Noto Sans S Chines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60585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B73B-F63A-9FAF-9AD7-A942757F2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文本框 1">
            <a:extLst>
              <a:ext uri="{FF2B5EF4-FFF2-40B4-BE49-F238E27FC236}">
                <a16:creationId xmlns:a16="http://schemas.microsoft.com/office/drawing/2014/main" id="{3FAD1040-9733-C165-B4DB-2CC8D46567A4}"/>
              </a:ext>
            </a:extLst>
          </p:cNvPr>
          <p:cNvSpPr txBox="1"/>
          <p:nvPr/>
        </p:nvSpPr>
        <p:spPr>
          <a:xfrm>
            <a:off x="3960850" y="325403"/>
            <a:ext cx="337316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59" tIns="22859" rIns="22859" bIns="22859">
            <a:spAutoFit/>
          </a:bodyPr>
          <a:lstStyle>
            <a:lvl1pPr algn="l" defTabSz="914400">
              <a:defRPr sz="5400">
                <a:solidFill>
                  <a:srgbClr val="615CED"/>
                </a:solidFill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WavTokenizer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的大码本空间</a:t>
            </a:r>
            <a:endParaRPr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2" name="文本框 2">
            <a:extLst>
              <a:ext uri="{FF2B5EF4-FFF2-40B4-BE49-F238E27FC236}">
                <a16:creationId xmlns:a16="http://schemas.microsoft.com/office/drawing/2014/main" id="{3A1058CB-3AA6-41B4-2A31-850DBC6982D7}"/>
              </a:ext>
            </a:extLst>
          </p:cNvPr>
          <p:cNvSpPr txBox="1"/>
          <p:nvPr/>
        </p:nvSpPr>
        <p:spPr>
          <a:xfrm>
            <a:off x="413190" y="786179"/>
            <a:ext cx="46229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defRPr>
                <a:solidFill>
                  <a:srgbClr val="181818"/>
                </a:solidFill>
                <a:latin typeface="Inter Medium"/>
                <a:ea typeface="Inter Medium"/>
                <a:cs typeface="Inter Medium"/>
                <a:sym typeface="Inter Medium"/>
              </a:defRPr>
            </a:pPr>
            <a:endParaRPr sz="9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89A0A-7C34-421C-A75E-C2F9254E1710}"/>
              </a:ext>
            </a:extLst>
          </p:cNvPr>
          <p:cNvGrpSpPr/>
          <p:nvPr/>
        </p:nvGrpSpPr>
        <p:grpSpPr>
          <a:xfrm>
            <a:off x="195988" y="165572"/>
            <a:ext cx="3180016" cy="662992"/>
            <a:chOff x="291140" y="217542"/>
            <a:chExt cx="2548448" cy="52066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43B222F3-2112-4EE4-94BF-60EDB0040697}"/>
                </a:ext>
              </a:extLst>
            </p:cNvPr>
            <p:cNvSpPr/>
            <p:nvPr/>
          </p:nvSpPr>
          <p:spPr>
            <a:xfrm>
              <a:off x="291140" y="217542"/>
              <a:ext cx="2239336" cy="520662"/>
            </a:xfrm>
            <a:prstGeom prst="roundRect">
              <a:avLst>
                <a:gd name="adj" fmla="val 50000"/>
              </a:avLst>
            </a:prstGeom>
            <a:solidFill>
              <a:srgbClr val="1A4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D9C5B09-38A6-4E23-8A60-EFE499C947B1}"/>
                </a:ext>
              </a:extLst>
            </p:cNvPr>
            <p:cNvGrpSpPr/>
            <p:nvPr/>
          </p:nvGrpSpPr>
          <p:grpSpPr>
            <a:xfrm>
              <a:off x="334001" y="249220"/>
              <a:ext cx="457308" cy="457306"/>
              <a:chOff x="334001" y="249220"/>
              <a:chExt cx="457308" cy="457306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6306B0C1-1B3A-452A-A6C1-09D16BB04751}"/>
                  </a:ext>
                </a:extLst>
              </p:cNvPr>
              <p:cNvSpPr/>
              <p:nvPr/>
            </p:nvSpPr>
            <p:spPr>
              <a:xfrm>
                <a:off x="334001" y="249220"/>
                <a:ext cx="457308" cy="4573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19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A8065D54-90A4-467E-985E-417C23CD739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34001" y="254922"/>
                <a:ext cx="457308" cy="445902"/>
                <a:chOff x="2287" y="1164"/>
                <a:chExt cx="1444" cy="1408"/>
              </a:xfrm>
              <a:solidFill>
                <a:srgbClr val="01459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5C8BF829-B35D-4D57-9EC3-B8D26E9A17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87" y="1164"/>
                  <a:ext cx="1444" cy="1408"/>
                </a:xfrm>
                <a:custGeom>
                  <a:avLst/>
                  <a:gdLst>
                    <a:gd name="T0" fmla="*/ 624 w 693"/>
                    <a:gd name="T1" fmla="*/ 138 h 677"/>
                    <a:gd name="T2" fmla="*/ 676 w 693"/>
                    <a:gd name="T3" fmla="*/ 240 h 677"/>
                    <a:gd name="T4" fmla="*/ 686 w 693"/>
                    <a:gd name="T5" fmla="*/ 401 h 677"/>
                    <a:gd name="T6" fmla="*/ 646 w 693"/>
                    <a:gd name="T7" fmla="*/ 509 h 677"/>
                    <a:gd name="T8" fmla="*/ 551 w 693"/>
                    <a:gd name="T9" fmla="*/ 613 h 677"/>
                    <a:gd name="T10" fmla="*/ 451 w 693"/>
                    <a:gd name="T11" fmla="*/ 660 h 677"/>
                    <a:gd name="T12" fmla="*/ 269 w 693"/>
                    <a:gd name="T13" fmla="*/ 667 h 677"/>
                    <a:gd name="T14" fmla="*/ 189 w 693"/>
                    <a:gd name="T15" fmla="*/ 639 h 677"/>
                    <a:gd name="T16" fmla="*/ 53 w 693"/>
                    <a:gd name="T17" fmla="*/ 520 h 677"/>
                    <a:gd name="T18" fmla="*/ 10 w 693"/>
                    <a:gd name="T19" fmla="*/ 422 h 677"/>
                    <a:gd name="T20" fmla="*/ 8 w 693"/>
                    <a:gd name="T21" fmla="*/ 272 h 677"/>
                    <a:gd name="T22" fmla="*/ 47 w 693"/>
                    <a:gd name="T23" fmla="*/ 167 h 677"/>
                    <a:gd name="T24" fmla="*/ 154 w 693"/>
                    <a:gd name="T25" fmla="*/ 56 h 677"/>
                    <a:gd name="T26" fmla="*/ 264 w 693"/>
                    <a:gd name="T27" fmla="*/ 9 h 677"/>
                    <a:gd name="T28" fmla="*/ 391 w 693"/>
                    <a:gd name="T29" fmla="*/ 4 h 677"/>
                    <a:gd name="T30" fmla="*/ 514 w 693"/>
                    <a:gd name="T31" fmla="*/ 60 h 677"/>
                    <a:gd name="T32" fmla="*/ 431 w 693"/>
                    <a:gd name="T33" fmla="*/ 25 h 677"/>
                    <a:gd name="T34" fmla="*/ 273 w 693"/>
                    <a:gd name="T35" fmla="*/ 23 h 677"/>
                    <a:gd name="T36" fmla="*/ 174 w 693"/>
                    <a:gd name="T37" fmla="*/ 61 h 677"/>
                    <a:gd name="T38" fmla="*/ 53 w 693"/>
                    <a:gd name="T39" fmla="*/ 189 h 677"/>
                    <a:gd name="T40" fmla="*/ 17 w 693"/>
                    <a:gd name="T41" fmla="*/ 352 h 677"/>
                    <a:gd name="T42" fmla="*/ 41 w 693"/>
                    <a:gd name="T43" fmla="*/ 462 h 677"/>
                    <a:gd name="T44" fmla="*/ 102 w 693"/>
                    <a:gd name="T45" fmla="*/ 557 h 677"/>
                    <a:gd name="T46" fmla="*/ 196 w 693"/>
                    <a:gd name="T47" fmla="*/ 627 h 677"/>
                    <a:gd name="T48" fmla="*/ 302 w 693"/>
                    <a:gd name="T49" fmla="*/ 658 h 677"/>
                    <a:gd name="T50" fmla="*/ 430 w 693"/>
                    <a:gd name="T51" fmla="*/ 651 h 677"/>
                    <a:gd name="T52" fmla="*/ 552 w 693"/>
                    <a:gd name="T53" fmla="*/ 593 h 677"/>
                    <a:gd name="T54" fmla="*/ 637 w 693"/>
                    <a:gd name="T55" fmla="*/ 495 h 677"/>
                    <a:gd name="T56" fmla="*/ 672 w 693"/>
                    <a:gd name="T57" fmla="*/ 397 h 677"/>
                    <a:gd name="T58" fmla="*/ 673 w 693"/>
                    <a:gd name="T59" fmla="*/ 292 h 677"/>
                    <a:gd name="T60" fmla="*/ 638 w 693"/>
                    <a:gd name="T61" fmla="*/ 250 h 677"/>
                    <a:gd name="T62" fmla="*/ 541 w 693"/>
                    <a:gd name="T63" fmla="*/ 289 h 677"/>
                    <a:gd name="T64" fmla="*/ 525 w 693"/>
                    <a:gd name="T65" fmla="*/ 401 h 677"/>
                    <a:gd name="T66" fmla="*/ 468 w 693"/>
                    <a:gd name="T67" fmla="*/ 473 h 677"/>
                    <a:gd name="T68" fmla="*/ 517 w 693"/>
                    <a:gd name="T69" fmla="*/ 399 h 677"/>
                    <a:gd name="T70" fmla="*/ 517 w 693"/>
                    <a:gd name="T71" fmla="*/ 278 h 677"/>
                    <a:gd name="T72" fmla="*/ 482 w 693"/>
                    <a:gd name="T73" fmla="*/ 292 h 677"/>
                    <a:gd name="T74" fmla="*/ 458 w 693"/>
                    <a:gd name="T75" fmla="*/ 332 h 677"/>
                    <a:gd name="T76" fmla="*/ 407 w 693"/>
                    <a:gd name="T77" fmla="*/ 404 h 677"/>
                    <a:gd name="T78" fmla="*/ 370 w 693"/>
                    <a:gd name="T79" fmla="*/ 483 h 677"/>
                    <a:gd name="T80" fmla="*/ 320 w 693"/>
                    <a:gd name="T81" fmla="*/ 466 h 677"/>
                    <a:gd name="T82" fmla="*/ 268 w 693"/>
                    <a:gd name="T83" fmla="*/ 385 h 677"/>
                    <a:gd name="T84" fmla="*/ 263 w 693"/>
                    <a:gd name="T85" fmla="*/ 328 h 677"/>
                    <a:gd name="T86" fmla="*/ 207 w 693"/>
                    <a:gd name="T87" fmla="*/ 282 h 677"/>
                    <a:gd name="T88" fmla="*/ 164 w 693"/>
                    <a:gd name="T89" fmla="*/ 338 h 677"/>
                    <a:gd name="T90" fmla="*/ 208 w 693"/>
                    <a:gd name="T91" fmla="*/ 457 h 677"/>
                    <a:gd name="T92" fmla="*/ 179 w 693"/>
                    <a:gd name="T93" fmla="*/ 430 h 677"/>
                    <a:gd name="T94" fmla="*/ 155 w 693"/>
                    <a:gd name="T95" fmla="*/ 323 h 677"/>
                    <a:gd name="T96" fmla="*/ 201 w 693"/>
                    <a:gd name="T97" fmla="*/ 219 h 677"/>
                    <a:gd name="T98" fmla="*/ 285 w 693"/>
                    <a:gd name="T99" fmla="*/ 162 h 677"/>
                    <a:gd name="T100" fmla="*/ 415 w 693"/>
                    <a:gd name="T101" fmla="*/ 164 h 677"/>
                    <a:gd name="T102" fmla="*/ 497 w 693"/>
                    <a:gd name="T103" fmla="*/ 226 h 677"/>
                    <a:gd name="T104" fmla="*/ 563 w 693"/>
                    <a:gd name="T105" fmla="*/ 236 h 677"/>
                    <a:gd name="T106" fmla="*/ 594 w 693"/>
                    <a:gd name="T107" fmla="*/ 219 h 677"/>
                    <a:gd name="T108" fmla="*/ 617 w 693"/>
                    <a:gd name="T109" fmla="*/ 153 h 677"/>
                    <a:gd name="T110" fmla="*/ 483 w 693"/>
                    <a:gd name="T111" fmla="*/ 223 h 677"/>
                    <a:gd name="T112" fmla="*/ 421 w 693"/>
                    <a:gd name="T113" fmla="*/ 176 h 677"/>
                    <a:gd name="T114" fmla="*/ 319 w 693"/>
                    <a:gd name="T115" fmla="*/ 162 h 677"/>
                    <a:gd name="T116" fmla="*/ 219 w 693"/>
                    <a:gd name="T117" fmla="*/ 212 h 677"/>
                    <a:gd name="T118" fmla="*/ 299 w 693"/>
                    <a:gd name="T119" fmla="*/ 268 h 677"/>
                    <a:gd name="T120" fmla="*/ 367 w 693"/>
                    <a:gd name="T121" fmla="*/ 251 h 677"/>
                    <a:gd name="T122" fmla="*/ 452 w 693"/>
                    <a:gd name="T123" fmla="*/ 253 h 677"/>
                    <a:gd name="T124" fmla="*/ 532 w 693"/>
                    <a:gd name="T125" fmla="*/ 272 h 6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93" h="677">
                      <a:moveTo>
                        <a:pt x="528" y="51"/>
                      </a:moveTo>
                      <a:cubicBezTo>
                        <a:pt x="529" y="52"/>
                        <a:pt x="529" y="51"/>
                        <a:pt x="530" y="51"/>
                      </a:cubicBezTo>
                      <a:cubicBezTo>
                        <a:pt x="532" y="54"/>
                        <a:pt x="537" y="54"/>
                        <a:pt x="538" y="57"/>
                      </a:cubicBezTo>
                      <a:cubicBezTo>
                        <a:pt x="541" y="57"/>
                        <a:pt x="542" y="60"/>
                        <a:pt x="544" y="60"/>
                      </a:cubicBezTo>
                      <a:cubicBezTo>
                        <a:pt x="546" y="61"/>
                        <a:pt x="547" y="63"/>
                        <a:pt x="549" y="63"/>
                      </a:cubicBezTo>
                      <a:cubicBezTo>
                        <a:pt x="551" y="66"/>
                        <a:pt x="554" y="67"/>
                        <a:pt x="555" y="70"/>
                      </a:cubicBezTo>
                      <a:cubicBezTo>
                        <a:pt x="558" y="70"/>
                        <a:pt x="560" y="72"/>
                        <a:pt x="562" y="75"/>
                      </a:cubicBezTo>
                      <a:cubicBezTo>
                        <a:pt x="565" y="76"/>
                        <a:pt x="568" y="79"/>
                        <a:pt x="571" y="81"/>
                      </a:cubicBezTo>
                      <a:cubicBezTo>
                        <a:pt x="572" y="82"/>
                        <a:pt x="572" y="83"/>
                        <a:pt x="572" y="84"/>
                      </a:cubicBezTo>
                      <a:cubicBezTo>
                        <a:pt x="573" y="84"/>
                        <a:pt x="574" y="84"/>
                        <a:pt x="574" y="84"/>
                      </a:cubicBezTo>
                      <a:cubicBezTo>
                        <a:pt x="577" y="88"/>
                        <a:pt x="582" y="89"/>
                        <a:pt x="584" y="93"/>
                      </a:cubicBezTo>
                      <a:cubicBezTo>
                        <a:pt x="587" y="94"/>
                        <a:pt x="589" y="97"/>
                        <a:pt x="591" y="100"/>
                      </a:cubicBezTo>
                      <a:cubicBezTo>
                        <a:pt x="594" y="102"/>
                        <a:pt x="597" y="104"/>
                        <a:pt x="598" y="108"/>
                      </a:cubicBezTo>
                      <a:cubicBezTo>
                        <a:pt x="602" y="112"/>
                        <a:pt x="606" y="116"/>
                        <a:pt x="609" y="119"/>
                      </a:cubicBezTo>
                      <a:cubicBezTo>
                        <a:pt x="609" y="120"/>
                        <a:pt x="608" y="120"/>
                        <a:pt x="608" y="121"/>
                      </a:cubicBezTo>
                      <a:cubicBezTo>
                        <a:pt x="609" y="122"/>
                        <a:pt x="610" y="121"/>
                        <a:pt x="611" y="122"/>
                      </a:cubicBezTo>
                      <a:cubicBezTo>
                        <a:pt x="612" y="124"/>
                        <a:pt x="614" y="125"/>
                        <a:pt x="615" y="126"/>
                      </a:cubicBezTo>
                      <a:cubicBezTo>
                        <a:pt x="616" y="127"/>
                        <a:pt x="617" y="128"/>
                        <a:pt x="617" y="129"/>
                      </a:cubicBezTo>
                      <a:cubicBezTo>
                        <a:pt x="618" y="130"/>
                        <a:pt x="618" y="130"/>
                        <a:pt x="618" y="131"/>
                      </a:cubicBezTo>
                      <a:cubicBezTo>
                        <a:pt x="619" y="132"/>
                        <a:pt x="619" y="132"/>
                        <a:pt x="620" y="132"/>
                      </a:cubicBezTo>
                      <a:cubicBezTo>
                        <a:pt x="621" y="133"/>
                        <a:pt x="622" y="136"/>
                        <a:pt x="624" y="138"/>
                      </a:cubicBezTo>
                      <a:cubicBezTo>
                        <a:pt x="624" y="138"/>
                        <a:pt x="625" y="139"/>
                        <a:pt x="626" y="140"/>
                      </a:cubicBezTo>
                      <a:cubicBezTo>
                        <a:pt x="626" y="140"/>
                        <a:pt x="626" y="141"/>
                        <a:pt x="626" y="141"/>
                      </a:cubicBezTo>
                      <a:cubicBezTo>
                        <a:pt x="627" y="142"/>
                        <a:pt x="628" y="142"/>
                        <a:pt x="628" y="142"/>
                      </a:cubicBezTo>
                      <a:cubicBezTo>
                        <a:pt x="629" y="143"/>
                        <a:pt x="629" y="144"/>
                        <a:pt x="630" y="144"/>
                      </a:cubicBezTo>
                      <a:cubicBezTo>
                        <a:pt x="630" y="145"/>
                        <a:pt x="630" y="145"/>
                        <a:pt x="630" y="146"/>
                      </a:cubicBezTo>
                      <a:cubicBezTo>
                        <a:pt x="634" y="151"/>
                        <a:pt x="638" y="156"/>
                        <a:pt x="641" y="162"/>
                      </a:cubicBezTo>
                      <a:cubicBezTo>
                        <a:pt x="642" y="163"/>
                        <a:pt x="642" y="164"/>
                        <a:pt x="643" y="164"/>
                      </a:cubicBezTo>
                      <a:cubicBezTo>
                        <a:pt x="643" y="166"/>
                        <a:pt x="644" y="168"/>
                        <a:pt x="645" y="169"/>
                      </a:cubicBezTo>
                      <a:cubicBezTo>
                        <a:pt x="646" y="172"/>
                        <a:pt x="649" y="174"/>
                        <a:pt x="650" y="177"/>
                      </a:cubicBezTo>
                      <a:cubicBezTo>
                        <a:pt x="650" y="177"/>
                        <a:pt x="650" y="178"/>
                        <a:pt x="650" y="179"/>
                      </a:cubicBezTo>
                      <a:cubicBezTo>
                        <a:pt x="651" y="180"/>
                        <a:pt x="652" y="180"/>
                        <a:pt x="652" y="181"/>
                      </a:cubicBezTo>
                      <a:cubicBezTo>
                        <a:pt x="652" y="182"/>
                        <a:pt x="652" y="182"/>
                        <a:pt x="652" y="183"/>
                      </a:cubicBezTo>
                      <a:cubicBezTo>
                        <a:pt x="654" y="187"/>
                        <a:pt x="656" y="190"/>
                        <a:pt x="658" y="193"/>
                      </a:cubicBezTo>
                      <a:cubicBezTo>
                        <a:pt x="659" y="195"/>
                        <a:pt x="660" y="198"/>
                        <a:pt x="661" y="200"/>
                      </a:cubicBezTo>
                      <a:cubicBezTo>
                        <a:pt x="660" y="202"/>
                        <a:pt x="662" y="202"/>
                        <a:pt x="663" y="204"/>
                      </a:cubicBezTo>
                      <a:cubicBezTo>
                        <a:pt x="663" y="204"/>
                        <a:pt x="663" y="205"/>
                        <a:pt x="664" y="206"/>
                      </a:cubicBezTo>
                      <a:cubicBezTo>
                        <a:pt x="665" y="209"/>
                        <a:pt x="667" y="214"/>
                        <a:pt x="669" y="218"/>
                      </a:cubicBezTo>
                      <a:cubicBezTo>
                        <a:pt x="669" y="218"/>
                        <a:pt x="670" y="219"/>
                        <a:pt x="670" y="220"/>
                      </a:cubicBezTo>
                      <a:cubicBezTo>
                        <a:pt x="671" y="222"/>
                        <a:pt x="671" y="225"/>
                        <a:pt x="673" y="226"/>
                      </a:cubicBezTo>
                      <a:cubicBezTo>
                        <a:pt x="672" y="229"/>
                        <a:pt x="674" y="230"/>
                        <a:pt x="674" y="231"/>
                      </a:cubicBezTo>
                      <a:cubicBezTo>
                        <a:pt x="675" y="234"/>
                        <a:pt x="676" y="237"/>
                        <a:pt x="676" y="240"/>
                      </a:cubicBezTo>
                      <a:cubicBezTo>
                        <a:pt x="677" y="241"/>
                        <a:pt x="678" y="242"/>
                        <a:pt x="678" y="244"/>
                      </a:cubicBezTo>
                      <a:cubicBezTo>
                        <a:pt x="678" y="245"/>
                        <a:pt x="678" y="246"/>
                        <a:pt x="678" y="247"/>
                      </a:cubicBezTo>
                      <a:cubicBezTo>
                        <a:pt x="679" y="248"/>
                        <a:pt x="679" y="248"/>
                        <a:pt x="680" y="249"/>
                      </a:cubicBezTo>
                      <a:cubicBezTo>
                        <a:pt x="680" y="250"/>
                        <a:pt x="680" y="252"/>
                        <a:pt x="680" y="253"/>
                      </a:cubicBezTo>
                      <a:cubicBezTo>
                        <a:pt x="681" y="254"/>
                        <a:pt x="682" y="256"/>
                        <a:pt x="682" y="257"/>
                      </a:cubicBezTo>
                      <a:cubicBezTo>
                        <a:pt x="682" y="258"/>
                        <a:pt x="682" y="259"/>
                        <a:pt x="682" y="260"/>
                      </a:cubicBezTo>
                      <a:cubicBezTo>
                        <a:pt x="683" y="266"/>
                        <a:pt x="685" y="273"/>
                        <a:pt x="686" y="278"/>
                      </a:cubicBezTo>
                      <a:cubicBezTo>
                        <a:pt x="686" y="280"/>
                        <a:pt x="687" y="281"/>
                        <a:pt x="687" y="282"/>
                      </a:cubicBezTo>
                      <a:cubicBezTo>
                        <a:pt x="687" y="283"/>
                        <a:pt x="687" y="284"/>
                        <a:pt x="687" y="286"/>
                      </a:cubicBezTo>
                      <a:cubicBezTo>
                        <a:pt x="687" y="286"/>
                        <a:pt x="688" y="287"/>
                        <a:pt x="688" y="288"/>
                      </a:cubicBezTo>
                      <a:cubicBezTo>
                        <a:pt x="688" y="289"/>
                        <a:pt x="688" y="291"/>
                        <a:pt x="688" y="292"/>
                      </a:cubicBezTo>
                      <a:cubicBezTo>
                        <a:pt x="688" y="294"/>
                        <a:pt x="690" y="296"/>
                        <a:pt x="689" y="298"/>
                      </a:cubicBezTo>
                      <a:cubicBezTo>
                        <a:pt x="691" y="302"/>
                        <a:pt x="689" y="310"/>
                        <a:pt x="691" y="313"/>
                      </a:cubicBezTo>
                      <a:cubicBezTo>
                        <a:pt x="692" y="330"/>
                        <a:pt x="693" y="347"/>
                        <a:pt x="692" y="364"/>
                      </a:cubicBezTo>
                      <a:cubicBezTo>
                        <a:pt x="691" y="366"/>
                        <a:pt x="691" y="368"/>
                        <a:pt x="690" y="370"/>
                      </a:cubicBezTo>
                      <a:cubicBezTo>
                        <a:pt x="690" y="371"/>
                        <a:pt x="690" y="372"/>
                        <a:pt x="690" y="373"/>
                      </a:cubicBezTo>
                      <a:cubicBezTo>
                        <a:pt x="690" y="376"/>
                        <a:pt x="689" y="378"/>
                        <a:pt x="689" y="381"/>
                      </a:cubicBezTo>
                      <a:cubicBezTo>
                        <a:pt x="688" y="385"/>
                        <a:pt x="689" y="389"/>
                        <a:pt x="688" y="392"/>
                      </a:cubicBezTo>
                      <a:cubicBezTo>
                        <a:pt x="688" y="393"/>
                        <a:pt x="687" y="394"/>
                        <a:pt x="687" y="395"/>
                      </a:cubicBezTo>
                      <a:cubicBezTo>
                        <a:pt x="687" y="396"/>
                        <a:pt x="687" y="397"/>
                        <a:pt x="687" y="398"/>
                      </a:cubicBezTo>
                      <a:cubicBezTo>
                        <a:pt x="687" y="399"/>
                        <a:pt x="686" y="400"/>
                        <a:pt x="686" y="401"/>
                      </a:cubicBezTo>
                      <a:cubicBezTo>
                        <a:pt x="685" y="402"/>
                        <a:pt x="686" y="402"/>
                        <a:pt x="686" y="403"/>
                      </a:cubicBezTo>
                      <a:cubicBezTo>
                        <a:pt x="685" y="406"/>
                        <a:pt x="684" y="408"/>
                        <a:pt x="683" y="410"/>
                      </a:cubicBezTo>
                      <a:cubicBezTo>
                        <a:pt x="684" y="412"/>
                        <a:pt x="683" y="413"/>
                        <a:pt x="683" y="415"/>
                      </a:cubicBezTo>
                      <a:cubicBezTo>
                        <a:pt x="682" y="416"/>
                        <a:pt x="683" y="417"/>
                        <a:pt x="683" y="418"/>
                      </a:cubicBezTo>
                      <a:cubicBezTo>
                        <a:pt x="682" y="420"/>
                        <a:pt x="681" y="422"/>
                        <a:pt x="680" y="425"/>
                      </a:cubicBezTo>
                      <a:cubicBezTo>
                        <a:pt x="679" y="428"/>
                        <a:pt x="679" y="431"/>
                        <a:pt x="678" y="434"/>
                      </a:cubicBezTo>
                      <a:cubicBezTo>
                        <a:pt x="678" y="435"/>
                        <a:pt x="677" y="437"/>
                        <a:pt x="676" y="439"/>
                      </a:cubicBezTo>
                      <a:cubicBezTo>
                        <a:pt x="676" y="440"/>
                        <a:pt x="676" y="441"/>
                        <a:pt x="676" y="442"/>
                      </a:cubicBezTo>
                      <a:cubicBezTo>
                        <a:pt x="676" y="443"/>
                        <a:pt x="674" y="446"/>
                        <a:pt x="674" y="448"/>
                      </a:cubicBezTo>
                      <a:cubicBezTo>
                        <a:pt x="672" y="452"/>
                        <a:pt x="671" y="457"/>
                        <a:pt x="669" y="461"/>
                      </a:cubicBezTo>
                      <a:cubicBezTo>
                        <a:pt x="670" y="463"/>
                        <a:pt x="668" y="464"/>
                        <a:pt x="667" y="465"/>
                      </a:cubicBezTo>
                      <a:cubicBezTo>
                        <a:pt x="668" y="468"/>
                        <a:pt x="665" y="470"/>
                        <a:pt x="664" y="472"/>
                      </a:cubicBezTo>
                      <a:cubicBezTo>
                        <a:pt x="663" y="474"/>
                        <a:pt x="663" y="476"/>
                        <a:pt x="663" y="478"/>
                      </a:cubicBezTo>
                      <a:cubicBezTo>
                        <a:pt x="662" y="479"/>
                        <a:pt x="660" y="481"/>
                        <a:pt x="660" y="482"/>
                      </a:cubicBezTo>
                      <a:cubicBezTo>
                        <a:pt x="659" y="485"/>
                        <a:pt x="659" y="487"/>
                        <a:pt x="657" y="488"/>
                      </a:cubicBezTo>
                      <a:cubicBezTo>
                        <a:pt x="657" y="489"/>
                        <a:pt x="657" y="490"/>
                        <a:pt x="657" y="490"/>
                      </a:cubicBezTo>
                      <a:cubicBezTo>
                        <a:pt x="656" y="491"/>
                        <a:pt x="655" y="492"/>
                        <a:pt x="655" y="494"/>
                      </a:cubicBezTo>
                      <a:cubicBezTo>
                        <a:pt x="654" y="494"/>
                        <a:pt x="653" y="494"/>
                        <a:pt x="653" y="495"/>
                      </a:cubicBezTo>
                      <a:cubicBezTo>
                        <a:pt x="653" y="496"/>
                        <a:pt x="653" y="496"/>
                        <a:pt x="652" y="497"/>
                      </a:cubicBezTo>
                      <a:cubicBezTo>
                        <a:pt x="651" y="499"/>
                        <a:pt x="650" y="501"/>
                        <a:pt x="649" y="503"/>
                      </a:cubicBezTo>
                      <a:cubicBezTo>
                        <a:pt x="648" y="505"/>
                        <a:pt x="647" y="507"/>
                        <a:pt x="646" y="509"/>
                      </a:cubicBezTo>
                      <a:cubicBezTo>
                        <a:pt x="644" y="514"/>
                        <a:pt x="639" y="517"/>
                        <a:pt x="638" y="523"/>
                      </a:cubicBezTo>
                      <a:cubicBezTo>
                        <a:pt x="634" y="526"/>
                        <a:pt x="632" y="532"/>
                        <a:pt x="628" y="535"/>
                      </a:cubicBezTo>
                      <a:cubicBezTo>
                        <a:pt x="628" y="537"/>
                        <a:pt x="626" y="539"/>
                        <a:pt x="625" y="540"/>
                      </a:cubicBezTo>
                      <a:cubicBezTo>
                        <a:pt x="622" y="545"/>
                        <a:pt x="617" y="547"/>
                        <a:pt x="615" y="553"/>
                      </a:cubicBezTo>
                      <a:cubicBezTo>
                        <a:pt x="613" y="553"/>
                        <a:pt x="613" y="555"/>
                        <a:pt x="612" y="555"/>
                      </a:cubicBezTo>
                      <a:cubicBezTo>
                        <a:pt x="612" y="557"/>
                        <a:pt x="611" y="557"/>
                        <a:pt x="611" y="558"/>
                      </a:cubicBezTo>
                      <a:cubicBezTo>
                        <a:pt x="610" y="558"/>
                        <a:pt x="610" y="558"/>
                        <a:pt x="609" y="559"/>
                      </a:cubicBezTo>
                      <a:cubicBezTo>
                        <a:pt x="608" y="562"/>
                        <a:pt x="605" y="562"/>
                        <a:pt x="605" y="566"/>
                      </a:cubicBezTo>
                      <a:cubicBezTo>
                        <a:pt x="604" y="566"/>
                        <a:pt x="603" y="567"/>
                        <a:pt x="603" y="568"/>
                      </a:cubicBezTo>
                      <a:cubicBezTo>
                        <a:pt x="601" y="568"/>
                        <a:pt x="599" y="570"/>
                        <a:pt x="598" y="572"/>
                      </a:cubicBezTo>
                      <a:cubicBezTo>
                        <a:pt x="595" y="574"/>
                        <a:pt x="593" y="577"/>
                        <a:pt x="590" y="580"/>
                      </a:cubicBezTo>
                      <a:cubicBezTo>
                        <a:pt x="589" y="581"/>
                        <a:pt x="588" y="581"/>
                        <a:pt x="587" y="583"/>
                      </a:cubicBezTo>
                      <a:cubicBezTo>
                        <a:pt x="586" y="583"/>
                        <a:pt x="586" y="584"/>
                        <a:pt x="585" y="585"/>
                      </a:cubicBezTo>
                      <a:cubicBezTo>
                        <a:pt x="584" y="585"/>
                        <a:pt x="583" y="585"/>
                        <a:pt x="583" y="586"/>
                      </a:cubicBezTo>
                      <a:cubicBezTo>
                        <a:pt x="582" y="586"/>
                        <a:pt x="582" y="587"/>
                        <a:pt x="581" y="588"/>
                      </a:cubicBezTo>
                      <a:cubicBezTo>
                        <a:pt x="580" y="588"/>
                        <a:pt x="579" y="588"/>
                        <a:pt x="579" y="589"/>
                      </a:cubicBezTo>
                      <a:cubicBezTo>
                        <a:pt x="578" y="590"/>
                        <a:pt x="578" y="592"/>
                        <a:pt x="576" y="592"/>
                      </a:cubicBezTo>
                      <a:cubicBezTo>
                        <a:pt x="574" y="595"/>
                        <a:pt x="571" y="596"/>
                        <a:pt x="568" y="598"/>
                      </a:cubicBezTo>
                      <a:cubicBezTo>
                        <a:pt x="566" y="600"/>
                        <a:pt x="565" y="602"/>
                        <a:pt x="563" y="603"/>
                      </a:cubicBezTo>
                      <a:cubicBezTo>
                        <a:pt x="560" y="605"/>
                        <a:pt x="557" y="607"/>
                        <a:pt x="555" y="610"/>
                      </a:cubicBezTo>
                      <a:cubicBezTo>
                        <a:pt x="553" y="610"/>
                        <a:pt x="552" y="611"/>
                        <a:pt x="551" y="613"/>
                      </a:cubicBezTo>
                      <a:cubicBezTo>
                        <a:pt x="550" y="613"/>
                        <a:pt x="550" y="612"/>
                        <a:pt x="549" y="612"/>
                      </a:cubicBezTo>
                      <a:cubicBezTo>
                        <a:pt x="547" y="614"/>
                        <a:pt x="546" y="615"/>
                        <a:pt x="544" y="617"/>
                      </a:cubicBezTo>
                      <a:cubicBezTo>
                        <a:pt x="542" y="617"/>
                        <a:pt x="540" y="618"/>
                        <a:pt x="539" y="619"/>
                      </a:cubicBezTo>
                      <a:cubicBezTo>
                        <a:pt x="538" y="620"/>
                        <a:pt x="537" y="621"/>
                        <a:pt x="536" y="622"/>
                      </a:cubicBezTo>
                      <a:cubicBezTo>
                        <a:pt x="535" y="623"/>
                        <a:pt x="533" y="623"/>
                        <a:pt x="532" y="625"/>
                      </a:cubicBezTo>
                      <a:cubicBezTo>
                        <a:pt x="531" y="625"/>
                        <a:pt x="531" y="625"/>
                        <a:pt x="530" y="625"/>
                      </a:cubicBezTo>
                      <a:cubicBezTo>
                        <a:pt x="528" y="627"/>
                        <a:pt x="525" y="628"/>
                        <a:pt x="523" y="629"/>
                      </a:cubicBezTo>
                      <a:cubicBezTo>
                        <a:pt x="520" y="631"/>
                        <a:pt x="518" y="633"/>
                        <a:pt x="516" y="634"/>
                      </a:cubicBezTo>
                      <a:cubicBezTo>
                        <a:pt x="513" y="635"/>
                        <a:pt x="510" y="636"/>
                        <a:pt x="508" y="637"/>
                      </a:cubicBezTo>
                      <a:cubicBezTo>
                        <a:pt x="507" y="638"/>
                        <a:pt x="507" y="637"/>
                        <a:pt x="506" y="637"/>
                      </a:cubicBezTo>
                      <a:cubicBezTo>
                        <a:pt x="505" y="638"/>
                        <a:pt x="504" y="639"/>
                        <a:pt x="503" y="640"/>
                      </a:cubicBezTo>
                      <a:cubicBezTo>
                        <a:pt x="503" y="640"/>
                        <a:pt x="503" y="640"/>
                        <a:pt x="502" y="640"/>
                      </a:cubicBezTo>
                      <a:cubicBezTo>
                        <a:pt x="500" y="641"/>
                        <a:pt x="498" y="642"/>
                        <a:pt x="497" y="644"/>
                      </a:cubicBezTo>
                      <a:cubicBezTo>
                        <a:pt x="493" y="644"/>
                        <a:pt x="491" y="646"/>
                        <a:pt x="489" y="647"/>
                      </a:cubicBezTo>
                      <a:cubicBezTo>
                        <a:pt x="483" y="647"/>
                        <a:pt x="482" y="651"/>
                        <a:pt x="476" y="650"/>
                      </a:cubicBezTo>
                      <a:cubicBezTo>
                        <a:pt x="475" y="651"/>
                        <a:pt x="474" y="654"/>
                        <a:pt x="472" y="653"/>
                      </a:cubicBezTo>
                      <a:cubicBezTo>
                        <a:pt x="469" y="655"/>
                        <a:pt x="466" y="655"/>
                        <a:pt x="463" y="656"/>
                      </a:cubicBezTo>
                      <a:cubicBezTo>
                        <a:pt x="462" y="656"/>
                        <a:pt x="461" y="657"/>
                        <a:pt x="460" y="657"/>
                      </a:cubicBezTo>
                      <a:cubicBezTo>
                        <a:pt x="460" y="658"/>
                        <a:pt x="458" y="658"/>
                        <a:pt x="457" y="658"/>
                      </a:cubicBezTo>
                      <a:cubicBezTo>
                        <a:pt x="456" y="658"/>
                        <a:pt x="455" y="659"/>
                        <a:pt x="454" y="659"/>
                      </a:cubicBezTo>
                      <a:cubicBezTo>
                        <a:pt x="453" y="660"/>
                        <a:pt x="452" y="659"/>
                        <a:pt x="451" y="660"/>
                      </a:cubicBezTo>
                      <a:cubicBezTo>
                        <a:pt x="449" y="660"/>
                        <a:pt x="447" y="662"/>
                        <a:pt x="445" y="662"/>
                      </a:cubicBezTo>
                      <a:cubicBezTo>
                        <a:pt x="444" y="663"/>
                        <a:pt x="442" y="662"/>
                        <a:pt x="441" y="663"/>
                      </a:cubicBezTo>
                      <a:cubicBezTo>
                        <a:pt x="440" y="663"/>
                        <a:pt x="439" y="664"/>
                        <a:pt x="439" y="664"/>
                      </a:cubicBezTo>
                      <a:cubicBezTo>
                        <a:pt x="437" y="665"/>
                        <a:pt x="436" y="664"/>
                        <a:pt x="435" y="665"/>
                      </a:cubicBezTo>
                      <a:cubicBezTo>
                        <a:pt x="427" y="666"/>
                        <a:pt x="419" y="668"/>
                        <a:pt x="412" y="670"/>
                      </a:cubicBezTo>
                      <a:cubicBezTo>
                        <a:pt x="408" y="671"/>
                        <a:pt x="405" y="671"/>
                        <a:pt x="401" y="672"/>
                      </a:cubicBezTo>
                      <a:cubicBezTo>
                        <a:pt x="398" y="672"/>
                        <a:pt x="396" y="673"/>
                        <a:pt x="393" y="673"/>
                      </a:cubicBezTo>
                      <a:cubicBezTo>
                        <a:pt x="388" y="674"/>
                        <a:pt x="383" y="674"/>
                        <a:pt x="378" y="674"/>
                      </a:cubicBezTo>
                      <a:cubicBezTo>
                        <a:pt x="376" y="674"/>
                        <a:pt x="375" y="675"/>
                        <a:pt x="374" y="675"/>
                      </a:cubicBezTo>
                      <a:cubicBezTo>
                        <a:pt x="369" y="675"/>
                        <a:pt x="365" y="675"/>
                        <a:pt x="360" y="675"/>
                      </a:cubicBezTo>
                      <a:cubicBezTo>
                        <a:pt x="358" y="676"/>
                        <a:pt x="356" y="676"/>
                        <a:pt x="353" y="676"/>
                      </a:cubicBezTo>
                      <a:cubicBezTo>
                        <a:pt x="348" y="676"/>
                        <a:pt x="341" y="677"/>
                        <a:pt x="336" y="675"/>
                      </a:cubicBezTo>
                      <a:cubicBezTo>
                        <a:pt x="333" y="676"/>
                        <a:pt x="330" y="675"/>
                        <a:pt x="326" y="675"/>
                      </a:cubicBezTo>
                      <a:cubicBezTo>
                        <a:pt x="321" y="675"/>
                        <a:pt x="316" y="675"/>
                        <a:pt x="313" y="674"/>
                      </a:cubicBezTo>
                      <a:cubicBezTo>
                        <a:pt x="309" y="675"/>
                        <a:pt x="302" y="673"/>
                        <a:pt x="298" y="672"/>
                      </a:cubicBezTo>
                      <a:cubicBezTo>
                        <a:pt x="296" y="672"/>
                        <a:pt x="293" y="672"/>
                        <a:pt x="290" y="672"/>
                      </a:cubicBezTo>
                      <a:cubicBezTo>
                        <a:pt x="290" y="672"/>
                        <a:pt x="289" y="671"/>
                        <a:pt x="289" y="671"/>
                      </a:cubicBezTo>
                      <a:cubicBezTo>
                        <a:pt x="286" y="670"/>
                        <a:pt x="283" y="671"/>
                        <a:pt x="280" y="670"/>
                      </a:cubicBezTo>
                      <a:cubicBezTo>
                        <a:pt x="279" y="670"/>
                        <a:pt x="278" y="669"/>
                        <a:pt x="278" y="669"/>
                      </a:cubicBezTo>
                      <a:cubicBezTo>
                        <a:pt x="276" y="669"/>
                        <a:pt x="275" y="669"/>
                        <a:pt x="274" y="669"/>
                      </a:cubicBezTo>
                      <a:cubicBezTo>
                        <a:pt x="273" y="669"/>
                        <a:pt x="271" y="668"/>
                        <a:pt x="269" y="667"/>
                      </a:cubicBezTo>
                      <a:cubicBezTo>
                        <a:pt x="268" y="667"/>
                        <a:pt x="267" y="667"/>
                        <a:pt x="266" y="667"/>
                      </a:cubicBezTo>
                      <a:cubicBezTo>
                        <a:pt x="265" y="667"/>
                        <a:pt x="264" y="666"/>
                        <a:pt x="263" y="666"/>
                      </a:cubicBezTo>
                      <a:cubicBezTo>
                        <a:pt x="261" y="665"/>
                        <a:pt x="259" y="665"/>
                        <a:pt x="257" y="665"/>
                      </a:cubicBezTo>
                      <a:cubicBezTo>
                        <a:pt x="256" y="665"/>
                        <a:pt x="255" y="663"/>
                        <a:pt x="253" y="663"/>
                      </a:cubicBezTo>
                      <a:cubicBezTo>
                        <a:pt x="253" y="663"/>
                        <a:pt x="252" y="663"/>
                        <a:pt x="251" y="663"/>
                      </a:cubicBezTo>
                      <a:cubicBezTo>
                        <a:pt x="250" y="663"/>
                        <a:pt x="250" y="662"/>
                        <a:pt x="249" y="662"/>
                      </a:cubicBezTo>
                      <a:cubicBezTo>
                        <a:pt x="247" y="661"/>
                        <a:pt x="244" y="661"/>
                        <a:pt x="241" y="660"/>
                      </a:cubicBezTo>
                      <a:cubicBezTo>
                        <a:pt x="241" y="660"/>
                        <a:pt x="240" y="659"/>
                        <a:pt x="240" y="659"/>
                      </a:cubicBezTo>
                      <a:cubicBezTo>
                        <a:pt x="239" y="659"/>
                        <a:pt x="238" y="659"/>
                        <a:pt x="237" y="659"/>
                      </a:cubicBezTo>
                      <a:cubicBezTo>
                        <a:pt x="236" y="658"/>
                        <a:pt x="235" y="658"/>
                        <a:pt x="234" y="657"/>
                      </a:cubicBezTo>
                      <a:cubicBezTo>
                        <a:pt x="234" y="657"/>
                        <a:pt x="233" y="658"/>
                        <a:pt x="232" y="657"/>
                      </a:cubicBezTo>
                      <a:cubicBezTo>
                        <a:pt x="230" y="657"/>
                        <a:pt x="230" y="654"/>
                        <a:pt x="227" y="656"/>
                      </a:cubicBezTo>
                      <a:cubicBezTo>
                        <a:pt x="227" y="655"/>
                        <a:pt x="226" y="654"/>
                        <a:pt x="226" y="654"/>
                      </a:cubicBezTo>
                      <a:cubicBezTo>
                        <a:pt x="225" y="654"/>
                        <a:pt x="225" y="655"/>
                        <a:pt x="224" y="654"/>
                      </a:cubicBezTo>
                      <a:cubicBezTo>
                        <a:pt x="222" y="652"/>
                        <a:pt x="217" y="652"/>
                        <a:pt x="214" y="651"/>
                      </a:cubicBezTo>
                      <a:cubicBezTo>
                        <a:pt x="213" y="650"/>
                        <a:pt x="213" y="650"/>
                        <a:pt x="212" y="649"/>
                      </a:cubicBezTo>
                      <a:cubicBezTo>
                        <a:pt x="211" y="649"/>
                        <a:pt x="210" y="649"/>
                        <a:pt x="208" y="649"/>
                      </a:cubicBezTo>
                      <a:cubicBezTo>
                        <a:pt x="207" y="648"/>
                        <a:pt x="205" y="647"/>
                        <a:pt x="204" y="646"/>
                      </a:cubicBezTo>
                      <a:cubicBezTo>
                        <a:pt x="202" y="645"/>
                        <a:pt x="201" y="645"/>
                        <a:pt x="199" y="644"/>
                      </a:cubicBezTo>
                      <a:cubicBezTo>
                        <a:pt x="198" y="644"/>
                        <a:pt x="197" y="643"/>
                        <a:pt x="196" y="642"/>
                      </a:cubicBezTo>
                      <a:cubicBezTo>
                        <a:pt x="193" y="642"/>
                        <a:pt x="190" y="641"/>
                        <a:pt x="189" y="639"/>
                      </a:cubicBezTo>
                      <a:cubicBezTo>
                        <a:pt x="185" y="639"/>
                        <a:pt x="182" y="635"/>
                        <a:pt x="179" y="634"/>
                      </a:cubicBezTo>
                      <a:cubicBezTo>
                        <a:pt x="176" y="632"/>
                        <a:pt x="173" y="631"/>
                        <a:pt x="170" y="630"/>
                      </a:cubicBezTo>
                      <a:cubicBezTo>
                        <a:pt x="170" y="629"/>
                        <a:pt x="169" y="629"/>
                        <a:pt x="169" y="628"/>
                      </a:cubicBezTo>
                      <a:cubicBezTo>
                        <a:pt x="163" y="626"/>
                        <a:pt x="159" y="623"/>
                        <a:pt x="154" y="620"/>
                      </a:cubicBezTo>
                      <a:cubicBezTo>
                        <a:pt x="154" y="620"/>
                        <a:pt x="153" y="619"/>
                        <a:pt x="153" y="618"/>
                      </a:cubicBezTo>
                      <a:cubicBezTo>
                        <a:pt x="149" y="618"/>
                        <a:pt x="146" y="615"/>
                        <a:pt x="144" y="612"/>
                      </a:cubicBezTo>
                      <a:cubicBezTo>
                        <a:pt x="141" y="610"/>
                        <a:pt x="137" y="609"/>
                        <a:pt x="135" y="607"/>
                      </a:cubicBezTo>
                      <a:cubicBezTo>
                        <a:pt x="133" y="605"/>
                        <a:pt x="131" y="603"/>
                        <a:pt x="128" y="602"/>
                      </a:cubicBezTo>
                      <a:cubicBezTo>
                        <a:pt x="127" y="600"/>
                        <a:pt x="124" y="597"/>
                        <a:pt x="122" y="596"/>
                      </a:cubicBezTo>
                      <a:cubicBezTo>
                        <a:pt x="120" y="594"/>
                        <a:pt x="119" y="594"/>
                        <a:pt x="118" y="592"/>
                      </a:cubicBezTo>
                      <a:cubicBezTo>
                        <a:pt x="117" y="592"/>
                        <a:pt x="116" y="592"/>
                        <a:pt x="115" y="591"/>
                      </a:cubicBezTo>
                      <a:cubicBezTo>
                        <a:pt x="114" y="590"/>
                        <a:pt x="114" y="589"/>
                        <a:pt x="113" y="588"/>
                      </a:cubicBezTo>
                      <a:cubicBezTo>
                        <a:pt x="112" y="587"/>
                        <a:pt x="110" y="586"/>
                        <a:pt x="109" y="585"/>
                      </a:cubicBezTo>
                      <a:cubicBezTo>
                        <a:pt x="108" y="584"/>
                        <a:pt x="108" y="583"/>
                        <a:pt x="107" y="583"/>
                      </a:cubicBezTo>
                      <a:cubicBezTo>
                        <a:pt x="104" y="580"/>
                        <a:pt x="100" y="577"/>
                        <a:pt x="98" y="574"/>
                      </a:cubicBezTo>
                      <a:cubicBezTo>
                        <a:pt x="94" y="571"/>
                        <a:pt x="91" y="567"/>
                        <a:pt x="87" y="563"/>
                      </a:cubicBezTo>
                      <a:cubicBezTo>
                        <a:pt x="84" y="560"/>
                        <a:pt x="82" y="557"/>
                        <a:pt x="79" y="554"/>
                      </a:cubicBezTo>
                      <a:cubicBezTo>
                        <a:pt x="75" y="547"/>
                        <a:pt x="68" y="543"/>
                        <a:pt x="65" y="535"/>
                      </a:cubicBezTo>
                      <a:cubicBezTo>
                        <a:pt x="65" y="534"/>
                        <a:pt x="64" y="534"/>
                        <a:pt x="63" y="534"/>
                      </a:cubicBezTo>
                      <a:cubicBezTo>
                        <a:pt x="63" y="532"/>
                        <a:pt x="61" y="531"/>
                        <a:pt x="60" y="529"/>
                      </a:cubicBezTo>
                      <a:cubicBezTo>
                        <a:pt x="58" y="526"/>
                        <a:pt x="56" y="522"/>
                        <a:pt x="53" y="520"/>
                      </a:cubicBezTo>
                      <a:cubicBezTo>
                        <a:pt x="54" y="517"/>
                        <a:pt x="51" y="518"/>
                        <a:pt x="51" y="515"/>
                      </a:cubicBezTo>
                      <a:cubicBezTo>
                        <a:pt x="49" y="513"/>
                        <a:pt x="48" y="511"/>
                        <a:pt x="46" y="508"/>
                      </a:cubicBezTo>
                      <a:cubicBezTo>
                        <a:pt x="43" y="504"/>
                        <a:pt x="42" y="500"/>
                        <a:pt x="39" y="496"/>
                      </a:cubicBezTo>
                      <a:cubicBezTo>
                        <a:pt x="39" y="493"/>
                        <a:pt x="37" y="492"/>
                        <a:pt x="36" y="490"/>
                      </a:cubicBezTo>
                      <a:cubicBezTo>
                        <a:pt x="34" y="486"/>
                        <a:pt x="33" y="481"/>
                        <a:pt x="30" y="478"/>
                      </a:cubicBezTo>
                      <a:cubicBezTo>
                        <a:pt x="30" y="477"/>
                        <a:pt x="30" y="477"/>
                        <a:pt x="30" y="476"/>
                      </a:cubicBezTo>
                      <a:cubicBezTo>
                        <a:pt x="30" y="475"/>
                        <a:pt x="29" y="475"/>
                        <a:pt x="28" y="473"/>
                      </a:cubicBezTo>
                      <a:cubicBezTo>
                        <a:pt x="28" y="473"/>
                        <a:pt x="29" y="472"/>
                        <a:pt x="29" y="472"/>
                      </a:cubicBezTo>
                      <a:cubicBezTo>
                        <a:pt x="28" y="471"/>
                        <a:pt x="27" y="470"/>
                        <a:pt x="26" y="470"/>
                      </a:cubicBezTo>
                      <a:cubicBezTo>
                        <a:pt x="26" y="468"/>
                        <a:pt x="26" y="466"/>
                        <a:pt x="25" y="464"/>
                      </a:cubicBezTo>
                      <a:cubicBezTo>
                        <a:pt x="24" y="463"/>
                        <a:pt x="23" y="462"/>
                        <a:pt x="23" y="461"/>
                      </a:cubicBezTo>
                      <a:cubicBezTo>
                        <a:pt x="23" y="460"/>
                        <a:pt x="23" y="459"/>
                        <a:pt x="23" y="458"/>
                      </a:cubicBezTo>
                      <a:cubicBezTo>
                        <a:pt x="22" y="455"/>
                        <a:pt x="19" y="451"/>
                        <a:pt x="18" y="449"/>
                      </a:cubicBezTo>
                      <a:cubicBezTo>
                        <a:pt x="18" y="448"/>
                        <a:pt x="18" y="447"/>
                        <a:pt x="18" y="446"/>
                      </a:cubicBezTo>
                      <a:cubicBezTo>
                        <a:pt x="18" y="445"/>
                        <a:pt x="17" y="444"/>
                        <a:pt x="17" y="443"/>
                      </a:cubicBezTo>
                      <a:cubicBezTo>
                        <a:pt x="17" y="442"/>
                        <a:pt x="17" y="441"/>
                        <a:pt x="16" y="440"/>
                      </a:cubicBezTo>
                      <a:cubicBezTo>
                        <a:pt x="16" y="439"/>
                        <a:pt x="15" y="438"/>
                        <a:pt x="15" y="437"/>
                      </a:cubicBezTo>
                      <a:cubicBezTo>
                        <a:pt x="14" y="435"/>
                        <a:pt x="14" y="433"/>
                        <a:pt x="14" y="431"/>
                      </a:cubicBezTo>
                      <a:cubicBezTo>
                        <a:pt x="13" y="430"/>
                        <a:pt x="12" y="429"/>
                        <a:pt x="12" y="428"/>
                      </a:cubicBezTo>
                      <a:cubicBezTo>
                        <a:pt x="12" y="427"/>
                        <a:pt x="12" y="426"/>
                        <a:pt x="11" y="424"/>
                      </a:cubicBezTo>
                      <a:cubicBezTo>
                        <a:pt x="11" y="424"/>
                        <a:pt x="10" y="423"/>
                        <a:pt x="10" y="422"/>
                      </a:cubicBezTo>
                      <a:cubicBezTo>
                        <a:pt x="10" y="420"/>
                        <a:pt x="10" y="419"/>
                        <a:pt x="10" y="418"/>
                      </a:cubicBezTo>
                      <a:cubicBezTo>
                        <a:pt x="10" y="416"/>
                        <a:pt x="9" y="415"/>
                        <a:pt x="9" y="414"/>
                      </a:cubicBezTo>
                      <a:cubicBezTo>
                        <a:pt x="9" y="413"/>
                        <a:pt x="9" y="412"/>
                        <a:pt x="9" y="411"/>
                      </a:cubicBezTo>
                      <a:cubicBezTo>
                        <a:pt x="8" y="411"/>
                        <a:pt x="8" y="410"/>
                        <a:pt x="7" y="409"/>
                      </a:cubicBezTo>
                      <a:cubicBezTo>
                        <a:pt x="7" y="407"/>
                        <a:pt x="7" y="405"/>
                        <a:pt x="7" y="403"/>
                      </a:cubicBezTo>
                      <a:cubicBezTo>
                        <a:pt x="7" y="402"/>
                        <a:pt x="6" y="401"/>
                        <a:pt x="6" y="401"/>
                      </a:cubicBezTo>
                      <a:cubicBezTo>
                        <a:pt x="5" y="399"/>
                        <a:pt x="6" y="397"/>
                        <a:pt x="5" y="396"/>
                      </a:cubicBezTo>
                      <a:cubicBezTo>
                        <a:pt x="5" y="394"/>
                        <a:pt x="4" y="393"/>
                        <a:pt x="5" y="391"/>
                      </a:cubicBezTo>
                      <a:cubicBezTo>
                        <a:pt x="4" y="389"/>
                        <a:pt x="4" y="386"/>
                        <a:pt x="3" y="385"/>
                      </a:cubicBezTo>
                      <a:cubicBezTo>
                        <a:pt x="3" y="380"/>
                        <a:pt x="3" y="375"/>
                        <a:pt x="2" y="369"/>
                      </a:cubicBezTo>
                      <a:cubicBezTo>
                        <a:pt x="2" y="368"/>
                        <a:pt x="1" y="367"/>
                        <a:pt x="1" y="367"/>
                      </a:cubicBezTo>
                      <a:cubicBezTo>
                        <a:pt x="1" y="366"/>
                        <a:pt x="1" y="364"/>
                        <a:pt x="1" y="363"/>
                      </a:cubicBezTo>
                      <a:cubicBezTo>
                        <a:pt x="1" y="354"/>
                        <a:pt x="0" y="344"/>
                        <a:pt x="1" y="335"/>
                      </a:cubicBezTo>
                      <a:cubicBezTo>
                        <a:pt x="1" y="331"/>
                        <a:pt x="0" y="327"/>
                        <a:pt x="0" y="323"/>
                      </a:cubicBezTo>
                      <a:cubicBezTo>
                        <a:pt x="0" y="322"/>
                        <a:pt x="1" y="321"/>
                        <a:pt x="1" y="320"/>
                      </a:cubicBezTo>
                      <a:cubicBezTo>
                        <a:pt x="2" y="318"/>
                        <a:pt x="1" y="315"/>
                        <a:pt x="1" y="313"/>
                      </a:cubicBezTo>
                      <a:cubicBezTo>
                        <a:pt x="2" y="311"/>
                        <a:pt x="2" y="309"/>
                        <a:pt x="2" y="307"/>
                      </a:cubicBezTo>
                      <a:cubicBezTo>
                        <a:pt x="3" y="304"/>
                        <a:pt x="3" y="301"/>
                        <a:pt x="3" y="298"/>
                      </a:cubicBezTo>
                      <a:cubicBezTo>
                        <a:pt x="4" y="294"/>
                        <a:pt x="4" y="289"/>
                        <a:pt x="5" y="285"/>
                      </a:cubicBezTo>
                      <a:cubicBezTo>
                        <a:pt x="5" y="284"/>
                        <a:pt x="5" y="284"/>
                        <a:pt x="5" y="283"/>
                      </a:cubicBezTo>
                      <a:cubicBezTo>
                        <a:pt x="7" y="279"/>
                        <a:pt x="6" y="275"/>
                        <a:pt x="8" y="272"/>
                      </a:cubicBezTo>
                      <a:cubicBezTo>
                        <a:pt x="8" y="271"/>
                        <a:pt x="7" y="270"/>
                        <a:pt x="7" y="268"/>
                      </a:cubicBezTo>
                      <a:cubicBezTo>
                        <a:pt x="7" y="268"/>
                        <a:pt x="8" y="267"/>
                        <a:pt x="9" y="266"/>
                      </a:cubicBezTo>
                      <a:cubicBezTo>
                        <a:pt x="9" y="265"/>
                        <a:pt x="9" y="264"/>
                        <a:pt x="9" y="263"/>
                      </a:cubicBezTo>
                      <a:cubicBezTo>
                        <a:pt x="9" y="262"/>
                        <a:pt x="10" y="261"/>
                        <a:pt x="10" y="260"/>
                      </a:cubicBezTo>
                      <a:cubicBezTo>
                        <a:pt x="10" y="259"/>
                        <a:pt x="10" y="258"/>
                        <a:pt x="10" y="257"/>
                      </a:cubicBezTo>
                      <a:cubicBezTo>
                        <a:pt x="10" y="256"/>
                        <a:pt x="11" y="255"/>
                        <a:pt x="11" y="255"/>
                      </a:cubicBezTo>
                      <a:cubicBezTo>
                        <a:pt x="13" y="251"/>
                        <a:pt x="13" y="247"/>
                        <a:pt x="14" y="243"/>
                      </a:cubicBezTo>
                      <a:cubicBezTo>
                        <a:pt x="14" y="242"/>
                        <a:pt x="15" y="240"/>
                        <a:pt x="15" y="239"/>
                      </a:cubicBezTo>
                      <a:cubicBezTo>
                        <a:pt x="16" y="237"/>
                        <a:pt x="17" y="235"/>
                        <a:pt x="18" y="234"/>
                      </a:cubicBezTo>
                      <a:cubicBezTo>
                        <a:pt x="19" y="231"/>
                        <a:pt x="19" y="228"/>
                        <a:pt x="20" y="226"/>
                      </a:cubicBezTo>
                      <a:cubicBezTo>
                        <a:pt x="20" y="225"/>
                        <a:pt x="21" y="224"/>
                        <a:pt x="21" y="223"/>
                      </a:cubicBezTo>
                      <a:cubicBezTo>
                        <a:pt x="22" y="222"/>
                        <a:pt x="21" y="221"/>
                        <a:pt x="22" y="220"/>
                      </a:cubicBezTo>
                      <a:cubicBezTo>
                        <a:pt x="22" y="218"/>
                        <a:pt x="24" y="217"/>
                        <a:pt x="25" y="215"/>
                      </a:cubicBezTo>
                      <a:cubicBezTo>
                        <a:pt x="24" y="210"/>
                        <a:pt x="28" y="209"/>
                        <a:pt x="28" y="205"/>
                      </a:cubicBezTo>
                      <a:cubicBezTo>
                        <a:pt x="30" y="204"/>
                        <a:pt x="30" y="201"/>
                        <a:pt x="32" y="200"/>
                      </a:cubicBezTo>
                      <a:cubicBezTo>
                        <a:pt x="31" y="197"/>
                        <a:pt x="33" y="196"/>
                        <a:pt x="34" y="193"/>
                      </a:cubicBezTo>
                      <a:cubicBezTo>
                        <a:pt x="34" y="192"/>
                        <a:pt x="34" y="191"/>
                        <a:pt x="34" y="190"/>
                      </a:cubicBezTo>
                      <a:cubicBezTo>
                        <a:pt x="35" y="190"/>
                        <a:pt x="36" y="189"/>
                        <a:pt x="36" y="188"/>
                      </a:cubicBezTo>
                      <a:cubicBezTo>
                        <a:pt x="37" y="188"/>
                        <a:pt x="37" y="186"/>
                        <a:pt x="37" y="186"/>
                      </a:cubicBezTo>
                      <a:cubicBezTo>
                        <a:pt x="39" y="182"/>
                        <a:pt x="42" y="180"/>
                        <a:pt x="42" y="175"/>
                      </a:cubicBezTo>
                      <a:cubicBezTo>
                        <a:pt x="44" y="173"/>
                        <a:pt x="47" y="171"/>
                        <a:pt x="47" y="167"/>
                      </a:cubicBezTo>
                      <a:cubicBezTo>
                        <a:pt x="48" y="167"/>
                        <a:pt x="49" y="166"/>
                        <a:pt x="49" y="166"/>
                      </a:cubicBezTo>
                      <a:cubicBezTo>
                        <a:pt x="50" y="163"/>
                        <a:pt x="52" y="161"/>
                        <a:pt x="53" y="159"/>
                      </a:cubicBezTo>
                      <a:cubicBezTo>
                        <a:pt x="54" y="156"/>
                        <a:pt x="56" y="153"/>
                        <a:pt x="59" y="152"/>
                      </a:cubicBezTo>
                      <a:cubicBezTo>
                        <a:pt x="59" y="149"/>
                        <a:pt x="60" y="148"/>
                        <a:pt x="62" y="147"/>
                      </a:cubicBezTo>
                      <a:cubicBezTo>
                        <a:pt x="62" y="147"/>
                        <a:pt x="61" y="146"/>
                        <a:pt x="61" y="146"/>
                      </a:cubicBezTo>
                      <a:cubicBezTo>
                        <a:pt x="62" y="145"/>
                        <a:pt x="63" y="144"/>
                        <a:pt x="63" y="142"/>
                      </a:cubicBezTo>
                      <a:cubicBezTo>
                        <a:pt x="64" y="142"/>
                        <a:pt x="65" y="140"/>
                        <a:pt x="66" y="139"/>
                      </a:cubicBezTo>
                      <a:cubicBezTo>
                        <a:pt x="67" y="136"/>
                        <a:pt x="68" y="134"/>
                        <a:pt x="71" y="133"/>
                      </a:cubicBezTo>
                      <a:cubicBezTo>
                        <a:pt x="71" y="133"/>
                        <a:pt x="71" y="133"/>
                        <a:pt x="71" y="132"/>
                      </a:cubicBezTo>
                      <a:cubicBezTo>
                        <a:pt x="73" y="131"/>
                        <a:pt x="74" y="128"/>
                        <a:pt x="76" y="127"/>
                      </a:cubicBezTo>
                      <a:cubicBezTo>
                        <a:pt x="78" y="122"/>
                        <a:pt x="83" y="120"/>
                        <a:pt x="85" y="115"/>
                      </a:cubicBezTo>
                      <a:cubicBezTo>
                        <a:pt x="88" y="112"/>
                        <a:pt x="92" y="108"/>
                        <a:pt x="95" y="104"/>
                      </a:cubicBezTo>
                      <a:cubicBezTo>
                        <a:pt x="95" y="104"/>
                        <a:pt x="96" y="104"/>
                        <a:pt x="96" y="104"/>
                      </a:cubicBezTo>
                      <a:cubicBezTo>
                        <a:pt x="98" y="100"/>
                        <a:pt x="101" y="99"/>
                        <a:pt x="104" y="96"/>
                      </a:cubicBezTo>
                      <a:cubicBezTo>
                        <a:pt x="104" y="95"/>
                        <a:pt x="105" y="95"/>
                        <a:pt x="106" y="95"/>
                      </a:cubicBezTo>
                      <a:cubicBezTo>
                        <a:pt x="107" y="93"/>
                        <a:pt x="108" y="91"/>
                        <a:pt x="110" y="90"/>
                      </a:cubicBezTo>
                      <a:cubicBezTo>
                        <a:pt x="111" y="90"/>
                        <a:pt x="111" y="89"/>
                        <a:pt x="111" y="88"/>
                      </a:cubicBezTo>
                      <a:cubicBezTo>
                        <a:pt x="115" y="86"/>
                        <a:pt x="118" y="82"/>
                        <a:pt x="122" y="79"/>
                      </a:cubicBezTo>
                      <a:cubicBezTo>
                        <a:pt x="129" y="75"/>
                        <a:pt x="133" y="68"/>
                        <a:pt x="141" y="65"/>
                      </a:cubicBezTo>
                      <a:cubicBezTo>
                        <a:pt x="142" y="65"/>
                        <a:pt x="142" y="64"/>
                        <a:pt x="142" y="63"/>
                      </a:cubicBezTo>
                      <a:cubicBezTo>
                        <a:pt x="146" y="61"/>
                        <a:pt x="150" y="59"/>
                        <a:pt x="154" y="56"/>
                      </a:cubicBezTo>
                      <a:cubicBezTo>
                        <a:pt x="155" y="56"/>
                        <a:pt x="155" y="55"/>
                        <a:pt x="156" y="55"/>
                      </a:cubicBezTo>
                      <a:cubicBezTo>
                        <a:pt x="157" y="54"/>
                        <a:pt x="158" y="54"/>
                        <a:pt x="158" y="54"/>
                      </a:cubicBezTo>
                      <a:cubicBezTo>
                        <a:pt x="159" y="53"/>
                        <a:pt x="160" y="52"/>
                        <a:pt x="161" y="51"/>
                      </a:cubicBezTo>
                      <a:cubicBezTo>
                        <a:pt x="162" y="50"/>
                        <a:pt x="164" y="50"/>
                        <a:pt x="166" y="49"/>
                      </a:cubicBezTo>
                      <a:cubicBezTo>
                        <a:pt x="167" y="48"/>
                        <a:pt x="167" y="48"/>
                        <a:pt x="168" y="47"/>
                      </a:cubicBezTo>
                      <a:cubicBezTo>
                        <a:pt x="170" y="46"/>
                        <a:pt x="173" y="45"/>
                        <a:pt x="175" y="44"/>
                      </a:cubicBezTo>
                      <a:cubicBezTo>
                        <a:pt x="176" y="44"/>
                        <a:pt x="176" y="43"/>
                        <a:pt x="177" y="42"/>
                      </a:cubicBezTo>
                      <a:cubicBezTo>
                        <a:pt x="179" y="41"/>
                        <a:pt x="182" y="41"/>
                        <a:pt x="183" y="39"/>
                      </a:cubicBezTo>
                      <a:cubicBezTo>
                        <a:pt x="185" y="38"/>
                        <a:pt x="187" y="37"/>
                        <a:pt x="189" y="36"/>
                      </a:cubicBezTo>
                      <a:cubicBezTo>
                        <a:pt x="190" y="36"/>
                        <a:pt x="191" y="35"/>
                        <a:pt x="192" y="34"/>
                      </a:cubicBezTo>
                      <a:cubicBezTo>
                        <a:pt x="192" y="34"/>
                        <a:pt x="193" y="34"/>
                        <a:pt x="194" y="34"/>
                      </a:cubicBezTo>
                      <a:cubicBezTo>
                        <a:pt x="196" y="33"/>
                        <a:pt x="197" y="32"/>
                        <a:pt x="199" y="31"/>
                      </a:cubicBezTo>
                      <a:cubicBezTo>
                        <a:pt x="201" y="30"/>
                        <a:pt x="202" y="30"/>
                        <a:pt x="204" y="29"/>
                      </a:cubicBezTo>
                      <a:cubicBezTo>
                        <a:pt x="206" y="29"/>
                        <a:pt x="207" y="28"/>
                        <a:pt x="210" y="27"/>
                      </a:cubicBezTo>
                      <a:cubicBezTo>
                        <a:pt x="214" y="26"/>
                        <a:pt x="217" y="24"/>
                        <a:pt x="221" y="23"/>
                      </a:cubicBezTo>
                      <a:cubicBezTo>
                        <a:pt x="225" y="22"/>
                        <a:pt x="228" y="19"/>
                        <a:pt x="231" y="19"/>
                      </a:cubicBezTo>
                      <a:cubicBezTo>
                        <a:pt x="231" y="19"/>
                        <a:pt x="233" y="19"/>
                        <a:pt x="234" y="19"/>
                      </a:cubicBezTo>
                      <a:cubicBezTo>
                        <a:pt x="235" y="18"/>
                        <a:pt x="236" y="17"/>
                        <a:pt x="237" y="17"/>
                      </a:cubicBezTo>
                      <a:cubicBezTo>
                        <a:pt x="238" y="16"/>
                        <a:pt x="240" y="17"/>
                        <a:pt x="241" y="16"/>
                      </a:cubicBezTo>
                      <a:cubicBezTo>
                        <a:pt x="245" y="15"/>
                        <a:pt x="250" y="13"/>
                        <a:pt x="254" y="13"/>
                      </a:cubicBezTo>
                      <a:cubicBezTo>
                        <a:pt x="258" y="12"/>
                        <a:pt x="261" y="11"/>
                        <a:pt x="264" y="9"/>
                      </a:cubicBezTo>
                      <a:cubicBezTo>
                        <a:pt x="265" y="9"/>
                        <a:pt x="268" y="10"/>
                        <a:pt x="270" y="8"/>
                      </a:cubicBezTo>
                      <a:cubicBezTo>
                        <a:pt x="272" y="8"/>
                        <a:pt x="273" y="8"/>
                        <a:pt x="274" y="7"/>
                      </a:cubicBezTo>
                      <a:cubicBezTo>
                        <a:pt x="281" y="6"/>
                        <a:pt x="288" y="5"/>
                        <a:pt x="295" y="4"/>
                      </a:cubicBezTo>
                      <a:cubicBezTo>
                        <a:pt x="297" y="4"/>
                        <a:pt x="299" y="3"/>
                        <a:pt x="300" y="3"/>
                      </a:cubicBezTo>
                      <a:cubicBezTo>
                        <a:pt x="303" y="3"/>
                        <a:pt x="305" y="3"/>
                        <a:pt x="307" y="3"/>
                      </a:cubicBezTo>
                      <a:cubicBezTo>
                        <a:pt x="309" y="2"/>
                        <a:pt x="312" y="1"/>
                        <a:pt x="314" y="1"/>
                      </a:cubicBezTo>
                      <a:cubicBezTo>
                        <a:pt x="317" y="1"/>
                        <a:pt x="320" y="2"/>
                        <a:pt x="323" y="1"/>
                      </a:cubicBezTo>
                      <a:cubicBezTo>
                        <a:pt x="323" y="1"/>
                        <a:pt x="324" y="1"/>
                        <a:pt x="325" y="0"/>
                      </a:cubicBezTo>
                      <a:cubicBezTo>
                        <a:pt x="327" y="0"/>
                        <a:pt x="328" y="1"/>
                        <a:pt x="330" y="1"/>
                      </a:cubicBezTo>
                      <a:cubicBezTo>
                        <a:pt x="330" y="1"/>
                        <a:pt x="331" y="0"/>
                        <a:pt x="332" y="0"/>
                      </a:cubicBezTo>
                      <a:cubicBezTo>
                        <a:pt x="334" y="0"/>
                        <a:pt x="336" y="1"/>
                        <a:pt x="337" y="1"/>
                      </a:cubicBezTo>
                      <a:cubicBezTo>
                        <a:pt x="339" y="1"/>
                        <a:pt x="340" y="0"/>
                        <a:pt x="341" y="0"/>
                      </a:cubicBezTo>
                      <a:cubicBezTo>
                        <a:pt x="343" y="0"/>
                        <a:pt x="344" y="0"/>
                        <a:pt x="345" y="0"/>
                      </a:cubicBezTo>
                      <a:cubicBezTo>
                        <a:pt x="346" y="0"/>
                        <a:pt x="346" y="0"/>
                        <a:pt x="347" y="0"/>
                      </a:cubicBezTo>
                      <a:cubicBezTo>
                        <a:pt x="350" y="0"/>
                        <a:pt x="353" y="1"/>
                        <a:pt x="355" y="1"/>
                      </a:cubicBezTo>
                      <a:cubicBezTo>
                        <a:pt x="356" y="1"/>
                        <a:pt x="357" y="0"/>
                        <a:pt x="358" y="0"/>
                      </a:cubicBezTo>
                      <a:cubicBezTo>
                        <a:pt x="359" y="0"/>
                        <a:pt x="359" y="1"/>
                        <a:pt x="360" y="1"/>
                      </a:cubicBezTo>
                      <a:cubicBezTo>
                        <a:pt x="365" y="2"/>
                        <a:pt x="372" y="1"/>
                        <a:pt x="378" y="1"/>
                      </a:cubicBezTo>
                      <a:cubicBezTo>
                        <a:pt x="380" y="1"/>
                        <a:pt x="383" y="2"/>
                        <a:pt x="385" y="3"/>
                      </a:cubicBezTo>
                      <a:cubicBezTo>
                        <a:pt x="386" y="3"/>
                        <a:pt x="387" y="3"/>
                        <a:pt x="388" y="3"/>
                      </a:cubicBezTo>
                      <a:cubicBezTo>
                        <a:pt x="389" y="3"/>
                        <a:pt x="390" y="3"/>
                        <a:pt x="391" y="4"/>
                      </a:cubicBezTo>
                      <a:cubicBezTo>
                        <a:pt x="393" y="4"/>
                        <a:pt x="395" y="3"/>
                        <a:pt x="396" y="4"/>
                      </a:cubicBezTo>
                      <a:cubicBezTo>
                        <a:pt x="407" y="4"/>
                        <a:pt x="414" y="7"/>
                        <a:pt x="422" y="9"/>
                      </a:cubicBezTo>
                      <a:cubicBezTo>
                        <a:pt x="423" y="9"/>
                        <a:pt x="424" y="10"/>
                        <a:pt x="425" y="10"/>
                      </a:cubicBezTo>
                      <a:cubicBezTo>
                        <a:pt x="429" y="9"/>
                        <a:pt x="435" y="11"/>
                        <a:pt x="439" y="13"/>
                      </a:cubicBezTo>
                      <a:cubicBezTo>
                        <a:pt x="443" y="14"/>
                        <a:pt x="447" y="14"/>
                        <a:pt x="450" y="16"/>
                      </a:cubicBezTo>
                      <a:cubicBezTo>
                        <a:pt x="455" y="16"/>
                        <a:pt x="460" y="18"/>
                        <a:pt x="463" y="20"/>
                      </a:cubicBezTo>
                      <a:cubicBezTo>
                        <a:pt x="472" y="22"/>
                        <a:pt x="477" y="26"/>
                        <a:pt x="486" y="28"/>
                      </a:cubicBezTo>
                      <a:cubicBezTo>
                        <a:pt x="486" y="29"/>
                        <a:pt x="487" y="30"/>
                        <a:pt x="488" y="30"/>
                      </a:cubicBezTo>
                      <a:cubicBezTo>
                        <a:pt x="495" y="31"/>
                        <a:pt x="499" y="35"/>
                        <a:pt x="505" y="37"/>
                      </a:cubicBezTo>
                      <a:cubicBezTo>
                        <a:pt x="509" y="41"/>
                        <a:pt x="515" y="43"/>
                        <a:pt x="520" y="45"/>
                      </a:cubicBezTo>
                      <a:cubicBezTo>
                        <a:pt x="522" y="46"/>
                        <a:pt x="523" y="46"/>
                        <a:pt x="524" y="48"/>
                      </a:cubicBezTo>
                      <a:cubicBezTo>
                        <a:pt x="526" y="48"/>
                        <a:pt x="526" y="49"/>
                        <a:pt x="528" y="50"/>
                      </a:cubicBezTo>
                      <a:cubicBezTo>
                        <a:pt x="528" y="50"/>
                        <a:pt x="528" y="51"/>
                        <a:pt x="528" y="51"/>
                      </a:cubicBezTo>
                      <a:close/>
                      <a:moveTo>
                        <a:pt x="543" y="78"/>
                      </a:moveTo>
                      <a:cubicBezTo>
                        <a:pt x="538" y="76"/>
                        <a:pt x="536" y="73"/>
                        <a:pt x="532" y="70"/>
                      </a:cubicBezTo>
                      <a:cubicBezTo>
                        <a:pt x="529" y="71"/>
                        <a:pt x="529" y="68"/>
                        <a:pt x="527" y="67"/>
                      </a:cubicBezTo>
                      <a:cubicBezTo>
                        <a:pt x="526" y="67"/>
                        <a:pt x="525" y="67"/>
                        <a:pt x="524" y="66"/>
                      </a:cubicBezTo>
                      <a:cubicBezTo>
                        <a:pt x="523" y="65"/>
                        <a:pt x="523" y="64"/>
                        <a:pt x="522" y="63"/>
                      </a:cubicBezTo>
                      <a:cubicBezTo>
                        <a:pt x="521" y="63"/>
                        <a:pt x="520" y="63"/>
                        <a:pt x="519" y="63"/>
                      </a:cubicBezTo>
                      <a:cubicBezTo>
                        <a:pt x="519" y="63"/>
                        <a:pt x="518" y="62"/>
                        <a:pt x="517" y="61"/>
                      </a:cubicBezTo>
                      <a:cubicBezTo>
                        <a:pt x="517" y="61"/>
                        <a:pt x="515" y="60"/>
                        <a:pt x="514" y="60"/>
                      </a:cubicBezTo>
                      <a:cubicBezTo>
                        <a:pt x="514" y="59"/>
                        <a:pt x="513" y="58"/>
                        <a:pt x="512" y="58"/>
                      </a:cubicBezTo>
                      <a:cubicBezTo>
                        <a:pt x="510" y="57"/>
                        <a:pt x="508" y="56"/>
                        <a:pt x="506" y="55"/>
                      </a:cubicBezTo>
                      <a:cubicBezTo>
                        <a:pt x="505" y="54"/>
                        <a:pt x="504" y="53"/>
                        <a:pt x="503" y="53"/>
                      </a:cubicBezTo>
                      <a:cubicBezTo>
                        <a:pt x="502" y="52"/>
                        <a:pt x="501" y="52"/>
                        <a:pt x="500" y="52"/>
                      </a:cubicBezTo>
                      <a:cubicBezTo>
                        <a:pt x="500" y="52"/>
                        <a:pt x="499" y="50"/>
                        <a:pt x="499" y="50"/>
                      </a:cubicBezTo>
                      <a:cubicBezTo>
                        <a:pt x="498" y="50"/>
                        <a:pt x="497" y="50"/>
                        <a:pt x="496" y="50"/>
                      </a:cubicBezTo>
                      <a:cubicBezTo>
                        <a:pt x="494" y="49"/>
                        <a:pt x="492" y="47"/>
                        <a:pt x="491" y="46"/>
                      </a:cubicBezTo>
                      <a:cubicBezTo>
                        <a:pt x="490" y="46"/>
                        <a:pt x="489" y="46"/>
                        <a:pt x="488" y="46"/>
                      </a:cubicBezTo>
                      <a:cubicBezTo>
                        <a:pt x="487" y="45"/>
                        <a:pt x="486" y="44"/>
                        <a:pt x="484" y="43"/>
                      </a:cubicBezTo>
                      <a:cubicBezTo>
                        <a:pt x="483" y="43"/>
                        <a:pt x="483" y="43"/>
                        <a:pt x="482" y="43"/>
                      </a:cubicBezTo>
                      <a:cubicBezTo>
                        <a:pt x="480" y="42"/>
                        <a:pt x="478" y="41"/>
                        <a:pt x="476" y="40"/>
                      </a:cubicBezTo>
                      <a:cubicBezTo>
                        <a:pt x="476" y="40"/>
                        <a:pt x="475" y="40"/>
                        <a:pt x="474" y="40"/>
                      </a:cubicBezTo>
                      <a:cubicBezTo>
                        <a:pt x="473" y="39"/>
                        <a:pt x="473" y="39"/>
                        <a:pt x="472" y="38"/>
                      </a:cubicBezTo>
                      <a:cubicBezTo>
                        <a:pt x="471" y="38"/>
                        <a:pt x="470" y="38"/>
                        <a:pt x="469" y="38"/>
                      </a:cubicBezTo>
                      <a:cubicBezTo>
                        <a:pt x="467" y="37"/>
                        <a:pt x="465" y="35"/>
                        <a:pt x="463" y="35"/>
                      </a:cubicBezTo>
                      <a:cubicBezTo>
                        <a:pt x="463" y="35"/>
                        <a:pt x="462" y="35"/>
                        <a:pt x="461" y="35"/>
                      </a:cubicBezTo>
                      <a:cubicBezTo>
                        <a:pt x="460" y="35"/>
                        <a:pt x="459" y="34"/>
                        <a:pt x="459" y="34"/>
                      </a:cubicBezTo>
                      <a:cubicBezTo>
                        <a:pt x="457" y="33"/>
                        <a:pt x="455" y="33"/>
                        <a:pt x="453" y="32"/>
                      </a:cubicBezTo>
                      <a:cubicBezTo>
                        <a:pt x="452" y="31"/>
                        <a:pt x="450" y="30"/>
                        <a:pt x="448" y="30"/>
                      </a:cubicBezTo>
                      <a:cubicBezTo>
                        <a:pt x="447" y="29"/>
                        <a:pt x="445" y="30"/>
                        <a:pt x="444" y="29"/>
                      </a:cubicBezTo>
                      <a:cubicBezTo>
                        <a:pt x="440" y="28"/>
                        <a:pt x="435" y="26"/>
                        <a:pt x="431" y="25"/>
                      </a:cubicBezTo>
                      <a:cubicBezTo>
                        <a:pt x="429" y="24"/>
                        <a:pt x="426" y="23"/>
                        <a:pt x="424" y="23"/>
                      </a:cubicBezTo>
                      <a:cubicBezTo>
                        <a:pt x="423" y="23"/>
                        <a:pt x="422" y="23"/>
                        <a:pt x="422" y="23"/>
                      </a:cubicBezTo>
                      <a:cubicBezTo>
                        <a:pt x="421" y="23"/>
                        <a:pt x="419" y="22"/>
                        <a:pt x="419" y="22"/>
                      </a:cubicBezTo>
                      <a:cubicBezTo>
                        <a:pt x="416" y="22"/>
                        <a:pt x="413" y="21"/>
                        <a:pt x="410" y="20"/>
                      </a:cubicBezTo>
                      <a:cubicBezTo>
                        <a:pt x="408" y="20"/>
                        <a:pt x="406" y="20"/>
                        <a:pt x="404" y="20"/>
                      </a:cubicBezTo>
                      <a:cubicBezTo>
                        <a:pt x="401" y="19"/>
                        <a:pt x="399" y="18"/>
                        <a:pt x="396" y="18"/>
                      </a:cubicBezTo>
                      <a:cubicBezTo>
                        <a:pt x="395" y="18"/>
                        <a:pt x="394" y="17"/>
                        <a:pt x="392" y="17"/>
                      </a:cubicBezTo>
                      <a:cubicBezTo>
                        <a:pt x="388" y="17"/>
                        <a:pt x="383" y="17"/>
                        <a:pt x="378" y="16"/>
                      </a:cubicBezTo>
                      <a:cubicBezTo>
                        <a:pt x="377" y="16"/>
                        <a:pt x="376" y="16"/>
                        <a:pt x="375" y="15"/>
                      </a:cubicBezTo>
                      <a:cubicBezTo>
                        <a:pt x="365" y="14"/>
                        <a:pt x="353" y="15"/>
                        <a:pt x="345" y="14"/>
                      </a:cubicBezTo>
                      <a:cubicBezTo>
                        <a:pt x="344" y="15"/>
                        <a:pt x="341" y="15"/>
                        <a:pt x="339" y="14"/>
                      </a:cubicBezTo>
                      <a:cubicBezTo>
                        <a:pt x="338" y="15"/>
                        <a:pt x="336" y="14"/>
                        <a:pt x="335" y="14"/>
                      </a:cubicBezTo>
                      <a:cubicBezTo>
                        <a:pt x="334" y="14"/>
                        <a:pt x="333" y="15"/>
                        <a:pt x="333" y="15"/>
                      </a:cubicBezTo>
                      <a:cubicBezTo>
                        <a:pt x="330" y="16"/>
                        <a:pt x="327" y="15"/>
                        <a:pt x="324" y="15"/>
                      </a:cubicBezTo>
                      <a:cubicBezTo>
                        <a:pt x="319" y="16"/>
                        <a:pt x="315" y="16"/>
                        <a:pt x="311" y="16"/>
                      </a:cubicBezTo>
                      <a:cubicBezTo>
                        <a:pt x="307" y="17"/>
                        <a:pt x="302" y="17"/>
                        <a:pt x="297" y="18"/>
                      </a:cubicBezTo>
                      <a:cubicBezTo>
                        <a:pt x="292" y="18"/>
                        <a:pt x="288" y="21"/>
                        <a:pt x="284" y="21"/>
                      </a:cubicBezTo>
                      <a:cubicBezTo>
                        <a:pt x="283" y="21"/>
                        <a:pt x="282" y="20"/>
                        <a:pt x="281" y="20"/>
                      </a:cubicBezTo>
                      <a:cubicBezTo>
                        <a:pt x="281" y="20"/>
                        <a:pt x="280" y="21"/>
                        <a:pt x="279" y="21"/>
                      </a:cubicBezTo>
                      <a:cubicBezTo>
                        <a:pt x="278" y="21"/>
                        <a:pt x="277" y="21"/>
                        <a:pt x="276" y="22"/>
                      </a:cubicBezTo>
                      <a:cubicBezTo>
                        <a:pt x="275" y="22"/>
                        <a:pt x="274" y="23"/>
                        <a:pt x="273" y="23"/>
                      </a:cubicBezTo>
                      <a:cubicBezTo>
                        <a:pt x="271" y="23"/>
                        <a:pt x="270" y="23"/>
                        <a:pt x="268" y="23"/>
                      </a:cubicBezTo>
                      <a:cubicBezTo>
                        <a:pt x="268" y="23"/>
                        <a:pt x="267" y="24"/>
                        <a:pt x="267" y="24"/>
                      </a:cubicBezTo>
                      <a:cubicBezTo>
                        <a:pt x="265" y="24"/>
                        <a:pt x="263" y="24"/>
                        <a:pt x="262" y="25"/>
                      </a:cubicBezTo>
                      <a:cubicBezTo>
                        <a:pt x="260" y="25"/>
                        <a:pt x="259" y="26"/>
                        <a:pt x="257" y="26"/>
                      </a:cubicBezTo>
                      <a:cubicBezTo>
                        <a:pt x="255" y="27"/>
                        <a:pt x="254" y="27"/>
                        <a:pt x="252" y="28"/>
                      </a:cubicBezTo>
                      <a:cubicBezTo>
                        <a:pt x="251" y="28"/>
                        <a:pt x="250" y="28"/>
                        <a:pt x="249" y="28"/>
                      </a:cubicBezTo>
                      <a:cubicBezTo>
                        <a:pt x="247" y="29"/>
                        <a:pt x="245" y="31"/>
                        <a:pt x="242" y="30"/>
                      </a:cubicBezTo>
                      <a:cubicBezTo>
                        <a:pt x="241" y="31"/>
                        <a:pt x="241" y="32"/>
                        <a:pt x="240" y="32"/>
                      </a:cubicBezTo>
                      <a:cubicBezTo>
                        <a:pt x="239" y="32"/>
                        <a:pt x="239" y="31"/>
                        <a:pt x="238" y="31"/>
                      </a:cubicBezTo>
                      <a:cubicBezTo>
                        <a:pt x="237" y="31"/>
                        <a:pt x="237" y="32"/>
                        <a:pt x="237" y="32"/>
                      </a:cubicBezTo>
                      <a:cubicBezTo>
                        <a:pt x="232" y="34"/>
                        <a:pt x="228" y="35"/>
                        <a:pt x="224" y="36"/>
                      </a:cubicBezTo>
                      <a:cubicBezTo>
                        <a:pt x="222" y="38"/>
                        <a:pt x="220" y="39"/>
                        <a:pt x="217" y="40"/>
                      </a:cubicBezTo>
                      <a:cubicBezTo>
                        <a:pt x="216" y="40"/>
                        <a:pt x="215" y="41"/>
                        <a:pt x="214" y="41"/>
                      </a:cubicBezTo>
                      <a:cubicBezTo>
                        <a:pt x="205" y="44"/>
                        <a:pt x="197" y="49"/>
                        <a:pt x="189" y="53"/>
                      </a:cubicBezTo>
                      <a:cubicBezTo>
                        <a:pt x="189" y="53"/>
                        <a:pt x="188" y="53"/>
                        <a:pt x="188" y="53"/>
                      </a:cubicBezTo>
                      <a:cubicBezTo>
                        <a:pt x="187" y="54"/>
                        <a:pt x="187" y="55"/>
                        <a:pt x="186" y="55"/>
                      </a:cubicBezTo>
                      <a:cubicBezTo>
                        <a:pt x="185" y="56"/>
                        <a:pt x="184" y="56"/>
                        <a:pt x="183" y="56"/>
                      </a:cubicBezTo>
                      <a:cubicBezTo>
                        <a:pt x="182" y="56"/>
                        <a:pt x="182" y="57"/>
                        <a:pt x="181" y="57"/>
                      </a:cubicBezTo>
                      <a:cubicBezTo>
                        <a:pt x="181" y="58"/>
                        <a:pt x="180" y="57"/>
                        <a:pt x="180" y="58"/>
                      </a:cubicBezTo>
                      <a:cubicBezTo>
                        <a:pt x="178" y="58"/>
                        <a:pt x="178" y="59"/>
                        <a:pt x="176" y="60"/>
                      </a:cubicBezTo>
                      <a:cubicBezTo>
                        <a:pt x="176" y="60"/>
                        <a:pt x="175" y="60"/>
                        <a:pt x="174" y="61"/>
                      </a:cubicBezTo>
                      <a:cubicBezTo>
                        <a:pt x="173" y="61"/>
                        <a:pt x="172" y="62"/>
                        <a:pt x="171" y="63"/>
                      </a:cubicBezTo>
                      <a:cubicBezTo>
                        <a:pt x="170" y="64"/>
                        <a:pt x="167" y="65"/>
                        <a:pt x="165" y="66"/>
                      </a:cubicBezTo>
                      <a:cubicBezTo>
                        <a:pt x="163" y="67"/>
                        <a:pt x="161" y="70"/>
                        <a:pt x="158" y="70"/>
                      </a:cubicBezTo>
                      <a:cubicBezTo>
                        <a:pt x="155" y="75"/>
                        <a:pt x="147" y="76"/>
                        <a:pt x="143" y="82"/>
                      </a:cubicBezTo>
                      <a:cubicBezTo>
                        <a:pt x="138" y="85"/>
                        <a:pt x="133" y="89"/>
                        <a:pt x="129" y="93"/>
                      </a:cubicBezTo>
                      <a:cubicBezTo>
                        <a:pt x="127" y="94"/>
                        <a:pt x="125" y="95"/>
                        <a:pt x="124" y="97"/>
                      </a:cubicBezTo>
                      <a:cubicBezTo>
                        <a:pt x="124" y="98"/>
                        <a:pt x="123" y="99"/>
                        <a:pt x="123" y="99"/>
                      </a:cubicBezTo>
                      <a:cubicBezTo>
                        <a:pt x="122" y="99"/>
                        <a:pt x="122" y="100"/>
                        <a:pt x="121" y="100"/>
                      </a:cubicBezTo>
                      <a:cubicBezTo>
                        <a:pt x="120" y="101"/>
                        <a:pt x="119" y="103"/>
                        <a:pt x="118" y="104"/>
                      </a:cubicBezTo>
                      <a:cubicBezTo>
                        <a:pt x="117" y="104"/>
                        <a:pt x="116" y="105"/>
                        <a:pt x="115" y="106"/>
                      </a:cubicBezTo>
                      <a:cubicBezTo>
                        <a:pt x="112" y="108"/>
                        <a:pt x="110" y="111"/>
                        <a:pt x="107" y="114"/>
                      </a:cubicBezTo>
                      <a:cubicBezTo>
                        <a:pt x="107" y="114"/>
                        <a:pt x="106" y="114"/>
                        <a:pt x="105" y="115"/>
                      </a:cubicBezTo>
                      <a:cubicBezTo>
                        <a:pt x="105" y="117"/>
                        <a:pt x="102" y="119"/>
                        <a:pt x="101" y="121"/>
                      </a:cubicBezTo>
                      <a:cubicBezTo>
                        <a:pt x="99" y="121"/>
                        <a:pt x="99" y="122"/>
                        <a:pt x="97" y="122"/>
                      </a:cubicBezTo>
                      <a:cubicBezTo>
                        <a:pt x="96" y="125"/>
                        <a:pt x="94" y="128"/>
                        <a:pt x="92" y="129"/>
                      </a:cubicBezTo>
                      <a:cubicBezTo>
                        <a:pt x="88" y="135"/>
                        <a:pt x="84" y="140"/>
                        <a:pt x="80" y="145"/>
                      </a:cubicBezTo>
                      <a:cubicBezTo>
                        <a:pt x="79" y="146"/>
                        <a:pt x="78" y="148"/>
                        <a:pt x="77" y="149"/>
                      </a:cubicBezTo>
                      <a:cubicBezTo>
                        <a:pt x="75" y="155"/>
                        <a:pt x="70" y="157"/>
                        <a:pt x="69" y="163"/>
                      </a:cubicBezTo>
                      <a:cubicBezTo>
                        <a:pt x="68" y="163"/>
                        <a:pt x="67" y="164"/>
                        <a:pt x="67" y="164"/>
                      </a:cubicBezTo>
                      <a:cubicBezTo>
                        <a:pt x="66" y="168"/>
                        <a:pt x="64" y="169"/>
                        <a:pt x="62" y="172"/>
                      </a:cubicBezTo>
                      <a:cubicBezTo>
                        <a:pt x="60" y="179"/>
                        <a:pt x="56" y="183"/>
                        <a:pt x="53" y="189"/>
                      </a:cubicBezTo>
                      <a:cubicBezTo>
                        <a:pt x="53" y="195"/>
                        <a:pt x="48" y="196"/>
                        <a:pt x="47" y="201"/>
                      </a:cubicBezTo>
                      <a:cubicBezTo>
                        <a:pt x="47" y="202"/>
                        <a:pt x="46" y="203"/>
                        <a:pt x="45" y="203"/>
                      </a:cubicBezTo>
                      <a:cubicBezTo>
                        <a:pt x="45" y="207"/>
                        <a:pt x="43" y="209"/>
                        <a:pt x="42" y="213"/>
                      </a:cubicBezTo>
                      <a:cubicBezTo>
                        <a:pt x="41" y="217"/>
                        <a:pt x="39" y="221"/>
                        <a:pt x="38" y="224"/>
                      </a:cubicBezTo>
                      <a:cubicBezTo>
                        <a:pt x="37" y="227"/>
                        <a:pt x="37" y="229"/>
                        <a:pt x="35" y="231"/>
                      </a:cubicBezTo>
                      <a:cubicBezTo>
                        <a:pt x="36" y="234"/>
                        <a:pt x="32" y="234"/>
                        <a:pt x="33" y="237"/>
                      </a:cubicBezTo>
                      <a:cubicBezTo>
                        <a:pt x="31" y="241"/>
                        <a:pt x="31" y="245"/>
                        <a:pt x="30" y="249"/>
                      </a:cubicBezTo>
                      <a:cubicBezTo>
                        <a:pt x="29" y="252"/>
                        <a:pt x="27" y="254"/>
                        <a:pt x="26" y="257"/>
                      </a:cubicBezTo>
                      <a:cubicBezTo>
                        <a:pt x="26" y="258"/>
                        <a:pt x="26" y="259"/>
                        <a:pt x="26" y="260"/>
                      </a:cubicBezTo>
                      <a:cubicBezTo>
                        <a:pt x="26" y="260"/>
                        <a:pt x="25" y="261"/>
                        <a:pt x="25" y="262"/>
                      </a:cubicBezTo>
                      <a:cubicBezTo>
                        <a:pt x="24" y="264"/>
                        <a:pt x="25" y="267"/>
                        <a:pt x="24" y="270"/>
                      </a:cubicBezTo>
                      <a:cubicBezTo>
                        <a:pt x="23" y="274"/>
                        <a:pt x="22" y="278"/>
                        <a:pt x="21" y="282"/>
                      </a:cubicBezTo>
                      <a:cubicBezTo>
                        <a:pt x="21" y="283"/>
                        <a:pt x="22" y="285"/>
                        <a:pt x="21" y="287"/>
                      </a:cubicBezTo>
                      <a:cubicBezTo>
                        <a:pt x="21" y="289"/>
                        <a:pt x="20" y="293"/>
                        <a:pt x="20" y="296"/>
                      </a:cubicBezTo>
                      <a:cubicBezTo>
                        <a:pt x="19" y="299"/>
                        <a:pt x="19" y="301"/>
                        <a:pt x="18" y="304"/>
                      </a:cubicBezTo>
                      <a:cubicBezTo>
                        <a:pt x="18" y="305"/>
                        <a:pt x="18" y="306"/>
                        <a:pt x="18" y="308"/>
                      </a:cubicBezTo>
                      <a:cubicBezTo>
                        <a:pt x="18" y="310"/>
                        <a:pt x="17" y="312"/>
                        <a:pt x="17" y="314"/>
                      </a:cubicBezTo>
                      <a:cubicBezTo>
                        <a:pt x="16" y="318"/>
                        <a:pt x="17" y="321"/>
                        <a:pt x="17" y="324"/>
                      </a:cubicBezTo>
                      <a:cubicBezTo>
                        <a:pt x="16" y="327"/>
                        <a:pt x="17" y="330"/>
                        <a:pt x="17" y="333"/>
                      </a:cubicBezTo>
                      <a:cubicBezTo>
                        <a:pt x="16" y="338"/>
                        <a:pt x="17" y="341"/>
                        <a:pt x="17" y="345"/>
                      </a:cubicBezTo>
                      <a:cubicBezTo>
                        <a:pt x="16" y="347"/>
                        <a:pt x="17" y="350"/>
                        <a:pt x="17" y="352"/>
                      </a:cubicBezTo>
                      <a:cubicBezTo>
                        <a:pt x="17" y="355"/>
                        <a:pt x="17" y="358"/>
                        <a:pt x="17" y="360"/>
                      </a:cubicBezTo>
                      <a:cubicBezTo>
                        <a:pt x="17" y="361"/>
                        <a:pt x="18" y="362"/>
                        <a:pt x="18" y="362"/>
                      </a:cubicBezTo>
                      <a:cubicBezTo>
                        <a:pt x="17" y="367"/>
                        <a:pt x="18" y="370"/>
                        <a:pt x="18" y="374"/>
                      </a:cubicBezTo>
                      <a:cubicBezTo>
                        <a:pt x="18" y="376"/>
                        <a:pt x="19" y="378"/>
                        <a:pt x="19" y="379"/>
                      </a:cubicBezTo>
                      <a:cubicBezTo>
                        <a:pt x="19" y="382"/>
                        <a:pt x="20" y="383"/>
                        <a:pt x="20" y="384"/>
                      </a:cubicBezTo>
                      <a:cubicBezTo>
                        <a:pt x="20" y="385"/>
                        <a:pt x="20" y="387"/>
                        <a:pt x="20" y="388"/>
                      </a:cubicBezTo>
                      <a:cubicBezTo>
                        <a:pt x="20" y="389"/>
                        <a:pt x="21" y="391"/>
                        <a:pt x="21" y="392"/>
                      </a:cubicBezTo>
                      <a:cubicBezTo>
                        <a:pt x="22" y="395"/>
                        <a:pt x="22" y="398"/>
                        <a:pt x="22" y="400"/>
                      </a:cubicBezTo>
                      <a:cubicBezTo>
                        <a:pt x="23" y="401"/>
                        <a:pt x="23" y="402"/>
                        <a:pt x="23" y="402"/>
                      </a:cubicBezTo>
                      <a:cubicBezTo>
                        <a:pt x="24" y="405"/>
                        <a:pt x="23" y="408"/>
                        <a:pt x="24" y="410"/>
                      </a:cubicBezTo>
                      <a:cubicBezTo>
                        <a:pt x="24" y="411"/>
                        <a:pt x="25" y="412"/>
                        <a:pt x="25" y="413"/>
                      </a:cubicBezTo>
                      <a:cubicBezTo>
                        <a:pt x="26" y="416"/>
                        <a:pt x="27" y="418"/>
                        <a:pt x="27" y="421"/>
                      </a:cubicBezTo>
                      <a:cubicBezTo>
                        <a:pt x="28" y="422"/>
                        <a:pt x="27" y="423"/>
                        <a:pt x="28" y="424"/>
                      </a:cubicBezTo>
                      <a:cubicBezTo>
                        <a:pt x="28" y="424"/>
                        <a:pt x="29" y="425"/>
                        <a:pt x="29" y="426"/>
                      </a:cubicBezTo>
                      <a:cubicBezTo>
                        <a:pt x="30" y="429"/>
                        <a:pt x="31" y="434"/>
                        <a:pt x="32" y="437"/>
                      </a:cubicBezTo>
                      <a:cubicBezTo>
                        <a:pt x="33" y="438"/>
                        <a:pt x="34" y="439"/>
                        <a:pt x="34" y="440"/>
                      </a:cubicBezTo>
                      <a:cubicBezTo>
                        <a:pt x="34" y="443"/>
                        <a:pt x="35" y="444"/>
                        <a:pt x="35" y="446"/>
                      </a:cubicBezTo>
                      <a:cubicBezTo>
                        <a:pt x="35" y="447"/>
                        <a:pt x="35" y="447"/>
                        <a:pt x="35" y="448"/>
                      </a:cubicBezTo>
                      <a:cubicBezTo>
                        <a:pt x="36" y="449"/>
                        <a:pt x="37" y="450"/>
                        <a:pt x="37" y="451"/>
                      </a:cubicBezTo>
                      <a:cubicBezTo>
                        <a:pt x="37" y="452"/>
                        <a:pt x="37" y="453"/>
                        <a:pt x="37" y="454"/>
                      </a:cubicBezTo>
                      <a:cubicBezTo>
                        <a:pt x="38" y="456"/>
                        <a:pt x="41" y="459"/>
                        <a:pt x="41" y="462"/>
                      </a:cubicBezTo>
                      <a:cubicBezTo>
                        <a:pt x="43" y="464"/>
                        <a:pt x="42" y="466"/>
                        <a:pt x="43" y="468"/>
                      </a:cubicBezTo>
                      <a:cubicBezTo>
                        <a:pt x="43" y="470"/>
                        <a:pt x="46" y="471"/>
                        <a:pt x="46" y="473"/>
                      </a:cubicBezTo>
                      <a:cubicBezTo>
                        <a:pt x="46" y="474"/>
                        <a:pt x="45" y="474"/>
                        <a:pt x="45" y="475"/>
                      </a:cubicBezTo>
                      <a:cubicBezTo>
                        <a:pt x="47" y="477"/>
                        <a:pt x="51" y="479"/>
                        <a:pt x="51" y="483"/>
                      </a:cubicBezTo>
                      <a:cubicBezTo>
                        <a:pt x="52" y="484"/>
                        <a:pt x="51" y="485"/>
                        <a:pt x="51" y="486"/>
                      </a:cubicBezTo>
                      <a:cubicBezTo>
                        <a:pt x="52" y="489"/>
                        <a:pt x="55" y="492"/>
                        <a:pt x="57" y="495"/>
                      </a:cubicBezTo>
                      <a:cubicBezTo>
                        <a:pt x="58" y="497"/>
                        <a:pt x="60" y="499"/>
                        <a:pt x="61" y="501"/>
                      </a:cubicBezTo>
                      <a:cubicBezTo>
                        <a:pt x="61" y="503"/>
                        <a:pt x="62" y="504"/>
                        <a:pt x="63" y="505"/>
                      </a:cubicBezTo>
                      <a:cubicBezTo>
                        <a:pt x="63" y="506"/>
                        <a:pt x="63" y="506"/>
                        <a:pt x="63" y="507"/>
                      </a:cubicBezTo>
                      <a:cubicBezTo>
                        <a:pt x="64" y="508"/>
                        <a:pt x="66" y="509"/>
                        <a:pt x="66" y="511"/>
                      </a:cubicBezTo>
                      <a:cubicBezTo>
                        <a:pt x="68" y="513"/>
                        <a:pt x="68" y="516"/>
                        <a:pt x="70" y="517"/>
                      </a:cubicBezTo>
                      <a:cubicBezTo>
                        <a:pt x="71" y="518"/>
                        <a:pt x="71" y="518"/>
                        <a:pt x="71" y="519"/>
                      </a:cubicBezTo>
                      <a:cubicBezTo>
                        <a:pt x="74" y="522"/>
                        <a:pt x="77" y="526"/>
                        <a:pt x="79" y="529"/>
                      </a:cubicBezTo>
                      <a:cubicBezTo>
                        <a:pt x="80" y="530"/>
                        <a:pt x="81" y="532"/>
                        <a:pt x="82" y="533"/>
                      </a:cubicBezTo>
                      <a:cubicBezTo>
                        <a:pt x="83" y="535"/>
                        <a:pt x="85" y="536"/>
                        <a:pt x="85" y="538"/>
                      </a:cubicBezTo>
                      <a:cubicBezTo>
                        <a:pt x="86" y="539"/>
                        <a:pt x="87" y="539"/>
                        <a:pt x="88" y="540"/>
                      </a:cubicBezTo>
                      <a:cubicBezTo>
                        <a:pt x="88" y="541"/>
                        <a:pt x="88" y="541"/>
                        <a:pt x="88" y="542"/>
                      </a:cubicBezTo>
                      <a:cubicBezTo>
                        <a:pt x="91" y="543"/>
                        <a:pt x="92" y="546"/>
                        <a:pt x="93" y="548"/>
                      </a:cubicBezTo>
                      <a:cubicBezTo>
                        <a:pt x="94" y="548"/>
                        <a:pt x="95" y="548"/>
                        <a:pt x="95" y="549"/>
                      </a:cubicBezTo>
                      <a:cubicBezTo>
                        <a:pt x="96" y="549"/>
                        <a:pt x="96" y="550"/>
                        <a:pt x="97" y="551"/>
                      </a:cubicBezTo>
                      <a:cubicBezTo>
                        <a:pt x="99" y="553"/>
                        <a:pt x="101" y="554"/>
                        <a:pt x="102" y="557"/>
                      </a:cubicBezTo>
                      <a:cubicBezTo>
                        <a:pt x="102" y="557"/>
                        <a:pt x="102" y="558"/>
                        <a:pt x="102" y="558"/>
                      </a:cubicBezTo>
                      <a:cubicBezTo>
                        <a:pt x="107" y="562"/>
                        <a:pt x="114" y="565"/>
                        <a:pt x="117" y="572"/>
                      </a:cubicBezTo>
                      <a:cubicBezTo>
                        <a:pt x="122" y="575"/>
                        <a:pt x="126" y="580"/>
                        <a:pt x="130" y="584"/>
                      </a:cubicBezTo>
                      <a:cubicBezTo>
                        <a:pt x="132" y="586"/>
                        <a:pt x="135" y="586"/>
                        <a:pt x="136" y="589"/>
                      </a:cubicBezTo>
                      <a:cubicBezTo>
                        <a:pt x="139" y="589"/>
                        <a:pt x="139" y="591"/>
                        <a:pt x="140" y="593"/>
                      </a:cubicBezTo>
                      <a:cubicBezTo>
                        <a:pt x="145" y="593"/>
                        <a:pt x="146" y="597"/>
                        <a:pt x="150" y="598"/>
                      </a:cubicBezTo>
                      <a:cubicBezTo>
                        <a:pt x="150" y="599"/>
                        <a:pt x="150" y="599"/>
                        <a:pt x="150" y="600"/>
                      </a:cubicBezTo>
                      <a:cubicBezTo>
                        <a:pt x="153" y="599"/>
                        <a:pt x="152" y="602"/>
                        <a:pt x="155" y="601"/>
                      </a:cubicBezTo>
                      <a:cubicBezTo>
                        <a:pt x="155" y="602"/>
                        <a:pt x="156" y="603"/>
                        <a:pt x="156" y="604"/>
                      </a:cubicBezTo>
                      <a:cubicBezTo>
                        <a:pt x="158" y="604"/>
                        <a:pt x="158" y="604"/>
                        <a:pt x="159" y="604"/>
                      </a:cubicBezTo>
                      <a:cubicBezTo>
                        <a:pt x="160" y="608"/>
                        <a:pt x="165" y="608"/>
                        <a:pt x="167" y="610"/>
                      </a:cubicBezTo>
                      <a:cubicBezTo>
                        <a:pt x="168" y="611"/>
                        <a:pt x="169" y="610"/>
                        <a:pt x="169" y="611"/>
                      </a:cubicBezTo>
                      <a:cubicBezTo>
                        <a:pt x="170" y="612"/>
                        <a:pt x="171" y="614"/>
                        <a:pt x="174" y="614"/>
                      </a:cubicBezTo>
                      <a:cubicBezTo>
                        <a:pt x="175" y="615"/>
                        <a:pt x="176" y="616"/>
                        <a:pt x="177" y="617"/>
                      </a:cubicBezTo>
                      <a:cubicBezTo>
                        <a:pt x="179" y="617"/>
                        <a:pt x="180" y="618"/>
                        <a:pt x="181" y="619"/>
                      </a:cubicBezTo>
                      <a:cubicBezTo>
                        <a:pt x="182" y="619"/>
                        <a:pt x="183" y="619"/>
                        <a:pt x="184" y="620"/>
                      </a:cubicBezTo>
                      <a:cubicBezTo>
                        <a:pt x="185" y="620"/>
                        <a:pt x="186" y="622"/>
                        <a:pt x="187" y="622"/>
                      </a:cubicBezTo>
                      <a:cubicBezTo>
                        <a:pt x="188" y="623"/>
                        <a:pt x="189" y="623"/>
                        <a:pt x="190" y="623"/>
                      </a:cubicBezTo>
                      <a:cubicBezTo>
                        <a:pt x="190" y="623"/>
                        <a:pt x="191" y="625"/>
                        <a:pt x="192" y="625"/>
                      </a:cubicBezTo>
                      <a:cubicBezTo>
                        <a:pt x="192" y="625"/>
                        <a:pt x="193" y="625"/>
                        <a:pt x="194" y="625"/>
                      </a:cubicBezTo>
                      <a:cubicBezTo>
                        <a:pt x="195" y="626"/>
                        <a:pt x="195" y="627"/>
                        <a:pt x="196" y="627"/>
                      </a:cubicBezTo>
                      <a:cubicBezTo>
                        <a:pt x="197" y="627"/>
                        <a:pt x="198" y="627"/>
                        <a:pt x="198" y="627"/>
                      </a:cubicBezTo>
                      <a:cubicBezTo>
                        <a:pt x="202" y="628"/>
                        <a:pt x="206" y="630"/>
                        <a:pt x="209" y="632"/>
                      </a:cubicBezTo>
                      <a:cubicBezTo>
                        <a:pt x="210" y="632"/>
                        <a:pt x="212" y="633"/>
                        <a:pt x="213" y="633"/>
                      </a:cubicBezTo>
                      <a:cubicBezTo>
                        <a:pt x="214" y="634"/>
                        <a:pt x="214" y="635"/>
                        <a:pt x="215" y="635"/>
                      </a:cubicBezTo>
                      <a:cubicBezTo>
                        <a:pt x="216" y="636"/>
                        <a:pt x="218" y="636"/>
                        <a:pt x="219" y="636"/>
                      </a:cubicBezTo>
                      <a:cubicBezTo>
                        <a:pt x="222" y="637"/>
                        <a:pt x="224" y="639"/>
                        <a:pt x="227" y="640"/>
                      </a:cubicBezTo>
                      <a:cubicBezTo>
                        <a:pt x="227" y="641"/>
                        <a:pt x="228" y="640"/>
                        <a:pt x="229" y="641"/>
                      </a:cubicBezTo>
                      <a:cubicBezTo>
                        <a:pt x="230" y="641"/>
                        <a:pt x="230" y="642"/>
                        <a:pt x="231" y="642"/>
                      </a:cubicBezTo>
                      <a:cubicBezTo>
                        <a:pt x="232" y="642"/>
                        <a:pt x="233" y="642"/>
                        <a:pt x="234" y="643"/>
                      </a:cubicBezTo>
                      <a:cubicBezTo>
                        <a:pt x="235" y="643"/>
                        <a:pt x="236" y="644"/>
                        <a:pt x="237" y="644"/>
                      </a:cubicBezTo>
                      <a:cubicBezTo>
                        <a:pt x="238" y="644"/>
                        <a:pt x="239" y="644"/>
                        <a:pt x="240" y="644"/>
                      </a:cubicBezTo>
                      <a:cubicBezTo>
                        <a:pt x="240" y="644"/>
                        <a:pt x="241" y="645"/>
                        <a:pt x="242" y="645"/>
                      </a:cubicBezTo>
                      <a:cubicBezTo>
                        <a:pt x="243" y="646"/>
                        <a:pt x="244" y="645"/>
                        <a:pt x="245" y="646"/>
                      </a:cubicBezTo>
                      <a:cubicBezTo>
                        <a:pt x="246" y="646"/>
                        <a:pt x="248" y="647"/>
                        <a:pt x="249" y="648"/>
                      </a:cubicBezTo>
                      <a:cubicBezTo>
                        <a:pt x="251" y="648"/>
                        <a:pt x="253" y="648"/>
                        <a:pt x="255" y="649"/>
                      </a:cubicBezTo>
                      <a:cubicBezTo>
                        <a:pt x="260" y="650"/>
                        <a:pt x="266" y="653"/>
                        <a:pt x="271" y="653"/>
                      </a:cubicBezTo>
                      <a:cubicBezTo>
                        <a:pt x="275" y="654"/>
                        <a:pt x="279" y="653"/>
                        <a:pt x="282" y="655"/>
                      </a:cubicBezTo>
                      <a:cubicBezTo>
                        <a:pt x="283" y="655"/>
                        <a:pt x="283" y="656"/>
                        <a:pt x="284" y="656"/>
                      </a:cubicBezTo>
                      <a:cubicBezTo>
                        <a:pt x="286" y="656"/>
                        <a:pt x="288" y="656"/>
                        <a:pt x="289" y="656"/>
                      </a:cubicBezTo>
                      <a:cubicBezTo>
                        <a:pt x="291" y="656"/>
                        <a:pt x="292" y="657"/>
                        <a:pt x="293" y="657"/>
                      </a:cubicBezTo>
                      <a:cubicBezTo>
                        <a:pt x="296" y="658"/>
                        <a:pt x="299" y="658"/>
                        <a:pt x="302" y="658"/>
                      </a:cubicBezTo>
                      <a:cubicBezTo>
                        <a:pt x="304" y="658"/>
                        <a:pt x="307" y="659"/>
                        <a:pt x="309" y="659"/>
                      </a:cubicBezTo>
                      <a:cubicBezTo>
                        <a:pt x="313" y="660"/>
                        <a:pt x="317" y="660"/>
                        <a:pt x="320" y="660"/>
                      </a:cubicBezTo>
                      <a:cubicBezTo>
                        <a:pt x="326" y="661"/>
                        <a:pt x="334" y="661"/>
                        <a:pt x="340" y="661"/>
                      </a:cubicBezTo>
                      <a:cubicBezTo>
                        <a:pt x="341" y="661"/>
                        <a:pt x="342" y="662"/>
                        <a:pt x="343" y="662"/>
                      </a:cubicBezTo>
                      <a:cubicBezTo>
                        <a:pt x="345" y="662"/>
                        <a:pt x="348" y="661"/>
                        <a:pt x="351" y="661"/>
                      </a:cubicBezTo>
                      <a:cubicBezTo>
                        <a:pt x="351" y="661"/>
                        <a:pt x="352" y="662"/>
                        <a:pt x="353" y="662"/>
                      </a:cubicBezTo>
                      <a:cubicBezTo>
                        <a:pt x="355" y="662"/>
                        <a:pt x="357" y="661"/>
                        <a:pt x="359" y="661"/>
                      </a:cubicBezTo>
                      <a:cubicBezTo>
                        <a:pt x="363" y="661"/>
                        <a:pt x="369" y="661"/>
                        <a:pt x="372" y="661"/>
                      </a:cubicBezTo>
                      <a:cubicBezTo>
                        <a:pt x="373" y="661"/>
                        <a:pt x="374" y="660"/>
                        <a:pt x="375" y="660"/>
                      </a:cubicBezTo>
                      <a:cubicBezTo>
                        <a:pt x="376" y="660"/>
                        <a:pt x="377" y="660"/>
                        <a:pt x="377" y="660"/>
                      </a:cubicBezTo>
                      <a:cubicBezTo>
                        <a:pt x="378" y="660"/>
                        <a:pt x="379" y="660"/>
                        <a:pt x="380" y="659"/>
                      </a:cubicBezTo>
                      <a:cubicBezTo>
                        <a:pt x="382" y="659"/>
                        <a:pt x="384" y="660"/>
                        <a:pt x="386" y="659"/>
                      </a:cubicBezTo>
                      <a:cubicBezTo>
                        <a:pt x="387" y="659"/>
                        <a:pt x="388" y="658"/>
                        <a:pt x="389" y="658"/>
                      </a:cubicBezTo>
                      <a:cubicBezTo>
                        <a:pt x="391" y="658"/>
                        <a:pt x="392" y="659"/>
                        <a:pt x="393" y="659"/>
                      </a:cubicBezTo>
                      <a:cubicBezTo>
                        <a:pt x="394" y="659"/>
                        <a:pt x="395" y="658"/>
                        <a:pt x="396" y="658"/>
                      </a:cubicBezTo>
                      <a:cubicBezTo>
                        <a:pt x="397" y="658"/>
                        <a:pt x="399" y="658"/>
                        <a:pt x="401" y="657"/>
                      </a:cubicBezTo>
                      <a:cubicBezTo>
                        <a:pt x="402" y="657"/>
                        <a:pt x="402" y="657"/>
                        <a:pt x="402" y="657"/>
                      </a:cubicBezTo>
                      <a:cubicBezTo>
                        <a:pt x="409" y="655"/>
                        <a:pt x="416" y="655"/>
                        <a:pt x="423" y="653"/>
                      </a:cubicBezTo>
                      <a:cubicBezTo>
                        <a:pt x="423" y="653"/>
                        <a:pt x="424" y="652"/>
                        <a:pt x="425" y="652"/>
                      </a:cubicBezTo>
                      <a:cubicBezTo>
                        <a:pt x="426" y="652"/>
                        <a:pt x="426" y="652"/>
                        <a:pt x="427" y="652"/>
                      </a:cubicBezTo>
                      <a:cubicBezTo>
                        <a:pt x="428" y="652"/>
                        <a:pt x="429" y="651"/>
                        <a:pt x="430" y="651"/>
                      </a:cubicBezTo>
                      <a:cubicBezTo>
                        <a:pt x="431" y="650"/>
                        <a:pt x="432" y="651"/>
                        <a:pt x="433" y="650"/>
                      </a:cubicBezTo>
                      <a:cubicBezTo>
                        <a:pt x="434" y="650"/>
                        <a:pt x="435" y="649"/>
                        <a:pt x="436" y="649"/>
                      </a:cubicBezTo>
                      <a:cubicBezTo>
                        <a:pt x="436" y="649"/>
                        <a:pt x="437" y="649"/>
                        <a:pt x="438" y="649"/>
                      </a:cubicBezTo>
                      <a:cubicBezTo>
                        <a:pt x="442" y="648"/>
                        <a:pt x="445" y="645"/>
                        <a:pt x="448" y="647"/>
                      </a:cubicBezTo>
                      <a:cubicBezTo>
                        <a:pt x="450" y="646"/>
                        <a:pt x="452" y="645"/>
                        <a:pt x="453" y="644"/>
                      </a:cubicBezTo>
                      <a:cubicBezTo>
                        <a:pt x="460" y="643"/>
                        <a:pt x="465" y="639"/>
                        <a:pt x="471" y="639"/>
                      </a:cubicBezTo>
                      <a:cubicBezTo>
                        <a:pt x="476" y="636"/>
                        <a:pt x="482" y="635"/>
                        <a:pt x="486" y="632"/>
                      </a:cubicBezTo>
                      <a:cubicBezTo>
                        <a:pt x="492" y="630"/>
                        <a:pt x="496" y="627"/>
                        <a:pt x="502" y="625"/>
                      </a:cubicBezTo>
                      <a:cubicBezTo>
                        <a:pt x="502" y="624"/>
                        <a:pt x="503" y="623"/>
                        <a:pt x="503" y="623"/>
                      </a:cubicBezTo>
                      <a:cubicBezTo>
                        <a:pt x="504" y="623"/>
                        <a:pt x="505" y="623"/>
                        <a:pt x="505" y="623"/>
                      </a:cubicBezTo>
                      <a:cubicBezTo>
                        <a:pt x="507" y="621"/>
                        <a:pt x="509" y="621"/>
                        <a:pt x="511" y="620"/>
                      </a:cubicBezTo>
                      <a:cubicBezTo>
                        <a:pt x="514" y="619"/>
                        <a:pt x="515" y="615"/>
                        <a:pt x="519" y="616"/>
                      </a:cubicBezTo>
                      <a:cubicBezTo>
                        <a:pt x="520" y="616"/>
                        <a:pt x="520" y="614"/>
                        <a:pt x="521" y="614"/>
                      </a:cubicBezTo>
                      <a:cubicBezTo>
                        <a:pt x="523" y="614"/>
                        <a:pt x="523" y="612"/>
                        <a:pt x="525" y="612"/>
                      </a:cubicBezTo>
                      <a:cubicBezTo>
                        <a:pt x="529" y="608"/>
                        <a:pt x="536" y="605"/>
                        <a:pt x="541" y="602"/>
                      </a:cubicBezTo>
                      <a:cubicBezTo>
                        <a:pt x="541" y="601"/>
                        <a:pt x="542" y="601"/>
                        <a:pt x="542" y="601"/>
                      </a:cubicBezTo>
                      <a:cubicBezTo>
                        <a:pt x="543" y="600"/>
                        <a:pt x="543" y="600"/>
                        <a:pt x="543" y="599"/>
                      </a:cubicBezTo>
                      <a:cubicBezTo>
                        <a:pt x="544" y="598"/>
                        <a:pt x="546" y="598"/>
                        <a:pt x="547" y="597"/>
                      </a:cubicBezTo>
                      <a:cubicBezTo>
                        <a:pt x="548" y="597"/>
                        <a:pt x="548" y="596"/>
                        <a:pt x="549" y="595"/>
                      </a:cubicBezTo>
                      <a:cubicBezTo>
                        <a:pt x="549" y="595"/>
                        <a:pt x="550" y="595"/>
                        <a:pt x="550" y="595"/>
                      </a:cubicBezTo>
                      <a:cubicBezTo>
                        <a:pt x="551" y="595"/>
                        <a:pt x="552" y="593"/>
                        <a:pt x="552" y="593"/>
                      </a:cubicBezTo>
                      <a:cubicBezTo>
                        <a:pt x="553" y="592"/>
                        <a:pt x="553" y="592"/>
                        <a:pt x="554" y="591"/>
                      </a:cubicBezTo>
                      <a:cubicBezTo>
                        <a:pt x="556" y="590"/>
                        <a:pt x="559" y="589"/>
                        <a:pt x="560" y="588"/>
                      </a:cubicBezTo>
                      <a:cubicBezTo>
                        <a:pt x="562" y="586"/>
                        <a:pt x="563" y="583"/>
                        <a:pt x="566" y="583"/>
                      </a:cubicBezTo>
                      <a:cubicBezTo>
                        <a:pt x="567" y="583"/>
                        <a:pt x="566" y="582"/>
                        <a:pt x="566" y="581"/>
                      </a:cubicBezTo>
                      <a:cubicBezTo>
                        <a:pt x="567" y="581"/>
                        <a:pt x="568" y="580"/>
                        <a:pt x="569" y="580"/>
                      </a:cubicBezTo>
                      <a:cubicBezTo>
                        <a:pt x="570" y="580"/>
                        <a:pt x="570" y="579"/>
                        <a:pt x="570" y="578"/>
                      </a:cubicBezTo>
                      <a:cubicBezTo>
                        <a:pt x="575" y="574"/>
                        <a:pt x="581" y="569"/>
                        <a:pt x="585" y="564"/>
                      </a:cubicBezTo>
                      <a:cubicBezTo>
                        <a:pt x="589" y="563"/>
                        <a:pt x="588" y="559"/>
                        <a:pt x="592" y="558"/>
                      </a:cubicBezTo>
                      <a:cubicBezTo>
                        <a:pt x="594" y="553"/>
                        <a:pt x="597" y="550"/>
                        <a:pt x="601" y="548"/>
                      </a:cubicBezTo>
                      <a:cubicBezTo>
                        <a:pt x="601" y="547"/>
                        <a:pt x="601" y="546"/>
                        <a:pt x="601" y="546"/>
                      </a:cubicBezTo>
                      <a:cubicBezTo>
                        <a:pt x="603" y="543"/>
                        <a:pt x="606" y="542"/>
                        <a:pt x="607" y="539"/>
                      </a:cubicBezTo>
                      <a:cubicBezTo>
                        <a:pt x="609" y="537"/>
                        <a:pt x="609" y="534"/>
                        <a:pt x="612" y="533"/>
                      </a:cubicBezTo>
                      <a:cubicBezTo>
                        <a:pt x="612" y="531"/>
                        <a:pt x="615" y="530"/>
                        <a:pt x="615" y="527"/>
                      </a:cubicBezTo>
                      <a:cubicBezTo>
                        <a:pt x="615" y="527"/>
                        <a:pt x="616" y="526"/>
                        <a:pt x="617" y="526"/>
                      </a:cubicBezTo>
                      <a:cubicBezTo>
                        <a:pt x="617" y="523"/>
                        <a:pt x="620" y="523"/>
                        <a:pt x="620" y="520"/>
                      </a:cubicBezTo>
                      <a:cubicBezTo>
                        <a:pt x="622" y="518"/>
                        <a:pt x="623" y="516"/>
                        <a:pt x="625" y="515"/>
                      </a:cubicBezTo>
                      <a:cubicBezTo>
                        <a:pt x="625" y="513"/>
                        <a:pt x="627" y="512"/>
                        <a:pt x="627" y="511"/>
                      </a:cubicBezTo>
                      <a:cubicBezTo>
                        <a:pt x="628" y="510"/>
                        <a:pt x="627" y="509"/>
                        <a:pt x="628" y="509"/>
                      </a:cubicBezTo>
                      <a:cubicBezTo>
                        <a:pt x="628" y="507"/>
                        <a:pt x="631" y="506"/>
                        <a:pt x="632" y="504"/>
                      </a:cubicBezTo>
                      <a:cubicBezTo>
                        <a:pt x="632" y="503"/>
                        <a:pt x="632" y="502"/>
                        <a:pt x="632" y="501"/>
                      </a:cubicBezTo>
                      <a:cubicBezTo>
                        <a:pt x="633" y="499"/>
                        <a:pt x="636" y="497"/>
                        <a:pt x="637" y="495"/>
                      </a:cubicBezTo>
                      <a:cubicBezTo>
                        <a:pt x="638" y="493"/>
                        <a:pt x="638" y="491"/>
                        <a:pt x="638" y="489"/>
                      </a:cubicBezTo>
                      <a:cubicBezTo>
                        <a:pt x="639" y="488"/>
                        <a:pt x="640" y="487"/>
                        <a:pt x="641" y="487"/>
                      </a:cubicBezTo>
                      <a:cubicBezTo>
                        <a:pt x="641" y="486"/>
                        <a:pt x="641" y="485"/>
                        <a:pt x="642" y="484"/>
                      </a:cubicBezTo>
                      <a:cubicBezTo>
                        <a:pt x="645" y="480"/>
                        <a:pt x="647" y="474"/>
                        <a:pt x="650" y="469"/>
                      </a:cubicBezTo>
                      <a:cubicBezTo>
                        <a:pt x="650" y="468"/>
                        <a:pt x="650" y="468"/>
                        <a:pt x="650" y="467"/>
                      </a:cubicBezTo>
                      <a:cubicBezTo>
                        <a:pt x="650" y="466"/>
                        <a:pt x="652" y="466"/>
                        <a:pt x="652" y="465"/>
                      </a:cubicBezTo>
                      <a:cubicBezTo>
                        <a:pt x="652" y="465"/>
                        <a:pt x="651" y="464"/>
                        <a:pt x="652" y="464"/>
                      </a:cubicBezTo>
                      <a:cubicBezTo>
                        <a:pt x="653" y="462"/>
                        <a:pt x="653" y="461"/>
                        <a:pt x="654" y="458"/>
                      </a:cubicBezTo>
                      <a:cubicBezTo>
                        <a:pt x="655" y="455"/>
                        <a:pt x="658" y="453"/>
                        <a:pt x="658" y="449"/>
                      </a:cubicBezTo>
                      <a:cubicBezTo>
                        <a:pt x="659" y="446"/>
                        <a:pt x="660" y="443"/>
                        <a:pt x="661" y="439"/>
                      </a:cubicBezTo>
                      <a:cubicBezTo>
                        <a:pt x="662" y="439"/>
                        <a:pt x="663" y="438"/>
                        <a:pt x="663" y="438"/>
                      </a:cubicBezTo>
                      <a:cubicBezTo>
                        <a:pt x="663" y="437"/>
                        <a:pt x="662" y="436"/>
                        <a:pt x="662" y="435"/>
                      </a:cubicBezTo>
                      <a:cubicBezTo>
                        <a:pt x="663" y="434"/>
                        <a:pt x="664" y="433"/>
                        <a:pt x="664" y="431"/>
                      </a:cubicBezTo>
                      <a:cubicBezTo>
                        <a:pt x="665" y="429"/>
                        <a:pt x="665" y="425"/>
                        <a:pt x="666" y="423"/>
                      </a:cubicBezTo>
                      <a:cubicBezTo>
                        <a:pt x="667" y="422"/>
                        <a:pt x="667" y="421"/>
                        <a:pt x="667" y="421"/>
                      </a:cubicBezTo>
                      <a:cubicBezTo>
                        <a:pt x="668" y="419"/>
                        <a:pt x="668" y="418"/>
                        <a:pt x="668" y="416"/>
                      </a:cubicBezTo>
                      <a:cubicBezTo>
                        <a:pt x="668" y="415"/>
                        <a:pt x="669" y="414"/>
                        <a:pt x="669" y="412"/>
                      </a:cubicBezTo>
                      <a:cubicBezTo>
                        <a:pt x="669" y="411"/>
                        <a:pt x="669" y="410"/>
                        <a:pt x="669" y="409"/>
                      </a:cubicBezTo>
                      <a:cubicBezTo>
                        <a:pt x="669" y="408"/>
                        <a:pt x="670" y="407"/>
                        <a:pt x="670" y="406"/>
                      </a:cubicBezTo>
                      <a:cubicBezTo>
                        <a:pt x="671" y="404"/>
                        <a:pt x="671" y="402"/>
                        <a:pt x="671" y="399"/>
                      </a:cubicBezTo>
                      <a:cubicBezTo>
                        <a:pt x="671" y="398"/>
                        <a:pt x="672" y="398"/>
                        <a:pt x="672" y="397"/>
                      </a:cubicBezTo>
                      <a:cubicBezTo>
                        <a:pt x="673" y="394"/>
                        <a:pt x="672" y="390"/>
                        <a:pt x="673" y="387"/>
                      </a:cubicBezTo>
                      <a:cubicBezTo>
                        <a:pt x="673" y="386"/>
                        <a:pt x="674" y="386"/>
                        <a:pt x="674" y="385"/>
                      </a:cubicBezTo>
                      <a:cubicBezTo>
                        <a:pt x="674" y="384"/>
                        <a:pt x="674" y="383"/>
                        <a:pt x="674" y="383"/>
                      </a:cubicBezTo>
                      <a:cubicBezTo>
                        <a:pt x="674" y="380"/>
                        <a:pt x="675" y="377"/>
                        <a:pt x="675" y="374"/>
                      </a:cubicBezTo>
                      <a:cubicBezTo>
                        <a:pt x="675" y="373"/>
                        <a:pt x="675" y="372"/>
                        <a:pt x="675" y="371"/>
                      </a:cubicBezTo>
                      <a:cubicBezTo>
                        <a:pt x="675" y="370"/>
                        <a:pt x="675" y="369"/>
                        <a:pt x="676" y="368"/>
                      </a:cubicBezTo>
                      <a:cubicBezTo>
                        <a:pt x="676" y="366"/>
                        <a:pt x="675" y="364"/>
                        <a:pt x="675" y="363"/>
                      </a:cubicBezTo>
                      <a:cubicBezTo>
                        <a:pt x="675" y="362"/>
                        <a:pt x="676" y="361"/>
                        <a:pt x="676" y="361"/>
                      </a:cubicBezTo>
                      <a:cubicBezTo>
                        <a:pt x="676" y="359"/>
                        <a:pt x="676" y="357"/>
                        <a:pt x="676" y="355"/>
                      </a:cubicBezTo>
                      <a:cubicBezTo>
                        <a:pt x="676" y="352"/>
                        <a:pt x="678" y="351"/>
                        <a:pt x="676" y="350"/>
                      </a:cubicBezTo>
                      <a:cubicBezTo>
                        <a:pt x="678" y="347"/>
                        <a:pt x="676" y="342"/>
                        <a:pt x="676" y="338"/>
                      </a:cubicBezTo>
                      <a:cubicBezTo>
                        <a:pt x="676" y="337"/>
                        <a:pt x="677" y="336"/>
                        <a:pt x="677" y="336"/>
                      </a:cubicBezTo>
                      <a:cubicBezTo>
                        <a:pt x="677" y="335"/>
                        <a:pt x="676" y="334"/>
                        <a:pt x="676" y="333"/>
                      </a:cubicBezTo>
                      <a:cubicBezTo>
                        <a:pt x="676" y="331"/>
                        <a:pt x="677" y="330"/>
                        <a:pt x="677" y="329"/>
                      </a:cubicBezTo>
                      <a:cubicBezTo>
                        <a:pt x="677" y="327"/>
                        <a:pt x="676" y="326"/>
                        <a:pt x="676" y="325"/>
                      </a:cubicBezTo>
                      <a:cubicBezTo>
                        <a:pt x="676" y="324"/>
                        <a:pt x="677" y="323"/>
                        <a:pt x="677" y="322"/>
                      </a:cubicBezTo>
                      <a:cubicBezTo>
                        <a:pt x="677" y="320"/>
                        <a:pt x="676" y="318"/>
                        <a:pt x="676" y="315"/>
                      </a:cubicBezTo>
                      <a:cubicBezTo>
                        <a:pt x="676" y="313"/>
                        <a:pt x="676" y="311"/>
                        <a:pt x="676" y="309"/>
                      </a:cubicBezTo>
                      <a:cubicBezTo>
                        <a:pt x="676" y="308"/>
                        <a:pt x="675" y="307"/>
                        <a:pt x="675" y="306"/>
                      </a:cubicBezTo>
                      <a:cubicBezTo>
                        <a:pt x="675" y="305"/>
                        <a:pt x="675" y="304"/>
                        <a:pt x="675" y="302"/>
                      </a:cubicBezTo>
                      <a:cubicBezTo>
                        <a:pt x="675" y="299"/>
                        <a:pt x="673" y="295"/>
                        <a:pt x="673" y="292"/>
                      </a:cubicBezTo>
                      <a:cubicBezTo>
                        <a:pt x="672" y="289"/>
                        <a:pt x="673" y="286"/>
                        <a:pt x="672" y="283"/>
                      </a:cubicBezTo>
                      <a:cubicBezTo>
                        <a:pt x="672" y="281"/>
                        <a:pt x="671" y="279"/>
                        <a:pt x="670" y="277"/>
                      </a:cubicBezTo>
                      <a:cubicBezTo>
                        <a:pt x="670" y="275"/>
                        <a:pt x="669" y="275"/>
                        <a:pt x="669" y="274"/>
                      </a:cubicBezTo>
                      <a:cubicBezTo>
                        <a:pt x="668" y="269"/>
                        <a:pt x="668" y="264"/>
                        <a:pt x="666" y="260"/>
                      </a:cubicBezTo>
                      <a:cubicBezTo>
                        <a:pt x="666" y="259"/>
                        <a:pt x="665" y="259"/>
                        <a:pt x="665" y="258"/>
                      </a:cubicBezTo>
                      <a:cubicBezTo>
                        <a:pt x="665" y="256"/>
                        <a:pt x="665" y="255"/>
                        <a:pt x="665" y="254"/>
                      </a:cubicBezTo>
                      <a:cubicBezTo>
                        <a:pt x="665" y="253"/>
                        <a:pt x="664" y="252"/>
                        <a:pt x="664" y="252"/>
                      </a:cubicBezTo>
                      <a:cubicBezTo>
                        <a:pt x="662" y="247"/>
                        <a:pt x="661" y="242"/>
                        <a:pt x="659" y="238"/>
                      </a:cubicBezTo>
                      <a:cubicBezTo>
                        <a:pt x="659" y="238"/>
                        <a:pt x="660" y="237"/>
                        <a:pt x="659" y="237"/>
                      </a:cubicBezTo>
                      <a:cubicBezTo>
                        <a:pt x="657" y="236"/>
                        <a:pt x="658" y="233"/>
                        <a:pt x="657" y="231"/>
                      </a:cubicBezTo>
                      <a:cubicBezTo>
                        <a:pt x="656" y="230"/>
                        <a:pt x="655" y="228"/>
                        <a:pt x="655" y="226"/>
                      </a:cubicBezTo>
                      <a:cubicBezTo>
                        <a:pt x="653" y="224"/>
                        <a:pt x="652" y="216"/>
                        <a:pt x="649" y="216"/>
                      </a:cubicBezTo>
                      <a:cubicBezTo>
                        <a:pt x="646" y="216"/>
                        <a:pt x="645" y="219"/>
                        <a:pt x="644" y="221"/>
                      </a:cubicBezTo>
                      <a:cubicBezTo>
                        <a:pt x="643" y="222"/>
                        <a:pt x="641" y="223"/>
                        <a:pt x="641" y="225"/>
                      </a:cubicBezTo>
                      <a:cubicBezTo>
                        <a:pt x="640" y="227"/>
                        <a:pt x="644" y="229"/>
                        <a:pt x="645" y="232"/>
                      </a:cubicBezTo>
                      <a:cubicBezTo>
                        <a:pt x="645" y="234"/>
                        <a:pt x="645" y="236"/>
                        <a:pt x="646" y="238"/>
                      </a:cubicBezTo>
                      <a:cubicBezTo>
                        <a:pt x="646" y="239"/>
                        <a:pt x="645" y="239"/>
                        <a:pt x="645" y="240"/>
                      </a:cubicBezTo>
                      <a:cubicBezTo>
                        <a:pt x="645" y="241"/>
                        <a:pt x="646" y="241"/>
                        <a:pt x="646" y="242"/>
                      </a:cubicBezTo>
                      <a:cubicBezTo>
                        <a:pt x="645" y="243"/>
                        <a:pt x="645" y="245"/>
                        <a:pt x="644" y="246"/>
                      </a:cubicBezTo>
                      <a:cubicBezTo>
                        <a:pt x="642" y="247"/>
                        <a:pt x="640" y="249"/>
                        <a:pt x="639" y="248"/>
                      </a:cubicBezTo>
                      <a:cubicBezTo>
                        <a:pt x="638" y="248"/>
                        <a:pt x="638" y="249"/>
                        <a:pt x="638" y="250"/>
                      </a:cubicBezTo>
                      <a:cubicBezTo>
                        <a:pt x="637" y="250"/>
                        <a:pt x="636" y="249"/>
                        <a:pt x="635" y="250"/>
                      </a:cubicBezTo>
                      <a:cubicBezTo>
                        <a:pt x="631" y="252"/>
                        <a:pt x="626" y="254"/>
                        <a:pt x="620" y="255"/>
                      </a:cubicBezTo>
                      <a:cubicBezTo>
                        <a:pt x="620" y="256"/>
                        <a:pt x="619" y="257"/>
                        <a:pt x="619" y="257"/>
                      </a:cubicBezTo>
                      <a:cubicBezTo>
                        <a:pt x="618" y="261"/>
                        <a:pt x="616" y="263"/>
                        <a:pt x="614" y="265"/>
                      </a:cubicBezTo>
                      <a:cubicBezTo>
                        <a:pt x="613" y="267"/>
                        <a:pt x="611" y="268"/>
                        <a:pt x="610" y="268"/>
                      </a:cubicBezTo>
                      <a:cubicBezTo>
                        <a:pt x="604" y="270"/>
                        <a:pt x="600" y="265"/>
                        <a:pt x="594" y="264"/>
                      </a:cubicBezTo>
                      <a:cubicBezTo>
                        <a:pt x="593" y="264"/>
                        <a:pt x="593" y="264"/>
                        <a:pt x="592" y="264"/>
                      </a:cubicBezTo>
                      <a:cubicBezTo>
                        <a:pt x="590" y="264"/>
                        <a:pt x="589" y="263"/>
                        <a:pt x="587" y="262"/>
                      </a:cubicBezTo>
                      <a:cubicBezTo>
                        <a:pt x="585" y="262"/>
                        <a:pt x="584" y="263"/>
                        <a:pt x="582" y="262"/>
                      </a:cubicBezTo>
                      <a:cubicBezTo>
                        <a:pt x="581" y="263"/>
                        <a:pt x="580" y="265"/>
                        <a:pt x="581" y="266"/>
                      </a:cubicBezTo>
                      <a:cubicBezTo>
                        <a:pt x="581" y="267"/>
                        <a:pt x="582" y="268"/>
                        <a:pt x="583" y="269"/>
                      </a:cubicBezTo>
                      <a:cubicBezTo>
                        <a:pt x="583" y="270"/>
                        <a:pt x="583" y="271"/>
                        <a:pt x="582" y="272"/>
                      </a:cubicBezTo>
                      <a:cubicBezTo>
                        <a:pt x="582" y="273"/>
                        <a:pt x="581" y="273"/>
                        <a:pt x="581" y="274"/>
                      </a:cubicBezTo>
                      <a:cubicBezTo>
                        <a:pt x="580" y="274"/>
                        <a:pt x="580" y="275"/>
                        <a:pt x="580" y="275"/>
                      </a:cubicBezTo>
                      <a:cubicBezTo>
                        <a:pt x="579" y="277"/>
                        <a:pt x="576" y="278"/>
                        <a:pt x="573" y="278"/>
                      </a:cubicBezTo>
                      <a:cubicBezTo>
                        <a:pt x="572" y="277"/>
                        <a:pt x="571" y="276"/>
                        <a:pt x="570" y="276"/>
                      </a:cubicBezTo>
                      <a:cubicBezTo>
                        <a:pt x="567" y="276"/>
                        <a:pt x="563" y="278"/>
                        <a:pt x="562" y="280"/>
                      </a:cubicBezTo>
                      <a:cubicBezTo>
                        <a:pt x="562" y="281"/>
                        <a:pt x="561" y="282"/>
                        <a:pt x="561" y="282"/>
                      </a:cubicBezTo>
                      <a:cubicBezTo>
                        <a:pt x="559" y="285"/>
                        <a:pt x="558" y="286"/>
                        <a:pt x="555" y="287"/>
                      </a:cubicBezTo>
                      <a:cubicBezTo>
                        <a:pt x="555" y="288"/>
                        <a:pt x="554" y="287"/>
                        <a:pt x="554" y="287"/>
                      </a:cubicBezTo>
                      <a:cubicBezTo>
                        <a:pt x="553" y="292"/>
                        <a:pt x="543" y="294"/>
                        <a:pt x="541" y="289"/>
                      </a:cubicBezTo>
                      <a:cubicBezTo>
                        <a:pt x="537" y="288"/>
                        <a:pt x="536" y="285"/>
                        <a:pt x="531" y="285"/>
                      </a:cubicBezTo>
                      <a:cubicBezTo>
                        <a:pt x="531" y="286"/>
                        <a:pt x="531" y="288"/>
                        <a:pt x="530" y="290"/>
                      </a:cubicBezTo>
                      <a:cubicBezTo>
                        <a:pt x="531" y="293"/>
                        <a:pt x="532" y="295"/>
                        <a:pt x="533" y="299"/>
                      </a:cubicBezTo>
                      <a:cubicBezTo>
                        <a:pt x="535" y="302"/>
                        <a:pt x="534" y="305"/>
                        <a:pt x="534" y="309"/>
                      </a:cubicBezTo>
                      <a:cubicBezTo>
                        <a:pt x="534" y="310"/>
                        <a:pt x="535" y="311"/>
                        <a:pt x="535" y="312"/>
                      </a:cubicBezTo>
                      <a:cubicBezTo>
                        <a:pt x="536" y="314"/>
                        <a:pt x="536" y="316"/>
                        <a:pt x="537" y="318"/>
                      </a:cubicBezTo>
                      <a:cubicBezTo>
                        <a:pt x="537" y="320"/>
                        <a:pt x="536" y="323"/>
                        <a:pt x="536" y="326"/>
                      </a:cubicBezTo>
                      <a:cubicBezTo>
                        <a:pt x="536" y="327"/>
                        <a:pt x="537" y="328"/>
                        <a:pt x="537" y="329"/>
                      </a:cubicBezTo>
                      <a:cubicBezTo>
                        <a:pt x="538" y="336"/>
                        <a:pt x="536" y="345"/>
                        <a:pt x="537" y="350"/>
                      </a:cubicBezTo>
                      <a:cubicBezTo>
                        <a:pt x="536" y="351"/>
                        <a:pt x="537" y="353"/>
                        <a:pt x="537" y="355"/>
                      </a:cubicBezTo>
                      <a:cubicBezTo>
                        <a:pt x="537" y="356"/>
                        <a:pt x="536" y="357"/>
                        <a:pt x="536" y="358"/>
                      </a:cubicBezTo>
                      <a:cubicBezTo>
                        <a:pt x="535" y="359"/>
                        <a:pt x="535" y="362"/>
                        <a:pt x="534" y="364"/>
                      </a:cubicBezTo>
                      <a:cubicBezTo>
                        <a:pt x="534" y="366"/>
                        <a:pt x="535" y="367"/>
                        <a:pt x="535" y="369"/>
                      </a:cubicBezTo>
                      <a:cubicBezTo>
                        <a:pt x="535" y="369"/>
                        <a:pt x="534" y="370"/>
                        <a:pt x="534" y="371"/>
                      </a:cubicBezTo>
                      <a:cubicBezTo>
                        <a:pt x="534" y="372"/>
                        <a:pt x="534" y="373"/>
                        <a:pt x="534" y="374"/>
                      </a:cubicBezTo>
                      <a:cubicBezTo>
                        <a:pt x="533" y="377"/>
                        <a:pt x="531" y="379"/>
                        <a:pt x="532" y="382"/>
                      </a:cubicBezTo>
                      <a:cubicBezTo>
                        <a:pt x="532" y="384"/>
                        <a:pt x="530" y="386"/>
                        <a:pt x="530" y="387"/>
                      </a:cubicBezTo>
                      <a:cubicBezTo>
                        <a:pt x="530" y="388"/>
                        <a:pt x="530" y="388"/>
                        <a:pt x="530" y="389"/>
                      </a:cubicBezTo>
                      <a:cubicBezTo>
                        <a:pt x="530" y="391"/>
                        <a:pt x="528" y="392"/>
                        <a:pt x="528" y="394"/>
                      </a:cubicBezTo>
                      <a:cubicBezTo>
                        <a:pt x="527" y="396"/>
                        <a:pt x="526" y="398"/>
                        <a:pt x="525" y="399"/>
                      </a:cubicBezTo>
                      <a:cubicBezTo>
                        <a:pt x="525" y="400"/>
                        <a:pt x="525" y="401"/>
                        <a:pt x="525" y="401"/>
                      </a:cubicBezTo>
                      <a:cubicBezTo>
                        <a:pt x="525" y="403"/>
                        <a:pt x="523" y="405"/>
                        <a:pt x="523" y="407"/>
                      </a:cubicBezTo>
                      <a:cubicBezTo>
                        <a:pt x="522" y="407"/>
                        <a:pt x="523" y="408"/>
                        <a:pt x="523" y="408"/>
                      </a:cubicBezTo>
                      <a:cubicBezTo>
                        <a:pt x="522" y="410"/>
                        <a:pt x="521" y="411"/>
                        <a:pt x="520" y="412"/>
                      </a:cubicBezTo>
                      <a:cubicBezTo>
                        <a:pt x="520" y="413"/>
                        <a:pt x="520" y="414"/>
                        <a:pt x="520" y="415"/>
                      </a:cubicBezTo>
                      <a:cubicBezTo>
                        <a:pt x="519" y="416"/>
                        <a:pt x="517" y="417"/>
                        <a:pt x="518" y="419"/>
                      </a:cubicBezTo>
                      <a:cubicBezTo>
                        <a:pt x="515" y="421"/>
                        <a:pt x="516" y="426"/>
                        <a:pt x="513" y="427"/>
                      </a:cubicBezTo>
                      <a:cubicBezTo>
                        <a:pt x="513" y="431"/>
                        <a:pt x="511" y="432"/>
                        <a:pt x="509" y="435"/>
                      </a:cubicBezTo>
                      <a:cubicBezTo>
                        <a:pt x="508" y="437"/>
                        <a:pt x="507" y="438"/>
                        <a:pt x="506" y="439"/>
                      </a:cubicBezTo>
                      <a:cubicBezTo>
                        <a:pt x="505" y="441"/>
                        <a:pt x="504" y="444"/>
                        <a:pt x="503" y="445"/>
                      </a:cubicBezTo>
                      <a:cubicBezTo>
                        <a:pt x="501" y="447"/>
                        <a:pt x="499" y="449"/>
                        <a:pt x="499" y="451"/>
                      </a:cubicBezTo>
                      <a:cubicBezTo>
                        <a:pt x="498" y="451"/>
                        <a:pt x="497" y="451"/>
                        <a:pt x="497" y="451"/>
                      </a:cubicBezTo>
                      <a:cubicBezTo>
                        <a:pt x="497" y="452"/>
                        <a:pt x="496" y="453"/>
                        <a:pt x="496" y="454"/>
                      </a:cubicBezTo>
                      <a:cubicBezTo>
                        <a:pt x="495" y="455"/>
                        <a:pt x="495" y="456"/>
                        <a:pt x="493" y="456"/>
                      </a:cubicBezTo>
                      <a:cubicBezTo>
                        <a:pt x="492" y="461"/>
                        <a:pt x="488" y="463"/>
                        <a:pt x="485" y="466"/>
                      </a:cubicBezTo>
                      <a:cubicBezTo>
                        <a:pt x="484" y="467"/>
                        <a:pt x="484" y="468"/>
                        <a:pt x="483" y="469"/>
                      </a:cubicBezTo>
                      <a:cubicBezTo>
                        <a:pt x="483" y="469"/>
                        <a:pt x="482" y="469"/>
                        <a:pt x="482" y="470"/>
                      </a:cubicBezTo>
                      <a:cubicBezTo>
                        <a:pt x="480" y="471"/>
                        <a:pt x="480" y="472"/>
                        <a:pt x="479" y="473"/>
                      </a:cubicBezTo>
                      <a:cubicBezTo>
                        <a:pt x="476" y="474"/>
                        <a:pt x="476" y="477"/>
                        <a:pt x="473" y="478"/>
                      </a:cubicBezTo>
                      <a:cubicBezTo>
                        <a:pt x="471" y="478"/>
                        <a:pt x="471" y="479"/>
                        <a:pt x="470" y="479"/>
                      </a:cubicBezTo>
                      <a:cubicBezTo>
                        <a:pt x="469" y="478"/>
                        <a:pt x="467" y="478"/>
                        <a:pt x="467" y="477"/>
                      </a:cubicBezTo>
                      <a:cubicBezTo>
                        <a:pt x="467" y="476"/>
                        <a:pt x="467" y="474"/>
                        <a:pt x="468" y="473"/>
                      </a:cubicBezTo>
                      <a:cubicBezTo>
                        <a:pt x="468" y="472"/>
                        <a:pt x="469" y="472"/>
                        <a:pt x="470" y="472"/>
                      </a:cubicBezTo>
                      <a:cubicBezTo>
                        <a:pt x="471" y="471"/>
                        <a:pt x="471" y="470"/>
                        <a:pt x="472" y="469"/>
                      </a:cubicBezTo>
                      <a:cubicBezTo>
                        <a:pt x="473" y="468"/>
                        <a:pt x="475" y="466"/>
                        <a:pt x="477" y="465"/>
                      </a:cubicBezTo>
                      <a:cubicBezTo>
                        <a:pt x="477" y="463"/>
                        <a:pt x="479" y="463"/>
                        <a:pt x="480" y="462"/>
                      </a:cubicBezTo>
                      <a:cubicBezTo>
                        <a:pt x="480" y="461"/>
                        <a:pt x="480" y="461"/>
                        <a:pt x="480" y="460"/>
                      </a:cubicBezTo>
                      <a:cubicBezTo>
                        <a:pt x="486" y="456"/>
                        <a:pt x="487" y="450"/>
                        <a:pt x="493" y="447"/>
                      </a:cubicBezTo>
                      <a:cubicBezTo>
                        <a:pt x="493" y="445"/>
                        <a:pt x="494" y="443"/>
                        <a:pt x="496" y="442"/>
                      </a:cubicBezTo>
                      <a:cubicBezTo>
                        <a:pt x="496" y="441"/>
                        <a:pt x="496" y="440"/>
                        <a:pt x="496" y="439"/>
                      </a:cubicBezTo>
                      <a:cubicBezTo>
                        <a:pt x="497" y="439"/>
                        <a:pt x="498" y="438"/>
                        <a:pt x="499" y="437"/>
                      </a:cubicBezTo>
                      <a:cubicBezTo>
                        <a:pt x="500" y="436"/>
                        <a:pt x="500" y="434"/>
                        <a:pt x="501" y="432"/>
                      </a:cubicBezTo>
                      <a:cubicBezTo>
                        <a:pt x="502" y="431"/>
                        <a:pt x="503" y="430"/>
                        <a:pt x="504" y="428"/>
                      </a:cubicBezTo>
                      <a:cubicBezTo>
                        <a:pt x="505" y="427"/>
                        <a:pt x="506" y="425"/>
                        <a:pt x="507" y="423"/>
                      </a:cubicBezTo>
                      <a:cubicBezTo>
                        <a:pt x="507" y="423"/>
                        <a:pt x="507" y="422"/>
                        <a:pt x="507" y="421"/>
                      </a:cubicBezTo>
                      <a:cubicBezTo>
                        <a:pt x="508" y="420"/>
                        <a:pt x="508" y="419"/>
                        <a:pt x="509" y="419"/>
                      </a:cubicBezTo>
                      <a:cubicBezTo>
                        <a:pt x="509" y="418"/>
                        <a:pt x="509" y="417"/>
                        <a:pt x="510" y="416"/>
                      </a:cubicBezTo>
                      <a:cubicBezTo>
                        <a:pt x="510" y="415"/>
                        <a:pt x="511" y="414"/>
                        <a:pt x="512" y="413"/>
                      </a:cubicBezTo>
                      <a:cubicBezTo>
                        <a:pt x="512" y="413"/>
                        <a:pt x="512" y="412"/>
                        <a:pt x="512" y="411"/>
                      </a:cubicBezTo>
                      <a:cubicBezTo>
                        <a:pt x="513" y="409"/>
                        <a:pt x="515" y="407"/>
                        <a:pt x="515" y="405"/>
                      </a:cubicBezTo>
                      <a:cubicBezTo>
                        <a:pt x="515" y="404"/>
                        <a:pt x="515" y="404"/>
                        <a:pt x="515" y="403"/>
                      </a:cubicBezTo>
                      <a:cubicBezTo>
                        <a:pt x="516" y="402"/>
                        <a:pt x="516" y="401"/>
                        <a:pt x="517" y="401"/>
                      </a:cubicBezTo>
                      <a:cubicBezTo>
                        <a:pt x="517" y="400"/>
                        <a:pt x="517" y="399"/>
                        <a:pt x="517" y="399"/>
                      </a:cubicBezTo>
                      <a:cubicBezTo>
                        <a:pt x="517" y="398"/>
                        <a:pt x="518" y="398"/>
                        <a:pt x="518" y="397"/>
                      </a:cubicBezTo>
                      <a:cubicBezTo>
                        <a:pt x="519" y="396"/>
                        <a:pt x="518" y="394"/>
                        <a:pt x="519" y="392"/>
                      </a:cubicBezTo>
                      <a:cubicBezTo>
                        <a:pt x="519" y="391"/>
                        <a:pt x="520" y="390"/>
                        <a:pt x="520" y="389"/>
                      </a:cubicBezTo>
                      <a:cubicBezTo>
                        <a:pt x="520" y="389"/>
                        <a:pt x="520" y="388"/>
                        <a:pt x="520" y="387"/>
                      </a:cubicBezTo>
                      <a:cubicBezTo>
                        <a:pt x="520" y="385"/>
                        <a:pt x="522" y="384"/>
                        <a:pt x="523" y="382"/>
                      </a:cubicBezTo>
                      <a:cubicBezTo>
                        <a:pt x="523" y="380"/>
                        <a:pt x="523" y="377"/>
                        <a:pt x="523" y="374"/>
                      </a:cubicBezTo>
                      <a:cubicBezTo>
                        <a:pt x="524" y="373"/>
                        <a:pt x="524" y="372"/>
                        <a:pt x="524" y="370"/>
                      </a:cubicBezTo>
                      <a:cubicBezTo>
                        <a:pt x="525" y="368"/>
                        <a:pt x="526" y="364"/>
                        <a:pt x="526" y="362"/>
                      </a:cubicBezTo>
                      <a:cubicBezTo>
                        <a:pt x="526" y="360"/>
                        <a:pt x="525" y="357"/>
                        <a:pt x="527" y="356"/>
                      </a:cubicBezTo>
                      <a:cubicBezTo>
                        <a:pt x="527" y="355"/>
                        <a:pt x="526" y="355"/>
                        <a:pt x="526" y="354"/>
                      </a:cubicBezTo>
                      <a:cubicBezTo>
                        <a:pt x="526" y="353"/>
                        <a:pt x="527" y="353"/>
                        <a:pt x="527" y="352"/>
                      </a:cubicBezTo>
                      <a:cubicBezTo>
                        <a:pt x="526" y="347"/>
                        <a:pt x="527" y="341"/>
                        <a:pt x="528" y="335"/>
                      </a:cubicBezTo>
                      <a:cubicBezTo>
                        <a:pt x="528" y="331"/>
                        <a:pt x="526" y="327"/>
                        <a:pt x="526" y="322"/>
                      </a:cubicBezTo>
                      <a:cubicBezTo>
                        <a:pt x="526" y="319"/>
                        <a:pt x="526" y="316"/>
                        <a:pt x="526" y="313"/>
                      </a:cubicBezTo>
                      <a:cubicBezTo>
                        <a:pt x="526" y="310"/>
                        <a:pt x="523" y="307"/>
                        <a:pt x="524" y="303"/>
                      </a:cubicBezTo>
                      <a:cubicBezTo>
                        <a:pt x="524" y="302"/>
                        <a:pt x="523" y="300"/>
                        <a:pt x="522" y="298"/>
                      </a:cubicBezTo>
                      <a:cubicBezTo>
                        <a:pt x="522" y="297"/>
                        <a:pt x="522" y="296"/>
                        <a:pt x="522" y="295"/>
                      </a:cubicBezTo>
                      <a:cubicBezTo>
                        <a:pt x="522" y="294"/>
                        <a:pt x="521" y="293"/>
                        <a:pt x="520" y="292"/>
                      </a:cubicBezTo>
                      <a:cubicBezTo>
                        <a:pt x="520" y="291"/>
                        <a:pt x="521" y="290"/>
                        <a:pt x="520" y="290"/>
                      </a:cubicBezTo>
                      <a:cubicBezTo>
                        <a:pt x="520" y="286"/>
                        <a:pt x="518" y="284"/>
                        <a:pt x="517" y="281"/>
                      </a:cubicBezTo>
                      <a:cubicBezTo>
                        <a:pt x="517" y="280"/>
                        <a:pt x="517" y="279"/>
                        <a:pt x="517" y="278"/>
                      </a:cubicBezTo>
                      <a:cubicBezTo>
                        <a:pt x="516" y="275"/>
                        <a:pt x="513" y="273"/>
                        <a:pt x="513" y="270"/>
                      </a:cubicBezTo>
                      <a:cubicBezTo>
                        <a:pt x="511" y="268"/>
                        <a:pt x="511" y="267"/>
                        <a:pt x="510" y="265"/>
                      </a:cubicBezTo>
                      <a:cubicBezTo>
                        <a:pt x="509" y="263"/>
                        <a:pt x="507" y="262"/>
                        <a:pt x="506" y="260"/>
                      </a:cubicBezTo>
                      <a:cubicBezTo>
                        <a:pt x="502" y="260"/>
                        <a:pt x="502" y="264"/>
                        <a:pt x="499" y="265"/>
                      </a:cubicBezTo>
                      <a:cubicBezTo>
                        <a:pt x="497" y="267"/>
                        <a:pt x="496" y="270"/>
                        <a:pt x="494" y="271"/>
                      </a:cubicBezTo>
                      <a:cubicBezTo>
                        <a:pt x="493" y="271"/>
                        <a:pt x="493" y="271"/>
                        <a:pt x="492" y="271"/>
                      </a:cubicBezTo>
                      <a:cubicBezTo>
                        <a:pt x="492" y="272"/>
                        <a:pt x="491" y="273"/>
                        <a:pt x="491" y="273"/>
                      </a:cubicBezTo>
                      <a:cubicBezTo>
                        <a:pt x="488" y="274"/>
                        <a:pt x="487" y="275"/>
                        <a:pt x="484" y="276"/>
                      </a:cubicBezTo>
                      <a:cubicBezTo>
                        <a:pt x="483" y="276"/>
                        <a:pt x="481" y="276"/>
                        <a:pt x="480" y="276"/>
                      </a:cubicBezTo>
                      <a:cubicBezTo>
                        <a:pt x="478" y="277"/>
                        <a:pt x="477" y="278"/>
                        <a:pt x="476" y="278"/>
                      </a:cubicBezTo>
                      <a:cubicBezTo>
                        <a:pt x="474" y="278"/>
                        <a:pt x="472" y="278"/>
                        <a:pt x="469" y="278"/>
                      </a:cubicBezTo>
                      <a:cubicBezTo>
                        <a:pt x="466" y="278"/>
                        <a:pt x="463" y="280"/>
                        <a:pt x="461" y="278"/>
                      </a:cubicBezTo>
                      <a:cubicBezTo>
                        <a:pt x="460" y="278"/>
                        <a:pt x="460" y="279"/>
                        <a:pt x="459" y="279"/>
                      </a:cubicBezTo>
                      <a:cubicBezTo>
                        <a:pt x="458" y="279"/>
                        <a:pt x="457" y="278"/>
                        <a:pt x="456" y="278"/>
                      </a:cubicBezTo>
                      <a:cubicBezTo>
                        <a:pt x="455" y="278"/>
                        <a:pt x="454" y="279"/>
                        <a:pt x="453" y="278"/>
                      </a:cubicBezTo>
                      <a:cubicBezTo>
                        <a:pt x="452" y="278"/>
                        <a:pt x="452" y="279"/>
                        <a:pt x="451" y="279"/>
                      </a:cubicBezTo>
                      <a:cubicBezTo>
                        <a:pt x="446" y="278"/>
                        <a:pt x="445" y="282"/>
                        <a:pt x="443" y="285"/>
                      </a:cubicBezTo>
                      <a:cubicBezTo>
                        <a:pt x="443" y="286"/>
                        <a:pt x="442" y="287"/>
                        <a:pt x="443" y="288"/>
                      </a:cubicBezTo>
                      <a:cubicBezTo>
                        <a:pt x="446" y="292"/>
                        <a:pt x="457" y="289"/>
                        <a:pt x="462" y="291"/>
                      </a:cubicBezTo>
                      <a:cubicBezTo>
                        <a:pt x="465" y="289"/>
                        <a:pt x="472" y="291"/>
                        <a:pt x="475" y="291"/>
                      </a:cubicBezTo>
                      <a:cubicBezTo>
                        <a:pt x="478" y="292"/>
                        <a:pt x="481" y="292"/>
                        <a:pt x="482" y="292"/>
                      </a:cubicBezTo>
                      <a:cubicBezTo>
                        <a:pt x="484" y="295"/>
                        <a:pt x="481" y="297"/>
                        <a:pt x="480" y="299"/>
                      </a:cubicBezTo>
                      <a:cubicBezTo>
                        <a:pt x="480" y="299"/>
                        <a:pt x="480" y="300"/>
                        <a:pt x="480" y="300"/>
                      </a:cubicBezTo>
                      <a:cubicBezTo>
                        <a:pt x="479" y="302"/>
                        <a:pt x="476" y="304"/>
                        <a:pt x="474" y="306"/>
                      </a:cubicBezTo>
                      <a:cubicBezTo>
                        <a:pt x="474" y="307"/>
                        <a:pt x="474" y="308"/>
                        <a:pt x="473" y="308"/>
                      </a:cubicBezTo>
                      <a:cubicBezTo>
                        <a:pt x="472" y="309"/>
                        <a:pt x="471" y="309"/>
                        <a:pt x="470" y="309"/>
                      </a:cubicBezTo>
                      <a:cubicBezTo>
                        <a:pt x="469" y="310"/>
                        <a:pt x="469" y="311"/>
                        <a:pt x="469" y="312"/>
                      </a:cubicBezTo>
                      <a:cubicBezTo>
                        <a:pt x="467" y="312"/>
                        <a:pt x="466" y="313"/>
                        <a:pt x="465" y="313"/>
                      </a:cubicBezTo>
                      <a:cubicBezTo>
                        <a:pt x="464" y="314"/>
                        <a:pt x="462" y="314"/>
                        <a:pt x="461" y="315"/>
                      </a:cubicBezTo>
                      <a:cubicBezTo>
                        <a:pt x="460" y="315"/>
                        <a:pt x="459" y="316"/>
                        <a:pt x="459" y="316"/>
                      </a:cubicBezTo>
                      <a:cubicBezTo>
                        <a:pt x="457" y="316"/>
                        <a:pt x="456" y="315"/>
                        <a:pt x="454" y="315"/>
                      </a:cubicBezTo>
                      <a:cubicBezTo>
                        <a:pt x="453" y="315"/>
                        <a:pt x="451" y="316"/>
                        <a:pt x="449" y="316"/>
                      </a:cubicBezTo>
                      <a:cubicBezTo>
                        <a:pt x="448" y="316"/>
                        <a:pt x="447" y="316"/>
                        <a:pt x="446" y="316"/>
                      </a:cubicBezTo>
                      <a:cubicBezTo>
                        <a:pt x="445" y="316"/>
                        <a:pt x="444" y="316"/>
                        <a:pt x="443" y="316"/>
                      </a:cubicBezTo>
                      <a:cubicBezTo>
                        <a:pt x="440" y="317"/>
                        <a:pt x="437" y="316"/>
                        <a:pt x="435" y="317"/>
                      </a:cubicBezTo>
                      <a:cubicBezTo>
                        <a:pt x="432" y="317"/>
                        <a:pt x="431" y="320"/>
                        <a:pt x="429" y="320"/>
                      </a:cubicBezTo>
                      <a:cubicBezTo>
                        <a:pt x="429" y="323"/>
                        <a:pt x="428" y="324"/>
                        <a:pt x="427" y="326"/>
                      </a:cubicBezTo>
                      <a:cubicBezTo>
                        <a:pt x="427" y="327"/>
                        <a:pt x="428" y="328"/>
                        <a:pt x="429" y="329"/>
                      </a:cubicBezTo>
                      <a:cubicBezTo>
                        <a:pt x="430" y="329"/>
                        <a:pt x="432" y="330"/>
                        <a:pt x="433" y="330"/>
                      </a:cubicBezTo>
                      <a:cubicBezTo>
                        <a:pt x="438" y="330"/>
                        <a:pt x="444" y="329"/>
                        <a:pt x="448" y="329"/>
                      </a:cubicBezTo>
                      <a:cubicBezTo>
                        <a:pt x="449" y="330"/>
                        <a:pt x="450" y="330"/>
                        <a:pt x="451" y="330"/>
                      </a:cubicBezTo>
                      <a:cubicBezTo>
                        <a:pt x="454" y="331"/>
                        <a:pt x="456" y="330"/>
                        <a:pt x="458" y="332"/>
                      </a:cubicBezTo>
                      <a:cubicBezTo>
                        <a:pt x="458" y="333"/>
                        <a:pt x="458" y="335"/>
                        <a:pt x="458" y="336"/>
                      </a:cubicBezTo>
                      <a:cubicBezTo>
                        <a:pt x="455" y="337"/>
                        <a:pt x="454" y="340"/>
                        <a:pt x="452" y="343"/>
                      </a:cubicBezTo>
                      <a:cubicBezTo>
                        <a:pt x="451" y="345"/>
                        <a:pt x="448" y="346"/>
                        <a:pt x="447" y="348"/>
                      </a:cubicBezTo>
                      <a:cubicBezTo>
                        <a:pt x="446" y="349"/>
                        <a:pt x="446" y="348"/>
                        <a:pt x="445" y="348"/>
                      </a:cubicBezTo>
                      <a:cubicBezTo>
                        <a:pt x="445" y="352"/>
                        <a:pt x="441" y="351"/>
                        <a:pt x="439" y="352"/>
                      </a:cubicBezTo>
                      <a:cubicBezTo>
                        <a:pt x="437" y="353"/>
                        <a:pt x="436" y="354"/>
                        <a:pt x="434" y="355"/>
                      </a:cubicBezTo>
                      <a:cubicBezTo>
                        <a:pt x="432" y="354"/>
                        <a:pt x="429" y="356"/>
                        <a:pt x="426" y="356"/>
                      </a:cubicBezTo>
                      <a:cubicBezTo>
                        <a:pt x="425" y="356"/>
                        <a:pt x="425" y="355"/>
                        <a:pt x="424" y="355"/>
                      </a:cubicBezTo>
                      <a:cubicBezTo>
                        <a:pt x="421" y="355"/>
                        <a:pt x="419" y="356"/>
                        <a:pt x="416" y="356"/>
                      </a:cubicBezTo>
                      <a:cubicBezTo>
                        <a:pt x="415" y="358"/>
                        <a:pt x="414" y="360"/>
                        <a:pt x="414" y="364"/>
                      </a:cubicBezTo>
                      <a:cubicBezTo>
                        <a:pt x="417" y="369"/>
                        <a:pt x="427" y="366"/>
                        <a:pt x="434" y="368"/>
                      </a:cubicBezTo>
                      <a:cubicBezTo>
                        <a:pt x="435" y="369"/>
                        <a:pt x="435" y="371"/>
                        <a:pt x="436" y="373"/>
                      </a:cubicBezTo>
                      <a:cubicBezTo>
                        <a:pt x="434" y="375"/>
                        <a:pt x="433" y="378"/>
                        <a:pt x="432" y="380"/>
                      </a:cubicBezTo>
                      <a:cubicBezTo>
                        <a:pt x="431" y="381"/>
                        <a:pt x="430" y="381"/>
                        <a:pt x="429" y="382"/>
                      </a:cubicBezTo>
                      <a:cubicBezTo>
                        <a:pt x="426" y="384"/>
                        <a:pt x="424" y="389"/>
                        <a:pt x="421" y="390"/>
                      </a:cubicBezTo>
                      <a:cubicBezTo>
                        <a:pt x="420" y="391"/>
                        <a:pt x="419" y="390"/>
                        <a:pt x="419" y="391"/>
                      </a:cubicBezTo>
                      <a:cubicBezTo>
                        <a:pt x="417" y="391"/>
                        <a:pt x="416" y="392"/>
                        <a:pt x="414" y="392"/>
                      </a:cubicBezTo>
                      <a:cubicBezTo>
                        <a:pt x="411" y="392"/>
                        <a:pt x="407" y="392"/>
                        <a:pt x="404" y="392"/>
                      </a:cubicBezTo>
                      <a:cubicBezTo>
                        <a:pt x="400" y="393"/>
                        <a:pt x="397" y="398"/>
                        <a:pt x="399" y="403"/>
                      </a:cubicBezTo>
                      <a:cubicBezTo>
                        <a:pt x="400" y="403"/>
                        <a:pt x="401" y="404"/>
                        <a:pt x="403" y="404"/>
                      </a:cubicBezTo>
                      <a:cubicBezTo>
                        <a:pt x="404" y="404"/>
                        <a:pt x="405" y="404"/>
                        <a:pt x="407" y="404"/>
                      </a:cubicBezTo>
                      <a:cubicBezTo>
                        <a:pt x="408" y="404"/>
                        <a:pt x="409" y="405"/>
                        <a:pt x="410" y="405"/>
                      </a:cubicBezTo>
                      <a:cubicBezTo>
                        <a:pt x="414" y="406"/>
                        <a:pt x="413" y="407"/>
                        <a:pt x="413" y="410"/>
                      </a:cubicBezTo>
                      <a:cubicBezTo>
                        <a:pt x="413" y="411"/>
                        <a:pt x="412" y="411"/>
                        <a:pt x="411" y="412"/>
                      </a:cubicBezTo>
                      <a:cubicBezTo>
                        <a:pt x="412" y="415"/>
                        <a:pt x="409" y="415"/>
                        <a:pt x="409" y="418"/>
                      </a:cubicBezTo>
                      <a:cubicBezTo>
                        <a:pt x="405" y="421"/>
                        <a:pt x="402" y="426"/>
                        <a:pt x="396" y="427"/>
                      </a:cubicBezTo>
                      <a:cubicBezTo>
                        <a:pt x="395" y="427"/>
                        <a:pt x="393" y="427"/>
                        <a:pt x="392" y="427"/>
                      </a:cubicBezTo>
                      <a:cubicBezTo>
                        <a:pt x="391" y="427"/>
                        <a:pt x="390" y="428"/>
                        <a:pt x="389" y="428"/>
                      </a:cubicBezTo>
                      <a:cubicBezTo>
                        <a:pt x="386" y="429"/>
                        <a:pt x="384" y="429"/>
                        <a:pt x="382" y="430"/>
                      </a:cubicBezTo>
                      <a:cubicBezTo>
                        <a:pt x="380" y="434"/>
                        <a:pt x="378" y="437"/>
                        <a:pt x="380" y="441"/>
                      </a:cubicBezTo>
                      <a:cubicBezTo>
                        <a:pt x="381" y="442"/>
                        <a:pt x="383" y="443"/>
                        <a:pt x="384" y="444"/>
                      </a:cubicBezTo>
                      <a:cubicBezTo>
                        <a:pt x="384" y="445"/>
                        <a:pt x="385" y="447"/>
                        <a:pt x="386" y="448"/>
                      </a:cubicBezTo>
                      <a:cubicBezTo>
                        <a:pt x="387" y="450"/>
                        <a:pt x="389" y="451"/>
                        <a:pt x="387" y="455"/>
                      </a:cubicBezTo>
                      <a:cubicBezTo>
                        <a:pt x="387" y="457"/>
                        <a:pt x="384" y="459"/>
                        <a:pt x="383" y="461"/>
                      </a:cubicBezTo>
                      <a:cubicBezTo>
                        <a:pt x="383" y="462"/>
                        <a:pt x="383" y="463"/>
                        <a:pt x="382" y="464"/>
                      </a:cubicBezTo>
                      <a:cubicBezTo>
                        <a:pt x="382" y="464"/>
                        <a:pt x="381" y="465"/>
                        <a:pt x="380" y="466"/>
                      </a:cubicBezTo>
                      <a:cubicBezTo>
                        <a:pt x="379" y="468"/>
                        <a:pt x="378" y="470"/>
                        <a:pt x="376" y="472"/>
                      </a:cubicBezTo>
                      <a:cubicBezTo>
                        <a:pt x="376" y="472"/>
                        <a:pt x="376" y="473"/>
                        <a:pt x="376" y="473"/>
                      </a:cubicBezTo>
                      <a:cubicBezTo>
                        <a:pt x="375" y="474"/>
                        <a:pt x="374" y="475"/>
                        <a:pt x="374" y="476"/>
                      </a:cubicBezTo>
                      <a:cubicBezTo>
                        <a:pt x="373" y="477"/>
                        <a:pt x="372" y="478"/>
                        <a:pt x="372" y="480"/>
                      </a:cubicBezTo>
                      <a:cubicBezTo>
                        <a:pt x="372" y="480"/>
                        <a:pt x="371" y="480"/>
                        <a:pt x="370" y="481"/>
                      </a:cubicBezTo>
                      <a:cubicBezTo>
                        <a:pt x="370" y="482"/>
                        <a:pt x="370" y="483"/>
                        <a:pt x="370" y="483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6" y="487"/>
                        <a:pt x="365" y="489"/>
                        <a:pt x="364" y="491"/>
                      </a:cubicBezTo>
                      <a:cubicBezTo>
                        <a:pt x="363" y="492"/>
                        <a:pt x="362" y="494"/>
                        <a:pt x="362" y="495"/>
                      </a:cubicBezTo>
                      <a:cubicBezTo>
                        <a:pt x="361" y="496"/>
                        <a:pt x="360" y="496"/>
                        <a:pt x="359" y="498"/>
                      </a:cubicBezTo>
                      <a:cubicBezTo>
                        <a:pt x="359" y="498"/>
                        <a:pt x="359" y="499"/>
                        <a:pt x="358" y="499"/>
                      </a:cubicBezTo>
                      <a:cubicBezTo>
                        <a:pt x="358" y="500"/>
                        <a:pt x="358" y="500"/>
                        <a:pt x="357" y="501"/>
                      </a:cubicBezTo>
                      <a:cubicBezTo>
                        <a:pt x="357" y="501"/>
                        <a:pt x="356" y="502"/>
                        <a:pt x="356" y="503"/>
                      </a:cubicBezTo>
                      <a:cubicBezTo>
                        <a:pt x="356" y="503"/>
                        <a:pt x="354" y="503"/>
                        <a:pt x="354" y="504"/>
                      </a:cubicBezTo>
                      <a:cubicBezTo>
                        <a:pt x="353" y="505"/>
                        <a:pt x="353" y="506"/>
                        <a:pt x="353" y="506"/>
                      </a:cubicBezTo>
                      <a:cubicBezTo>
                        <a:pt x="350" y="508"/>
                        <a:pt x="349" y="505"/>
                        <a:pt x="347" y="504"/>
                      </a:cubicBezTo>
                      <a:cubicBezTo>
                        <a:pt x="346" y="503"/>
                        <a:pt x="344" y="502"/>
                        <a:pt x="344" y="501"/>
                      </a:cubicBezTo>
                      <a:cubicBezTo>
                        <a:pt x="343" y="500"/>
                        <a:pt x="343" y="499"/>
                        <a:pt x="342" y="498"/>
                      </a:cubicBezTo>
                      <a:cubicBezTo>
                        <a:pt x="341" y="496"/>
                        <a:pt x="339" y="494"/>
                        <a:pt x="338" y="492"/>
                      </a:cubicBezTo>
                      <a:cubicBezTo>
                        <a:pt x="336" y="490"/>
                        <a:pt x="334" y="488"/>
                        <a:pt x="333" y="486"/>
                      </a:cubicBezTo>
                      <a:cubicBezTo>
                        <a:pt x="333" y="485"/>
                        <a:pt x="333" y="485"/>
                        <a:pt x="333" y="484"/>
                      </a:cubicBezTo>
                      <a:cubicBezTo>
                        <a:pt x="331" y="483"/>
                        <a:pt x="330" y="482"/>
                        <a:pt x="330" y="480"/>
                      </a:cubicBezTo>
                      <a:cubicBezTo>
                        <a:pt x="329" y="479"/>
                        <a:pt x="328" y="479"/>
                        <a:pt x="327" y="478"/>
                      </a:cubicBezTo>
                      <a:cubicBezTo>
                        <a:pt x="328" y="476"/>
                        <a:pt x="326" y="475"/>
                        <a:pt x="326" y="473"/>
                      </a:cubicBezTo>
                      <a:cubicBezTo>
                        <a:pt x="325" y="473"/>
                        <a:pt x="326" y="472"/>
                        <a:pt x="326" y="471"/>
                      </a:cubicBezTo>
                      <a:cubicBezTo>
                        <a:pt x="325" y="470"/>
                        <a:pt x="324" y="471"/>
                        <a:pt x="323" y="471"/>
                      </a:cubicBezTo>
                      <a:cubicBezTo>
                        <a:pt x="322" y="470"/>
                        <a:pt x="321" y="468"/>
                        <a:pt x="320" y="466"/>
                      </a:cubicBezTo>
                      <a:cubicBezTo>
                        <a:pt x="319" y="465"/>
                        <a:pt x="317" y="463"/>
                        <a:pt x="317" y="462"/>
                      </a:cubicBezTo>
                      <a:cubicBezTo>
                        <a:pt x="316" y="462"/>
                        <a:pt x="317" y="461"/>
                        <a:pt x="316" y="461"/>
                      </a:cubicBezTo>
                      <a:cubicBezTo>
                        <a:pt x="316" y="459"/>
                        <a:pt x="314" y="457"/>
                        <a:pt x="313" y="456"/>
                      </a:cubicBezTo>
                      <a:cubicBezTo>
                        <a:pt x="312" y="453"/>
                        <a:pt x="311" y="449"/>
                        <a:pt x="314" y="449"/>
                      </a:cubicBezTo>
                      <a:cubicBezTo>
                        <a:pt x="314" y="447"/>
                        <a:pt x="316" y="446"/>
                        <a:pt x="317" y="445"/>
                      </a:cubicBezTo>
                      <a:cubicBezTo>
                        <a:pt x="319" y="443"/>
                        <a:pt x="317" y="439"/>
                        <a:pt x="319" y="436"/>
                      </a:cubicBezTo>
                      <a:cubicBezTo>
                        <a:pt x="318" y="434"/>
                        <a:pt x="316" y="433"/>
                        <a:pt x="316" y="431"/>
                      </a:cubicBezTo>
                      <a:cubicBezTo>
                        <a:pt x="314" y="431"/>
                        <a:pt x="313" y="429"/>
                        <a:pt x="311" y="428"/>
                      </a:cubicBezTo>
                      <a:cubicBezTo>
                        <a:pt x="309" y="429"/>
                        <a:pt x="307" y="429"/>
                        <a:pt x="305" y="428"/>
                      </a:cubicBezTo>
                      <a:cubicBezTo>
                        <a:pt x="301" y="427"/>
                        <a:pt x="299" y="427"/>
                        <a:pt x="296" y="426"/>
                      </a:cubicBezTo>
                      <a:cubicBezTo>
                        <a:pt x="296" y="425"/>
                        <a:pt x="295" y="424"/>
                        <a:pt x="295" y="424"/>
                      </a:cubicBezTo>
                      <a:cubicBezTo>
                        <a:pt x="292" y="423"/>
                        <a:pt x="290" y="420"/>
                        <a:pt x="287" y="418"/>
                      </a:cubicBezTo>
                      <a:cubicBezTo>
                        <a:pt x="287" y="417"/>
                        <a:pt x="287" y="416"/>
                        <a:pt x="287" y="416"/>
                      </a:cubicBezTo>
                      <a:cubicBezTo>
                        <a:pt x="284" y="416"/>
                        <a:pt x="285" y="412"/>
                        <a:pt x="284" y="410"/>
                      </a:cubicBezTo>
                      <a:cubicBezTo>
                        <a:pt x="286" y="405"/>
                        <a:pt x="294" y="407"/>
                        <a:pt x="299" y="405"/>
                      </a:cubicBezTo>
                      <a:cubicBezTo>
                        <a:pt x="299" y="402"/>
                        <a:pt x="297" y="397"/>
                        <a:pt x="295" y="396"/>
                      </a:cubicBezTo>
                      <a:cubicBezTo>
                        <a:pt x="294" y="395"/>
                        <a:pt x="293" y="395"/>
                        <a:pt x="291" y="395"/>
                      </a:cubicBezTo>
                      <a:cubicBezTo>
                        <a:pt x="290" y="394"/>
                        <a:pt x="289" y="394"/>
                        <a:pt x="288" y="394"/>
                      </a:cubicBezTo>
                      <a:cubicBezTo>
                        <a:pt x="287" y="393"/>
                        <a:pt x="285" y="394"/>
                        <a:pt x="284" y="394"/>
                      </a:cubicBezTo>
                      <a:cubicBezTo>
                        <a:pt x="277" y="393"/>
                        <a:pt x="274" y="390"/>
                        <a:pt x="269" y="387"/>
                      </a:cubicBezTo>
                      <a:cubicBezTo>
                        <a:pt x="269" y="386"/>
                        <a:pt x="268" y="386"/>
                        <a:pt x="268" y="385"/>
                      </a:cubicBezTo>
                      <a:cubicBezTo>
                        <a:pt x="268" y="385"/>
                        <a:pt x="267" y="385"/>
                        <a:pt x="266" y="384"/>
                      </a:cubicBezTo>
                      <a:cubicBezTo>
                        <a:pt x="264" y="382"/>
                        <a:pt x="257" y="373"/>
                        <a:pt x="264" y="372"/>
                      </a:cubicBezTo>
                      <a:cubicBezTo>
                        <a:pt x="265" y="371"/>
                        <a:pt x="268" y="372"/>
                        <a:pt x="269" y="372"/>
                      </a:cubicBezTo>
                      <a:cubicBezTo>
                        <a:pt x="270" y="372"/>
                        <a:pt x="271" y="371"/>
                        <a:pt x="272" y="370"/>
                      </a:cubicBezTo>
                      <a:cubicBezTo>
                        <a:pt x="275" y="370"/>
                        <a:pt x="277" y="371"/>
                        <a:pt x="279" y="370"/>
                      </a:cubicBezTo>
                      <a:cubicBezTo>
                        <a:pt x="282" y="369"/>
                        <a:pt x="281" y="366"/>
                        <a:pt x="280" y="364"/>
                      </a:cubicBezTo>
                      <a:cubicBezTo>
                        <a:pt x="279" y="362"/>
                        <a:pt x="279" y="360"/>
                        <a:pt x="277" y="359"/>
                      </a:cubicBezTo>
                      <a:cubicBezTo>
                        <a:pt x="275" y="357"/>
                        <a:pt x="270" y="359"/>
                        <a:pt x="267" y="359"/>
                      </a:cubicBezTo>
                      <a:cubicBezTo>
                        <a:pt x="266" y="359"/>
                        <a:pt x="265" y="358"/>
                        <a:pt x="264" y="358"/>
                      </a:cubicBezTo>
                      <a:cubicBezTo>
                        <a:pt x="263" y="358"/>
                        <a:pt x="262" y="358"/>
                        <a:pt x="261" y="358"/>
                      </a:cubicBezTo>
                      <a:cubicBezTo>
                        <a:pt x="258" y="358"/>
                        <a:pt x="256" y="356"/>
                        <a:pt x="252" y="357"/>
                      </a:cubicBezTo>
                      <a:cubicBezTo>
                        <a:pt x="251" y="356"/>
                        <a:pt x="251" y="355"/>
                        <a:pt x="249" y="355"/>
                      </a:cubicBezTo>
                      <a:cubicBezTo>
                        <a:pt x="245" y="351"/>
                        <a:pt x="242" y="348"/>
                        <a:pt x="239" y="344"/>
                      </a:cubicBezTo>
                      <a:cubicBezTo>
                        <a:pt x="237" y="343"/>
                        <a:pt x="235" y="340"/>
                        <a:pt x="235" y="339"/>
                      </a:cubicBezTo>
                      <a:cubicBezTo>
                        <a:pt x="235" y="338"/>
                        <a:pt x="236" y="336"/>
                        <a:pt x="237" y="336"/>
                      </a:cubicBezTo>
                      <a:cubicBezTo>
                        <a:pt x="237" y="336"/>
                        <a:pt x="238" y="336"/>
                        <a:pt x="239" y="336"/>
                      </a:cubicBezTo>
                      <a:cubicBezTo>
                        <a:pt x="239" y="335"/>
                        <a:pt x="239" y="335"/>
                        <a:pt x="240" y="335"/>
                      </a:cubicBezTo>
                      <a:cubicBezTo>
                        <a:pt x="240" y="335"/>
                        <a:pt x="241" y="335"/>
                        <a:pt x="242" y="335"/>
                      </a:cubicBezTo>
                      <a:cubicBezTo>
                        <a:pt x="243" y="335"/>
                        <a:pt x="245" y="335"/>
                        <a:pt x="246" y="335"/>
                      </a:cubicBezTo>
                      <a:cubicBezTo>
                        <a:pt x="247" y="335"/>
                        <a:pt x="249" y="334"/>
                        <a:pt x="250" y="334"/>
                      </a:cubicBezTo>
                      <a:cubicBezTo>
                        <a:pt x="256" y="332"/>
                        <a:pt x="264" y="336"/>
                        <a:pt x="263" y="328"/>
                      </a:cubicBezTo>
                      <a:cubicBezTo>
                        <a:pt x="263" y="327"/>
                        <a:pt x="262" y="327"/>
                        <a:pt x="261" y="326"/>
                      </a:cubicBezTo>
                      <a:cubicBezTo>
                        <a:pt x="261" y="325"/>
                        <a:pt x="261" y="324"/>
                        <a:pt x="261" y="323"/>
                      </a:cubicBezTo>
                      <a:cubicBezTo>
                        <a:pt x="259" y="320"/>
                        <a:pt x="254" y="321"/>
                        <a:pt x="250" y="320"/>
                      </a:cubicBezTo>
                      <a:cubicBezTo>
                        <a:pt x="247" y="320"/>
                        <a:pt x="246" y="321"/>
                        <a:pt x="244" y="321"/>
                      </a:cubicBezTo>
                      <a:cubicBezTo>
                        <a:pt x="242" y="321"/>
                        <a:pt x="240" y="320"/>
                        <a:pt x="238" y="320"/>
                      </a:cubicBezTo>
                      <a:cubicBezTo>
                        <a:pt x="236" y="319"/>
                        <a:pt x="233" y="320"/>
                        <a:pt x="231" y="319"/>
                      </a:cubicBezTo>
                      <a:cubicBezTo>
                        <a:pt x="230" y="319"/>
                        <a:pt x="229" y="318"/>
                        <a:pt x="228" y="318"/>
                      </a:cubicBezTo>
                      <a:cubicBezTo>
                        <a:pt x="228" y="318"/>
                        <a:pt x="227" y="318"/>
                        <a:pt x="226" y="318"/>
                      </a:cubicBezTo>
                      <a:cubicBezTo>
                        <a:pt x="225" y="317"/>
                        <a:pt x="225" y="317"/>
                        <a:pt x="224" y="316"/>
                      </a:cubicBezTo>
                      <a:cubicBezTo>
                        <a:pt x="223" y="315"/>
                        <a:pt x="221" y="315"/>
                        <a:pt x="219" y="314"/>
                      </a:cubicBezTo>
                      <a:cubicBezTo>
                        <a:pt x="218" y="311"/>
                        <a:pt x="215" y="310"/>
                        <a:pt x="213" y="307"/>
                      </a:cubicBezTo>
                      <a:cubicBezTo>
                        <a:pt x="212" y="306"/>
                        <a:pt x="212" y="305"/>
                        <a:pt x="211" y="304"/>
                      </a:cubicBezTo>
                      <a:cubicBezTo>
                        <a:pt x="209" y="301"/>
                        <a:pt x="208" y="299"/>
                        <a:pt x="212" y="298"/>
                      </a:cubicBezTo>
                      <a:cubicBezTo>
                        <a:pt x="217" y="296"/>
                        <a:pt x="227" y="297"/>
                        <a:pt x="233" y="296"/>
                      </a:cubicBezTo>
                      <a:cubicBezTo>
                        <a:pt x="235" y="296"/>
                        <a:pt x="236" y="295"/>
                        <a:pt x="237" y="295"/>
                      </a:cubicBezTo>
                      <a:cubicBezTo>
                        <a:pt x="240" y="295"/>
                        <a:pt x="244" y="296"/>
                        <a:pt x="245" y="293"/>
                      </a:cubicBezTo>
                      <a:cubicBezTo>
                        <a:pt x="245" y="290"/>
                        <a:pt x="244" y="288"/>
                        <a:pt x="242" y="285"/>
                      </a:cubicBezTo>
                      <a:cubicBezTo>
                        <a:pt x="240" y="284"/>
                        <a:pt x="238" y="283"/>
                        <a:pt x="236" y="283"/>
                      </a:cubicBezTo>
                      <a:cubicBezTo>
                        <a:pt x="233" y="282"/>
                        <a:pt x="231" y="283"/>
                        <a:pt x="229" y="283"/>
                      </a:cubicBezTo>
                      <a:cubicBezTo>
                        <a:pt x="226" y="283"/>
                        <a:pt x="222" y="282"/>
                        <a:pt x="219" y="282"/>
                      </a:cubicBezTo>
                      <a:cubicBezTo>
                        <a:pt x="215" y="282"/>
                        <a:pt x="210" y="283"/>
                        <a:pt x="207" y="282"/>
                      </a:cubicBezTo>
                      <a:cubicBezTo>
                        <a:pt x="205" y="281"/>
                        <a:pt x="203" y="280"/>
                        <a:pt x="201" y="279"/>
                      </a:cubicBezTo>
                      <a:cubicBezTo>
                        <a:pt x="200" y="279"/>
                        <a:pt x="199" y="278"/>
                        <a:pt x="198" y="277"/>
                      </a:cubicBezTo>
                      <a:cubicBezTo>
                        <a:pt x="195" y="276"/>
                        <a:pt x="193" y="274"/>
                        <a:pt x="191" y="272"/>
                      </a:cubicBezTo>
                      <a:cubicBezTo>
                        <a:pt x="190" y="271"/>
                        <a:pt x="184" y="266"/>
                        <a:pt x="182" y="266"/>
                      </a:cubicBezTo>
                      <a:cubicBezTo>
                        <a:pt x="179" y="266"/>
                        <a:pt x="179" y="273"/>
                        <a:pt x="177" y="274"/>
                      </a:cubicBezTo>
                      <a:cubicBezTo>
                        <a:pt x="176" y="275"/>
                        <a:pt x="177" y="275"/>
                        <a:pt x="177" y="276"/>
                      </a:cubicBezTo>
                      <a:cubicBezTo>
                        <a:pt x="177" y="276"/>
                        <a:pt x="176" y="276"/>
                        <a:pt x="175" y="277"/>
                      </a:cubicBezTo>
                      <a:cubicBezTo>
                        <a:pt x="176" y="281"/>
                        <a:pt x="174" y="282"/>
                        <a:pt x="173" y="285"/>
                      </a:cubicBezTo>
                      <a:cubicBezTo>
                        <a:pt x="172" y="286"/>
                        <a:pt x="173" y="287"/>
                        <a:pt x="172" y="288"/>
                      </a:cubicBezTo>
                      <a:cubicBezTo>
                        <a:pt x="172" y="290"/>
                        <a:pt x="170" y="294"/>
                        <a:pt x="169" y="296"/>
                      </a:cubicBezTo>
                      <a:cubicBezTo>
                        <a:pt x="169" y="297"/>
                        <a:pt x="169" y="297"/>
                        <a:pt x="169" y="298"/>
                      </a:cubicBezTo>
                      <a:cubicBezTo>
                        <a:pt x="169" y="299"/>
                        <a:pt x="169" y="299"/>
                        <a:pt x="168" y="300"/>
                      </a:cubicBezTo>
                      <a:cubicBezTo>
                        <a:pt x="168" y="301"/>
                        <a:pt x="168" y="301"/>
                        <a:pt x="168" y="302"/>
                      </a:cubicBezTo>
                      <a:cubicBezTo>
                        <a:pt x="168" y="303"/>
                        <a:pt x="167" y="303"/>
                        <a:pt x="167" y="304"/>
                      </a:cubicBezTo>
                      <a:cubicBezTo>
                        <a:pt x="167" y="307"/>
                        <a:pt x="167" y="309"/>
                        <a:pt x="167" y="311"/>
                      </a:cubicBezTo>
                      <a:cubicBezTo>
                        <a:pt x="166" y="312"/>
                        <a:pt x="165" y="312"/>
                        <a:pt x="165" y="313"/>
                      </a:cubicBezTo>
                      <a:cubicBezTo>
                        <a:pt x="165" y="314"/>
                        <a:pt x="166" y="315"/>
                        <a:pt x="166" y="316"/>
                      </a:cubicBezTo>
                      <a:cubicBezTo>
                        <a:pt x="166" y="317"/>
                        <a:pt x="165" y="318"/>
                        <a:pt x="165" y="319"/>
                      </a:cubicBezTo>
                      <a:cubicBezTo>
                        <a:pt x="165" y="323"/>
                        <a:pt x="165" y="326"/>
                        <a:pt x="165" y="330"/>
                      </a:cubicBezTo>
                      <a:cubicBezTo>
                        <a:pt x="165" y="331"/>
                        <a:pt x="164" y="331"/>
                        <a:pt x="164" y="332"/>
                      </a:cubicBezTo>
                      <a:cubicBezTo>
                        <a:pt x="164" y="334"/>
                        <a:pt x="164" y="336"/>
                        <a:pt x="164" y="338"/>
                      </a:cubicBezTo>
                      <a:cubicBezTo>
                        <a:pt x="165" y="341"/>
                        <a:pt x="164" y="344"/>
                        <a:pt x="164" y="347"/>
                      </a:cubicBezTo>
                      <a:cubicBezTo>
                        <a:pt x="164" y="349"/>
                        <a:pt x="165" y="351"/>
                        <a:pt x="165" y="354"/>
                      </a:cubicBezTo>
                      <a:cubicBezTo>
                        <a:pt x="165" y="355"/>
                        <a:pt x="165" y="357"/>
                        <a:pt x="165" y="358"/>
                      </a:cubicBezTo>
                      <a:cubicBezTo>
                        <a:pt x="165" y="359"/>
                        <a:pt x="166" y="360"/>
                        <a:pt x="166" y="361"/>
                      </a:cubicBezTo>
                      <a:cubicBezTo>
                        <a:pt x="166" y="365"/>
                        <a:pt x="166" y="369"/>
                        <a:pt x="167" y="372"/>
                      </a:cubicBezTo>
                      <a:cubicBezTo>
                        <a:pt x="168" y="373"/>
                        <a:pt x="168" y="375"/>
                        <a:pt x="168" y="377"/>
                      </a:cubicBezTo>
                      <a:cubicBezTo>
                        <a:pt x="169" y="381"/>
                        <a:pt x="171" y="384"/>
                        <a:pt x="171" y="387"/>
                      </a:cubicBezTo>
                      <a:cubicBezTo>
                        <a:pt x="172" y="389"/>
                        <a:pt x="172" y="391"/>
                        <a:pt x="173" y="394"/>
                      </a:cubicBezTo>
                      <a:cubicBezTo>
                        <a:pt x="173" y="395"/>
                        <a:pt x="174" y="397"/>
                        <a:pt x="174" y="398"/>
                      </a:cubicBezTo>
                      <a:cubicBezTo>
                        <a:pt x="175" y="400"/>
                        <a:pt x="175" y="402"/>
                        <a:pt x="175" y="403"/>
                      </a:cubicBezTo>
                      <a:cubicBezTo>
                        <a:pt x="176" y="404"/>
                        <a:pt x="177" y="405"/>
                        <a:pt x="177" y="406"/>
                      </a:cubicBezTo>
                      <a:cubicBezTo>
                        <a:pt x="179" y="409"/>
                        <a:pt x="180" y="413"/>
                        <a:pt x="181" y="415"/>
                      </a:cubicBezTo>
                      <a:cubicBezTo>
                        <a:pt x="182" y="416"/>
                        <a:pt x="182" y="417"/>
                        <a:pt x="182" y="417"/>
                      </a:cubicBezTo>
                      <a:cubicBezTo>
                        <a:pt x="183" y="419"/>
                        <a:pt x="184" y="419"/>
                        <a:pt x="185" y="421"/>
                      </a:cubicBezTo>
                      <a:cubicBezTo>
                        <a:pt x="185" y="422"/>
                        <a:pt x="185" y="424"/>
                        <a:pt x="186" y="425"/>
                      </a:cubicBezTo>
                      <a:cubicBezTo>
                        <a:pt x="187" y="428"/>
                        <a:pt x="189" y="430"/>
                        <a:pt x="190" y="432"/>
                      </a:cubicBezTo>
                      <a:cubicBezTo>
                        <a:pt x="190" y="433"/>
                        <a:pt x="190" y="434"/>
                        <a:pt x="191" y="434"/>
                      </a:cubicBezTo>
                      <a:cubicBezTo>
                        <a:pt x="192" y="437"/>
                        <a:pt x="194" y="439"/>
                        <a:pt x="196" y="441"/>
                      </a:cubicBezTo>
                      <a:cubicBezTo>
                        <a:pt x="198" y="443"/>
                        <a:pt x="199" y="445"/>
                        <a:pt x="201" y="447"/>
                      </a:cubicBezTo>
                      <a:cubicBezTo>
                        <a:pt x="201" y="448"/>
                        <a:pt x="200" y="448"/>
                        <a:pt x="200" y="449"/>
                      </a:cubicBezTo>
                      <a:cubicBezTo>
                        <a:pt x="203" y="451"/>
                        <a:pt x="207" y="453"/>
                        <a:pt x="208" y="457"/>
                      </a:cubicBezTo>
                      <a:cubicBezTo>
                        <a:pt x="209" y="458"/>
                        <a:pt x="210" y="459"/>
                        <a:pt x="211" y="461"/>
                      </a:cubicBezTo>
                      <a:cubicBezTo>
                        <a:pt x="212" y="462"/>
                        <a:pt x="213" y="463"/>
                        <a:pt x="215" y="463"/>
                      </a:cubicBezTo>
                      <a:cubicBezTo>
                        <a:pt x="218" y="468"/>
                        <a:pt x="223" y="471"/>
                        <a:pt x="227" y="475"/>
                      </a:cubicBezTo>
                      <a:cubicBezTo>
                        <a:pt x="227" y="476"/>
                        <a:pt x="227" y="476"/>
                        <a:pt x="227" y="476"/>
                      </a:cubicBezTo>
                      <a:cubicBezTo>
                        <a:pt x="228" y="477"/>
                        <a:pt x="230" y="478"/>
                        <a:pt x="231" y="480"/>
                      </a:cubicBezTo>
                      <a:cubicBezTo>
                        <a:pt x="231" y="482"/>
                        <a:pt x="227" y="485"/>
                        <a:pt x="224" y="483"/>
                      </a:cubicBezTo>
                      <a:cubicBezTo>
                        <a:pt x="220" y="480"/>
                        <a:pt x="216" y="477"/>
                        <a:pt x="213" y="473"/>
                      </a:cubicBezTo>
                      <a:cubicBezTo>
                        <a:pt x="212" y="473"/>
                        <a:pt x="211" y="472"/>
                        <a:pt x="211" y="472"/>
                      </a:cubicBezTo>
                      <a:cubicBezTo>
                        <a:pt x="210" y="472"/>
                        <a:pt x="210" y="471"/>
                        <a:pt x="210" y="471"/>
                      </a:cubicBezTo>
                      <a:cubicBezTo>
                        <a:pt x="210" y="470"/>
                        <a:pt x="208" y="471"/>
                        <a:pt x="208" y="470"/>
                      </a:cubicBezTo>
                      <a:cubicBezTo>
                        <a:pt x="207" y="468"/>
                        <a:pt x="205" y="467"/>
                        <a:pt x="204" y="465"/>
                      </a:cubicBezTo>
                      <a:cubicBezTo>
                        <a:pt x="202" y="463"/>
                        <a:pt x="201" y="461"/>
                        <a:pt x="199" y="459"/>
                      </a:cubicBezTo>
                      <a:cubicBezTo>
                        <a:pt x="199" y="458"/>
                        <a:pt x="199" y="458"/>
                        <a:pt x="199" y="458"/>
                      </a:cubicBezTo>
                      <a:cubicBezTo>
                        <a:pt x="198" y="456"/>
                        <a:pt x="195" y="455"/>
                        <a:pt x="194" y="453"/>
                      </a:cubicBezTo>
                      <a:cubicBezTo>
                        <a:pt x="193" y="452"/>
                        <a:pt x="193" y="451"/>
                        <a:pt x="193" y="450"/>
                      </a:cubicBezTo>
                      <a:cubicBezTo>
                        <a:pt x="192" y="450"/>
                        <a:pt x="192" y="449"/>
                        <a:pt x="191" y="449"/>
                      </a:cubicBezTo>
                      <a:cubicBezTo>
                        <a:pt x="190" y="447"/>
                        <a:pt x="189" y="445"/>
                        <a:pt x="188" y="443"/>
                      </a:cubicBezTo>
                      <a:cubicBezTo>
                        <a:pt x="187" y="442"/>
                        <a:pt x="186" y="441"/>
                        <a:pt x="185" y="440"/>
                      </a:cubicBezTo>
                      <a:cubicBezTo>
                        <a:pt x="184" y="439"/>
                        <a:pt x="184" y="437"/>
                        <a:pt x="183" y="436"/>
                      </a:cubicBezTo>
                      <a:cubicBezTo>
                        <a:pt x="183" y="436"/>
                        <a:pt x="183" y="435"/>
                        <a:pt x="183" y="435"/>
                      </a:cubicBezTo>
                      <a:cubicBezTo>
                        <a:pt x="181" y="434"/>
                        <a:pt x="180" y="432"/>
                        <a:pt x="179" y="430"/>
                      </a:cubicBezTo>
                      <a:cubicBezTo>
                        <a:pt x="178" y="429"/>
                        <a:pt x="177" y="427"/>
                        <a:pt x="177" y="425"/>
                      </a:cubicBezTo>
                      <a:cubicBezTo>
                        <a:pt x="176" y="425"/>
                        <a:pt x="177" y="425"/>
                        <a:pt x="177" y="424"/>
                      </a:cubicBezTo>
                      <a:cubicBezTo>
                        <a:pt x="174" y="421"/>
                        <a:pt x="173" y="416"/>
                        <a:pt x="170" y="413"/>
                      </a:cubicBezTo>
                      <a:cubicBezTo>
                        <a:pt x="170" y="412"/>
                        <a:pt x="170" y="412"/>
                        <a:pt x="170" y="411"/>
                      </a:cubicBezTo>
                      <a:cubicBezTo>
                        <a:pt x="168" y="411"/>
                        <a:pt x="169" y="408"/>
                        <a:pt x="168" y="406"/>
                      </a:cubicBezTo>
                      <a:cubicBezTo>
                        <a:pt x="168" y="405"/>
                        <a:pt x="167" y="404"/>
                        <a:pt x="167" y="403"/>
                      </a:cubicBezTo>
                      <a:cubicBezTo>
                        <a:pt x="166" y="401"/>
                        <a:pt x="166" y="399"/>
                        <a:pt x="165" y="397"/>
                      </a:cubicBezTo>
                      <a:cubicBezTo>
                        <a:pt x="164" y="395"/>
                        <a:pt x="163" y="393"/>
                        <a:pt x="162" y="391"/>
                      </a:cubicBezTo>
                      <a:cubicBezTo>
                        <a:pt x="162" y="390"/>
                        <a:pt x="162" y="389"/>
                        <a:pt x="161" y="387"/>
                      </a:cubicBezTo>
                      <a:cubicBezTo>
                        <a:pt x="161" y="387"/>
                        <a:pt x="160" y="386"/>
                        <a:pt x="160" y="385"/>
                      </a:cubicBezTo>
                      <a:cubicBezTo>
                        <a:pt x="160" y="384"/>
                        <a:pt x="160" y="382"/>
                        <a:pt x="160" y="380"/>
                      </a:cubicBezTo>
                      <a:cubicBezTo>
                        <a:pt x="160" y="379"/>
                        <a:pt x="159" y="379"/>
                        <a:pt x="158" y="378"/>
                      </a:cubicBezTo>
                      <a:cubicBezTo>
                        <a:pt x="158" y="375"/>
                        <a:pt x="159" y="373"/>
                        <a:pt x="158" y="370"/>
                      </a:cubicBezTo>
                      <a:cubicBezTo>
                        <a:pt x="158" y="369"/>
                        <a:pt x="157" y="369"/>
                        <a:pt x="157" y="368"/>
                      </a:cubicBezTo>
                      <a:cubicBezTo>
                        <a:pt x="156" y="365"/>
                        <a:pt x="157" y="363"/>
                        <a:pt x="156" y="360"/>
                      </a:cubicBezTo>
                      <a:cubicBezTo>
                        <a:pt x="156" y="358"/>
                        <a:pt x="154" y="356"/>
                        <a:pt x="154" y="354"/>
                      </a:cubicBezTo>
                      <a:cubicBezTo>
                        <a:pt x="154" y="352"/>
                        <a:pt x="155" y="351"/>
                        <a:pt x="155" y="349"/>
                      </a:cubicBezTo>
                      <a:cubicBezTo>
                        <a:pt x="155" y="348"/>
                        <a:pt x="155" y="347"/>
                        <a:pt x="155" y="347"/>
                      </a:cubicBezTo>
                      <a:cubicBezTo>
                        <a:pt x="154" y="342"/>
                        <a:pt x="154" y="335"/>
                        <a:pt x="154" y="331"/>
                      </a:cubicBezTo>
                      <a:cubicBezTo>
                        <a:pt x="154" y="330"/>
                        <a:pt x="155" y="329"/>
                        <a:pt x="155" y="328"/>
                      </a:cubicBezTo>
                      <a:cubicBezTo>
                        <a:pt x="156" y="326"/>
                        <a:pt x="155" y="325"/>
                        <a:pt x="155" y="323"/>
                      </a:cubicBezTo>
                      <a:cubicBezTo>
                        <a:pt x="155" y="321"/>
                        <a:pt x="156" y="319"/>
                        <a:pt x="156" y="317"/>
                      </a:cubicBezTo>
                      <a:cubicBezTo>
                        <a:pt x="156" y="315"/>
                        <a:pt x="155" y="314"/>
                        <a:pt x="156" y="313"/>
                      </a:cubicBezTo>
                      <a:cubicBezTo>
                        <a:pt x="156" y="312"/>
                        <a:pt x="157" y="312"/>
                        <a:pt x="157" y="311"/>
                      </a:cubicBezTo>
                      <a:cubicBezTo>
                        <a:pt x="157" y="309"/>
                        <a:pt x="157" y="307"/>
                        <a:pt x="157" y="305"/>
                      </a:cubicBezTo>
                      <a:cubicBezTo>
                        <a:pt x="157" y="304"/>
                        <a:pt x="158" y="304"/>
                        <a:pt x="158" y="303"/>
                      </a:cubicBezTo>
                      <a:cubicBezTo>
                        <a:pt x="159" y="301"/>
                        <a:pt x="158" y="299"/>
                        <a:pt x="159" y="298"/>
                      </a:cubicBezTo>
                      <a:cubicBezTo>
                        <a:pt x="159" y="297"/>
                        <a:pt x="160" y="296"/>
                        <a:pt x="160" y="295"/>
                      </a:cubicBezTo>
                      <a:cubicBezTo>
                        <a:pt x="160" y="294"/>
                        <a:pt x="160" y="293"/>
                        <a:pt x="160" y="292"/>
                      </a:cubicBezTo>
                      <a:cubicBezTo>
                        <a:pt x="161" y="289"/>
                        <a:pt x="163" y="286"/>
                        <a:pt x="163" y="283"/>
                      </a:cubicBezTo>
                      <a:cubicBezTo>
                        <a:pt x="164" y="282"/>
                        <a:pt x="163" y="281"/>
                        <a:pt x="164" y="280"/>
                      </a:cubicBezTo>
                      <a:cubicBezTo>
                        <a:pt x="164" y="280"/>
                        <a:pt x="165" y="279"/>
                        <a:pt x="165" y="278"/>
                      </a:cubicBezTo>
                      <a:cubicBezTo>
                        <a:pt x="167" y="274"/>
                        <a:pt x="169" y="269"/>
                        <a:pt x="170" y="265"/>
                      </a:cubicBezTo>
                      <a:cubicBezTo>
                        <a:pt x="171" y="263"/>
                        <a:pt x="172" y="261"/>
                        <a:pt x="173" y="260"/>
                      </a:cubicBezTo>
                      <a:cubicBezTo>
                        <a:pt x="173" y="255"/>
                        <a:pt x="177" y="253"/>
                        <a:pt x="178" y="249"/>
                      </a:cubicBezTo>
                      <a:cubicBezTo>
                        <a:pt x="179" y="249"/>
                        <a:pt x="180" y="248"/>
                        <a:pt x="180" y="248"/>
                      </a:cubicBezTo>
                      <a:cubicBezTo>
                        <a:pt x="179" y="245"/>
                        <a:pt x="182" y="246"/>
                        <a:pt x="181" y="243"/>
                      </a:cubicBezTo>
                      <a:cubicBezTo>
                        <a:pt x="183" y="242"/>
                        <a:pt x="185" y="239"/>
                        <a:pt x="185" y="237"/>
                      </a:cubicBezTo>
                      <a:cubicBezTo>
                        <a:pt x="186" y="236"/>
                        <a:pt x="187" y="236"/>
                        <a:pt x="188" y="235"/>
                      </a:cubicBezTo>
                      <a:cubicBezTo>
                        <a:pt x="190" y="231"/>
                        <a:pt x="193" y="226"/>
                        <a:pt x="197" y="223"/>
                      </a:cubicBezTo>
                      <a:cubicBezTo>
                        <a:pt x="197" y="222"/>
                        <a:pt x="198" y="221"/>
                        <a:pt x="199" y="220"/>
                      </a:cubicBezTo>
                      <a:cubicBezTo>
                        <a:pt x="200" y="219"/>
                        <a:pt x="200" y="220"/>
                        <a:pt x="201" y="219"/>
                      </a:cubicBezTo>
                      <a:cubicBezTo>
                        <a:pt x="202" y="218"/>
                        <a:pt x="201" y="218"/>
                        <a:pt x="202" y="217"/>
                      </a:cubicBezTo>
                      <a:cubicBezTo>
                        <a:pt x="203" y="215"/>
                        <a:pt x="205" y="213"/>
                        <a:pt x="207" y="211"/>
                      </a:cubicBezTo>
                      <a:cubicBezTo>
                        <a:pt x="209" y="209"/>
                        <a:pt x="211" y="208"/>
                        <a:pt x="213" y="206"/>
                      </a:cubicBezTo>
                      <a:cubicBezTo>
                        <a:pt x="214" y="204"/>
                        <a:pt x="217" y="202"/>
                        <a:pt x="219" y="200"/>
                      </a:cubicBezTo>
                      <a:cubicBezTo>
                        <a:pt x="220" y="198"/>
                        <a:pt x="221" y="197"/>
                        <a:pt x="222" y="196"/>
                      </a:cubicBezTo>
                      <a:cubicBezTo>
                        <a:pt x="223" y="196"/>
                        <a:pt x="223" y="197"/>
                        <a:pt x="224" y="197"/>
                      </a:cubicBezTo>
                      <a:cubicBezTo>
                        <a:pt x="226" y="195"/>
                        <a:pt x="228" y="190"/>
                        <a:pt x="232" y="191"/>
                      </a:cubicBezTo>
                      <a:cubicBezTo>
                        <a:pt x="233" y="188"/>
                        <a:pt x="235" y="187"/>
                        <a:pt x="238" y="186"/>
                      </a:cubicBezTo>
                      <a:cubicBezTo>
                        <a:pt x="240" y="185"/>
                        <a:pt x="240" y="183"/>
                        <a:pt x="243" y="182"/>
                      </a:cubicBezTo>
                      <a:cubicBezTo>
                        <a:pt x="245" y="179"/>
                        <a:pt x="249" y="178"/>
                        <a:pt x="252" y="177"/>
                      </a:cubicBezTo>
                      <a:cubicBezTo>
                        <a:pt x="253" y="175"/>
                        <a:pt x="254" y="175"/>
                        <a:pt x="256" y="174"/>
                      </a:cubicBezTo>
                      <a:cubicBezTo>
                        <a:pt x="257" y="174"/>
                        <a:pt x="257" y="173"/>
                        <a:pt x="258" y="173"/>
                      </a:cubicBezTo>
                      <a:cubicBezTo>
                        <a:pt x="259" y="172"/>
                        <a:pt x="261" y="172"/>
                        <a:pt x="262" y="172"/>
                      </a:cubicBezTo>
                      <a:cubicBezTo>
                        <a:pt x="263" y="171"/>
                        <a:pt x="263" y="170"/>
                        <a:pt x="264" y="170"/>
                      </a:cubicBezTo>
                      <a:cubicBezTo>
                        <a:pt x="264" y="170"/>
                        <a:pt x="265" y="170"/>
                        <a:pt x="265" y="170"/>
                      </a:cubicBezTo>
                      <a:cubicBezTo>
                        <a:pt x="267" y="169"/>
                        <a:pt x="269" y="168"/>
                        <a:pt x="271" y="167"/>
                      </a:cubicBezTo>
                      <a:cubicBezTo>
                        <a:pt x="272" y="167"/>
                        <a:pt x="273" y="168"/>
                        <a:pt x="273" y="167"/>
                      </a:cubicBezTo>
                      <a:cubicBezTo>
                        <a:pt x="274" y="167"/>
                        <a:pt x="274" y="166"/>
                        <a:pt x="274" y="165"/>
                      </a:cubicBezTo>
                      <a:cubicBezTo>
                        <a:pt x="275" y="165"/>
                        <a:pt x="275" y="166"/>
                        <a:pt x="276" y="166"/>
                      </a:cubicBezTo>
                      <a:cubicBezTo>
                        <a:pt x="277" y="165"/>
                        <a:pt x="277" y="164"/>
                        <a:pt x="278" y="164"/>
                      </a:cubicBezTo>
                      <a:cubicBezTo>
                        <a:pt x="281" y="165"/>
                        <a:pt x="282" y="163"/>
                        <a:pt x="285" y="162"/>
                      </a:cubicBezTo>
                      <a:cubicBezTo>
                        <a:pt x="286" y="162"/>
                        <a:pt x="289" y="162"/>
                        <a:pt x="290" y="161"/>
                      </a:cubicBezTo>
                      <a:cubicBezTo>
                        <a:pt x="292" y="161"/>
                        <a:pt x="293" y="159"/>
                        <a:pt x="295" y="160"/>
                      </a:cubicBezTo>
                      <a:cubicBezTo>
                        <a:pt x="296" y="160"/>
                        <a:pt x="296" y="158"/>
                        <a:pt x="297" y="158"/>
                      </a:cubicBezTo>
                      <a:cubicBezTo>
                        <a:pt x="300" y="158"/>
                        <a:pt x="302" y="157"/>
                        <a:pt x="305" y="156"/>
                      </a:cubicBezTo>
                      <a:cubicBezTo>
                        <a:pt x="307" y="156"/>
                        <a:pt x="309" y="156"/>
                        <a:pt x="310" y="155"/>
                      </a:cubicBezTo>
                      <a:cubicBezTo>
                        <a:pt x="312" y="155"/>
                        <a:pt x="314" y="154"/>
                        <a:pt x="315" y="154"/>
                      </a:cubicBezTo>
                      <a:cubicBezTo>
                        <a:pt x="317" y="154"/>
                        <a:pt x="318" y="154"/>
                        <a:pt x="320" y="154"/>
                      </a:cubicBezTo>
                      <a:cubicBezTo>
                        <a:pt x="322" y="154"/>
                        <a:pt x="323" y="153"/>
                        <a:pt x="325" y="153"/>
                      </a:cubicBezTo>
                      <a:cubicBezTo>
                        <a:pt x="327" y="152"/>
                        <a:pt x="328" y="153"/>
                        <a:pt x="329" y="153"/>
                      </a:cubicBezTo>
                      <a:cubicBezTo>
                        <a:pt x="333" y="152"/>
                        <a:pt x="337" y="151"/>
                        <a:pt x="341" y="152"/>
                      </a:cubicBezTo>
                      <a:cubicBezTo>
                        <a:pt x="343" y="152"/>
                        <a:pt x="344" y="152"/>
                        <a:pt x="346" y="151"/>
                      </a:cubicBezTo>
                      <a:cubicBezTo>
                        <a:pt x="350" y="151"/>
                        <a:pt x="355" y="152"/>
                        <a:pt x="359" y="151"/>
                      </a:cubicBezTo>
                      <a:cubicBezTo>
                        <a:pt x="360" y="152"/>
                        <a:pt x="361" y="152"/>
                        <a:pt x="362" y="152"/>
                      </a:cubicBezTo>
                      <a:cubicBezTo>
                        <a:pt x="363" y="152"/>
                        <a:pt x="365" y="152"/>
                        <a:pt x="366" y="152"/>
                      </a:cubicBezTo>
                      <a:cubicBezTo>
                        <a:pt x="367" y="153"/>
                        <a:pt x="371" y="152"/>
                        <a:pt x="374" y="153"/>
                      </a:cubicBezTo>
                      <a:cubicBezTo>
                        <a:pt x="376" y="153"/>
                        <a:pt x="379" y="155"/>
                        <a:pt x="383" y="154"/>
                      </a:cubicBezTo>
                      <a:cubicBezTo>
                        <a:pt x="386" y="157"/>
                        <a:pt x="392" y="156"/>
                        <a:pt x="396" y="158"/>
                      </a:cubicBezTo>
                      <a:cubicBezTo>
                        <a:pt x="396" y="158"/>
                        <a:pt x="397" y="158"/>
                        <a:pt x="398" y="159"/>
                      </a:cubicBezTo>
                      <a:cubicBezTo>
                        <a:pt x="400" y="160"/>
                        <a:pt x="403" y="160"/>
                        <a:pt x="406" y="160"/>
                      </a:cubicBezTo>
                      <a:cubicBezTo>
                        <a:pt x="407" y="161"/>
                        <a:pt x="409" y="162"/>
                        <a:pt x="410" y="162"/>
                      </a:cubicBezTo>
                      <a:cubicBezTo>
                        <a:pt x="412" y="163"/>
                        <a:pt x="413" y="163"/>
                        <a:pt x="415" y="164"/>
                      </a:cubicBezTo>
                      <a:cubicBezTo>
                        <a:pt x="416" y="164"/>
                        <a:pt x="416" y="165"/>
                        <a:pt x="417" y="165"/>
                      </a:cubicBezTo>
                      <a:cubicBezTo>
                        <a:pt x="418" y="165"/>
                        <a:pt x="419" y="165"/>
                        <a:pt x="419" y="165"/>
                      </a:cubicBezTo>
                      <a:cubicBezTo>
                        <a:pt x="422" y="166"/>
                        <a:pt x="424" y="168"/>
                        <a:pt x="426" y="169"/>
                      </a:cubicBezTo>
                      <a:cubicBezTo>
                        <a:pt x="430" y="171"/>
                        <a:pt x="435" y="172"/>
                        <a:pt x="438" y="175"/>
                      </a:cubicBezTo>
                      <a:cubicBezTo>
                        <a:pt x="438" y="175"/>
                        <a:pt x="439" y="175"/>
                        <a:pt x="439" y="175"/>
                      </a:cubicBezTo>
                      <a:cubicBezTo>
                        <a:pt x="440" y="176"/>
                        <a:pt x="440" y="176"/>
                        <a:pt x="440" y="177"/>
                      </a:cubicBezTo>
                      <a:cubicBezTo>
                        <a:pt x="443" y="177"/>
                        <a:pt x="444" y="178"/>
                        <a:pt x="445" y="179"/>
                      </a:cubicBezTo>
                      <a:cubicBezTo>
                        <a:pt x="445" y="179"/>
                        <a:pt x="446" y="179"/>
                        <a:pt x="447" y="179"/>
                      </a:cubicBezTo>
                      <a:cubicBezTo>
                        <a:pt x="448" y="180"/>
                        <a:pt x="450" y="182"/>
                        <a:pt x="451" y="183"/>
                      </a:cubicBezTo>
                      <a:cubicBezTo>
                        <a:pt x="452" y="183"/>
                        <a:pt x="453" y="183"/>
                        <a:pt x="454" y="184"/>
                      </a:cubicBezTo>
                      <a:cubicBezTo>
                        <a:pt x="454" y="185"/>
                        <a:pt x="454" y="186"/>
                        <a:pt x="455" y="186"/>
                      </a:cubicBezTo>
                      <a:cubicBezTo>
                        <a:pt x="456" y="187"/>
                        <a:pt x="457" y="187"/>
                        <a:pt x="458" y="187"/>
                      </a:cubicBezTo>
                      <a:cubicBezTo>
                        <a:pt x="459" y="188"/>
                        <a:pt x="459" y="190"/>
                        <a:pt x="461" y="190"/>
                      </a:cubicBezTo>
                      <a:cubicBezTo>
                        <a:pt x="461" y="190"/>
                        <a:pt x="462" y="190"/>
                        <a:pt x="462" y="190"/>
                      </a:cubicBezTo>
                      <a:cubicBezTo>
                        <a:pt x="464" y="191"/>
                        <a:pt x="465" y="193"/>
                        <a:pt x="467" y="194"/>
                      </a:cubicBezTo>
                      <a:cubicBezTo>
                        <a:pt x="468" y="195"/>
                        <a:pt x="470" y="197"/>
                        <a:pt x="471" y="199"/>
                      </a:cubicBezTo>
                      <a:cubicBezTo>
                        <a:pt x="474" y="200"/>
                        <a:pt x="476" y="202"/>
                        <a:pt x="478" y="205"/>
                      </a:cubicBezTo>
                      <a:cubicBezTo>
                        <a:pt x="481" y="206"/>
                        <a:pt x="482" y="209"/>
                        <a:pt x="485" y="211"/>
                      </a:cubicBezTo>
                      <a:cubicBezTo>
                        <a:pt x="487" y="213"/>
                        <a:pt x="489" y="214"/>
                        <a:pt x="489" y="216"/>
                      </a:cubicBezTo>
                      <a:cubicBezTo>
                        <a:pt x="491" y="218"/>
                        <a:pt x="493" y="220"/>
                        <a:pt x="494" y="222"/>
                      </a:cubicBezTo>
                      <a:cubicBezTo>
                        <a:pt x="496" y="223"/>
                        <a:pt x="496" y="224"/>
                        <a:pt x="497" y="226"/>
                      </a:cubicBezTo>
                      <a:cubicBezTo>
                        <a:pt x="499" y="227"/>
                        <a:pt x="501" y="229"/>
                        <a:pt x="502" y="232"/>
                      </a:cubicBezTo>
                      <a:cubicBezTo>
                        <a:pt x="504" y="235"/>
                        <a:pt x="507" y="237"/>
                        <a:pt x="508" y="241"/>
                      </a:cubicBezTo>
                      <a:cubicBezTo>
                        <a:pt x="510" y="242"/>
                        <a:pt x="511" y="244"/>
                        <a:pt x="512" y="245"/>
                      </a:cubicBezTo>
                      <a:cubicBezTo>
                        <a:pt x="513" y="247"/>
                        <a:pt x="515" y="249"/>
                        <a:pt x="515" y="252"/>
                      </a:cubicBezTo>
                      <a:cubicBezTo>
                        <a:pt x="516" y="253"/>
                        <a:pt x="518" y="255"/>
                        <a:pt x="520" y="254"/>
                      </a:cubicBezTo>
                      <a:cubicBezTo>
                        <a:pt x="521" y="249"/>
                        <a:pt x="517" y="245"/>
                        <a:pt x="519" y="240"/>
                      </a:cubicBezTo>
                      <a:cubicBezTo>
                        <a:pt x="520" y="240"/>
                        <a:pt x="521" y="238"/>
                        <a:pt x="522" y="238"/>
                      </a:cubicBezTo>
                      <a:cubicBezTo>
                        <a:pt x="526" y="237"/>
                        <a:pt x="528" y="241"/>
                        <a:pt x="531" y="243"/>
                      </a:cubicBezTo>
                      <a:cubicBezTo>
                        <a:pt x="531" y="243"/>
                        <a:pt x="532" y="243"/>
                        <a:pt x="533" y="244"/>
                      </a:cubicBezTo>
                      <a:cubicBezTo>
                        <a:pt x="535" y="245"/>
                        <a:pt x="537" y="246"/>
                        <a:pt x="538" y="247"/>
                      </a:cubicBezTo>
                      <a:cubicBezTo>
                        <a:pt x="539" y="247"/>
                        <a:pt x="541" y="247"/>
                        <a:pt x="542" y="247"/>
                      </a:cubicBezTo>
                      <a:cubicBezTo>
                        <a:pt x="543" y="248"/>
                        <a:pt x="543" y="248"/>
                        <a:pt x="544" y="249"/>
                      </a:cubicBezTo>
                      <a:cubicBezTo>
                        <a:pt x="545" y="249"/>
                        <a:pt x="546" y="248"/>
                        <a:pt x="547" y="249"/>
                      </a:cubicBezTo>
                      <a:cubicBezTo>
                        <a:pt x="548" y="249"/>
                        <a:pt x="549" y="250"/>
                        <a:pt x="549" y="250"/>
                      </a:cubicBezTo>
                      <a:cubicBezTo>
                        <a:pt x="550" y="250"/>
                        <a:pt x="551" y="250"/>
                        <a:pt x="552" y="250"/>
                      </a:cubicBezTo>
                      <a:cubicBezTo>
                        <a:pt x="556" y="252"/>
                        <a:pt x="559" y="254"/>
                        <a:pt x="563" y="253"/>
                      </a:cubicBezTo>
                      <a:cubicBezTo>
                        <a:pt x="566" y="249"/>
                        <a:pt x="560" y="249"/>
                        <a:pt x="557" y="248"/>
                      </a:cubicBezTo>
                      <a:cubicBezTo>
                        <a:pt x="556" y="246"/>
                        <a:pt x="555" y="244"/>
                        <a:pt x="552" y="244"/>
                      </a:cubicBezTo>
                      <a:cubicBezTo>
                        <a:pt x="552" y="241"/>
                        <a:pt x="544" y="237"/>
                        <a:pt x="547" y="234"/>
                      </a:cubicBezTo>
                      <a:cubicBezTo>
                        <a:pt x="551" y="234"/>
                        <a:pt x="554" y="234"/>
                        <a:pt x="558" y="235"/>
                      </a:cubicBezTo>
                      <a:cubicBezTo>
                        <a:pt x="560" y="235"/>
                        <a:pt x="561" y="236"/>
                        <a:pt x="563" y="236"/>
                      </a:cubicBezTo>
                      <a:cubicBezTo>
                        <a:pt x="567" y="236"/>
                        <a:pt x="569" y="238"/>
                        <a:pt x="572" y="238"/>
                      </a:cubicBezTo>
                      <a:cubicBezTo>
                        <a:pt x="573" y="238"/>
                        <a:pt x="574" y="238"/>
                        <a:pt x="575" y="238"/>
                      </a:cubicBezTo>
                      <a:cubicBezTo>
                        <a:pt x="578" y="239"/>
                        <a:pt x="585" y="241"/>
                        <a:pt x="587" y="241"/>
                      </a:cubicBezTo>
                      <a:cubicBezTo>
                        <a:pt x="588" y="241"/>
                        <a:pt x="591" y="239"/>
                        <a:pt x="591" y="238"/>
                      </a:cubicBezTo>
                      <a:cubicBezTo>
                        <a:pt x="591" y="236"/>
                        <a:pt x="590" y="236"/>
                        <a:pt x="588" y="236"/>
                      </a:cubicBezTo>
                      <a:cubicBezTo>
                        <a:pt x="587" y="235"/>
                        <a:pt x="585" y="235"/>
                        <a:pt x="583" y="234"/>
                      </a:cubicBezTo>
                      <a:cubicBezTo>
                        <a:pt x="582" y="234"/>
                        <a:pt x="580" y="232"/>
                        <a:pt x="579" y="231"/>
                      </a:cubicBezTo>
                      <a:cubicBezTo>
                        <a:pt x="577" y="231"/>
                        <a:pt x="575" y="232"/>
                        <a:pt x="573" y="231"/>
                      </a:cubicBezTo>
                      <a:cubicBezTo>
                        <a:pt x="572" y="231"/>
                        <a:pt x="569" y="230"/>
                        <a:pt x="568" y="230"/>
                      </a:cubicBezTo>
                      <a:cubicBezTo>
                        <a:pt x="567" y="229"/>
                        <a:pt x="565" y="225"/>
                        <a:pt x="565" y="223"/>
                      </a:cubicBezTo>
                      <a:cubicBezTo>
                        <a:pt x="566" y="222"/>
                        <a:pt x="568" y="220"/>
                        <a:pt x="570" y="220"/>
                      </a:cubicBezTo>
                      <a:cubicBezTo>
                        <a:pt x="570" y="219"/>
                        <a:pt x="569" y="219"/>
                        <a:pt x="569" y="218"/>
                      </a:cubicBezTo>
                      <a:cubicBezTo>
                        <a:pt x="569" y="217"/>
                        <a:pt x="571" y="217"/>
                        <a:pt x="571" y="217"/>
                      </a:cubicBezTo>
                      <a:cubicBezTo>
                        <a:pt x="572" y="216"/>
                        <a:pt x="571" y="216"/>
                        <a:pt x="571" y="215"/>
                      </a:cubicBezTo>
                      <a:cubicBezTo>
                        <a:pt x="574" y="212"/>
                        <a:pt x="576" y="206"/>
                        <a:pt x="577" y="201"/>
                      </a:cubicBezTo>
                      <a:cubicBezTo>
                        <a:pt x="579" y="198"/>
                        <a:pt x="579" y="194"/>
                        <a:pt x="584" y="194"/>
                      </a:cubicBezTo>
                      <a:cubicBezTo>
                        <a:pt x="588" y="194"/>
                        <a:pt x="587" y="198"/>
                        <a:pt x="589" y="201"/>
                      </a:cubicBezTo>
                      <a:cubicBezTo>
                        <a:pt x="586" y="204"/>
                        <a:pt x="591" y="208"/>
                        <a:pt x="588" y="211"/>
                      </a:cubicBezTo>
                      <a:cubicBezTo>
                        <a:pt x="589" y="213"/>
                        <a:pt x="589" y="217"/>
                        <a:pt x="589" y="219"/>
                      </a:cubicBezTo>
                      <a:cubicBezTo>
                        <a:pt x="588" y="220"/>
                        <a:pt x="587" y="221"/>
                        <a:pt x="588" y="222"/>
                      </a:cubicBezTo>
                      <a:cubicBezTo>
                        <a:pt x="591" y="224"/>
                        <a:pt x="591" y="220"/>
                        <a:pt x="594" y="219"/>
                      </a:cubicBezTo>
                      <a:cubicBezTo>
                        <a:pt x="596" y="219"/>
                        <a:pt x="599" y="220"/>
                        <a:pt x="601" y="219"/>
                      </a:cubicBezTo>
                      <a:cubicBezTo>
                        <a:pt x="602" y="217"/>
                        <a:pt x="604" y="214"/>
                        <a:pt x="602" y="212"/>
                      </a:cubicBezTo>
                      <a:cubicBezTo>
                        <a:pt x="604" y="211"/>
                        <a:pt x="604" y="208"/>
                        <a:pt x="606" y="208"/>
                      </a:cubicBezTo>
                      <a:cubicBezTo>
                        <a:pt x="607" y="207"/>
                        <a:pt x="608" y="208"/>
                        <a:pt x="609" y="207"/>
                      </a:cubicBezTo>
                      <a:cubicBezTo>
                        <a:pt x="611" y="208"/>
                        <a:pt x="612" y="208"/>
                        <a:pt x="614" y="209"/>
                      </a:cubicBezTo>
                      <a:cubicBezTo>
                        <a:pt x="618" y="210"/>
                        <a:pt x="621" y="214"/>
                        <a:pt x="628" y="213"/>
                      </a:cubicBezTo>
                      <a:cubicBezTo>
                        <a:pt x="629" y="211"/>
                        <a:pt x="634" y="212"/>
                        <a:pt x="636" y="210"/>
                      </a:cubicBezTo>
                      <a:cubicBezTo>
                        <a:pt x="637" y="210"/>
                        <a:pt x="637" y="211"/>
                        <a:pt x="638" y="211"/>
                      </a:cubicBezTo>
                      <a:cubicBezTo>
                        <a:pt x="639" y="208"/>
                        <a:pt x="643" y="211"/>
                        <a:pt x="645" y="209"/>
                      </a:cubicBezTo>
                      <a:cubicBezTo>
                        <a:pt x="647" y="208"/>
                        <a:pt x="645" y="205"/>
                        <a:pt x="645" y="204"/>
                      </a:cubicBezTo>
                      <a:cubicBezTo>
                        <a:pt x="644" y="201"/>
                        <a:pt x="644" y="199"/>
                        <a:pt x="642" y="198"/>
                      </a:cubicBezTo>
                      <a:cubicBezTo>
                        <a:pt x="643" y="196"/>
                        <a:pt x="641" y="195"/>
                        <a:pt x="641" y="194"/>
                      </a:cubicBezTo>
                      <a:cubicBezTo>
                        <a:pt x="640" y="193"/>
                        <a:pt x="641" y="192"/>
                        <a:pt x="640" y="191"/>
                      </a:cubicBezTo>
                      <a:cubicBezTo>
                        <a:pt x="640" y="190"/>
                        <a:pt x="638" y="189"/>
                        <a:pt x="637" y="187"/>
                      </a:cubicBezTo>
                      <a:cubicBezTo>
                        <a:pt x="637" y="186"/>
                        <a:pt x="637" y="186"/>
                        <a:pt x="637" y="185"/>
                      </a:cubicBezTo>
                      <a:cubicBezTo>
                        <a:pt x="635" y="182"/>
                        <a:pt x="632" y="179"/>
                        <a:pt x="631" y="176"/>
                      </a:cubicBezTo>
                      <a:cubicBezTo>
                        <a:pt x="629" y="173"/>
                        <a:pt x="628" y="171"/>
                        <a:pt x="627" y="168"/>
                      </a:cubicBezTo>
                      <a:cubicBezTo>
                        <a:pt x="626" y="167"/>
                        <a:pt x="625" y="165"/>
                        <a:pt x="624" y="163"/>
                      </a:cubicBezTo>
                      <a:cubicBezTo>
                        <a:pt x="622" y="161"/>
                        <a:pt x="620" y="159"/>
                        <a:pt x="620" y="157"/>
                      </a:cubicBezTo>
                      <a:cubicBezTo>
                        <a:pt x="619" y="156"/>
                        <a:pt x="618" y="156"/>
                        <a:pt x="618" y="155"/>
                      </a:cubicBezTo>
                      <a:cubicBezTo>
                        <a:pt x="617" y="154"/>
                        <a:pt x="617" y="154"/>
                        <a:pt x="617" y="153"/>
                      </a:cubicBezTo>
                      <a:cubicBezTo>
                        <a:pt x="615" y="152"/>
                        <a:pt x="614" y="150"/>
                        <a:pt x="612" y="148"/>
                      </a:cubicBezTo>
                      <a:cubicBezTo>
                        <a:pt x="612" y="147"/>
                        <a:pt x="611" y="145"/>
                        <a:pt x="610" y="144"/>
                      </a:cubicBezTo>
                      <a:cubicBezTo>
                        <a:pt x="610" y="143"/>
                        <a:pt x="608" y="143"/>
                        <a:pt x="608" y="142"/>
                      </a:cubicBezTo>
                      <a:cubicBezTo>
                        <a:pt x="607" y="140"/>
                        <a:pt x="606" y="138"/>
                        <a:pt x="605" y="137"/>
                      </a:cubicBezTo>
                      <a:cubicBezTo>
                        <a:pt x="604" y="136"/>
                        <a:pt x="602" y="134"/>
                        <a:pt x="601" y="133"/>
                      </a:cubicBezTo>
                      <a:cubicBezTo>
                        <a:pt x="600" y="132"/>
                        <a:pt x="600" y="131"/>
                        <a:pt x="599" y="130"/>
                      </a:cubicBezTo>
                      <a:cubicBezTo>
                        <a:pt x="598" y="128"/>
                        <a:pt x="596" y="127"/>
                        <a:pt x="595" y="125"/>
                      </a:cubicBezTo>
                      <a:cubicBezTo>
                        <a:pt x="591" y="122"/>
                        <a:pt x="588" y="118"/>
                        <a:pt x="586" y="115"/>
                      </a:cubicBezTo>
                      <a:cubicBezTo>
                        <a:pt x="581" y="111"/>
                        <a:pt x="577" y="107"/>
                        <a:pt x="573" y="102"/>
                      </a:cubicBezTo>
                      <a:cubicBezTo>
                        <a:pt x="570" y="101"/>
                        <a:pt x="568" y="99"/>
                        <a:pt x="567" y="96"/>
                      </a:cubicBezTo>
                      <a:cubicBezTo>
                        <a:pt x="566" y="96"/>
                        <a:pt x="565" y="96"/>
                        <a:pt x="565" y="96"/>
                      </a:cubicBezTo>
                      <a:cubicBezTo>
                        <a:pt x="562" y="93"/>
                        <a:pt x="560" y="90"/>
                        <a:pt x="556" y="88"/>
                      </a:cubicBezTo>
                      <a:cubicBezTo>
                        <a:pt x="553" y="85"/>
                        <a:pt x="550" y="83"/>
                        <a:pt x="547" y="81"/>
                      </a:cubicBezTo>
                      <a:cubicBezTo>
                        <a:pt x="546" y="80"/>
                        <a:pt x="546" y="80"/>
                        <a:pt x="546" y="79"/>
                      </a:cubicBezTo>
                      <a:cubicBezTo>
                        <a:pt x="545" y="79"/>
                        <a:pt x="545" y="80"/>
                        <a:pt x="544" y="80"/>
                      </a:cubicBezTo>
                      <a:cubicBezTo>
                        <a:pt x="543" y="79"/>
                        <a:pt x="543" y="78"/>
                        <a:pt x="543" y="78"/>
                      </a:cubicBezTo>
                      <a:close/>
                      <a:moveTo>
                        <a:pt x="492" y="233"/>
                      </a:moveTo>
                      <a:cubicBezTo>
                        <a:pt x="491" y="231"/>
                        <a:pt x="489" y="231"/>
                        <a:pt x="489" y="229"/>
                      </a:cubicBezTo>
                      <a:cubicBezTo>
                        <a:pt x="488" y="228"/>
                        <a:pt x="487" y="228"/>
                        <a:pt x="487" y="226"/>
                      </a:cubicBezTo>
                      <a:cubicBezTo>
                        <a:pt x="486" y="226"/>
                        <a:pt x="486" y="226"/>
                        <a:pt x="486" y="225"/>
                      </a:cubicBezTo>
                      <a:cubicBezTo>
                        <a:pt x="485" y="224"/>
                        <a:pt x="484" y="224"/>
                        <a:pt x="483" y="223"/>
                      </a:cubicBezTo>
                      <a:cubicBezTo>
                        <a:pt x="483" y="222"/>
                        <a:pt x="483" y="221"/>
                        <a:pt x="482" y="221"/>
                      </a:cubicBezTo>
                      <a:cubicBezTo>
                        <a:pt x="482" y="220"/>
                        <a:pt x="481" y="220"/>
                        <a:pt x="481" y="220"/>
                      </a:cubicBezTo>
                      <a:cubicBezTo>
                        <a:pt x="479" y="218"/>
                        <a:pt x="479" y="216"/>
                        <a:pt x="477" y="215"/>
                      </a:cubicBezTo>
                      <a:cubicBezTo>
                        <a:pt x="477" y="215"/>
                        <a:pt x="476" y="214"/>
                        <a:pt x="475" y="214"/>
                      </a:cubicBezTo>
                      <a:cubicBezTo>
                        <a:pt x="474" y="213"/>
                        <a:pt x="472" y="212"/>
                        <a:pt x="471" y="211"/>
                      </a:cubicBezTo>
                      <a:cubicBezTo>
                        <a:pt x="471" y="210"/>
                        <a:pt x="471" y="209"/>
                        <a:pt x="470" y="209"/>
                      </a:cubicBezTo>
                      <a:cubicBezTo>
                        <a:pt x="470" y="208"/>
                        <a:pt x="469" y="208"/>
                        <a:pt x="468" y="208"/>
                      </a:cubicBezTo>
                      <a:cubicBezTo>
                        <a:pt x="468" y="207"/>
                        <a:pt x="467" y="206"/>
                        <a:pt x="467" y="206"/>
                      </a:cubicBezTo>
                      <a:cubicBezTo>
                        <a:pt x="466" y="205"/>
                        <a:pt x="466" y="205"/>
                        <a:pt x="465" y="205"/>
                      </a:cubicBezTo>
                      <a:cubicBezTo>
                        <a:pt x="464" y="204"/>
                        <a:pt x="463" y="203"/>
                        <a:pt x="462" y="202"/>
                      </a:cubicBezTo>
                      <a:cubicBezTo>
                        <a:pt x="460" y="201"/>
                        <a:pt x="459" y="199"/>
                        <a:pt x="458" y="198"/>
                      </a:cubicBezTo>
                      <a:cubicBezTo>
                        <a:pt x="455" y="198"/>
                        <a:pt x="454" y="195"/>
                        <a:pt x="453" y="194"/>
                      </a:cubicBezTo>
                      <a:cubicBezTo>
                        <a:pt x="452" y="194"/>
                        <a:pt x="452" y="194"/>
                        <a:pt x="451" y="194"/>
                      </a:cubicBezTo>
                      <a:cubicBezTo>
                        <a:pt x="451" y="194"/>
                        <a:pt x="450" y="193"/>
                        <a:pt x="450" y="192"/>
                      </a:cubicBezTo>
                      <a:cubicBezTo>
                        <a:pt x="449" y="192"/>
                        <a:pt x="448" y="192"/>
                        <a:pt x="448" y="191"/>
                      </a:cubicBezTo>
                      <a:cubicBezTo>
                        <a:pt x="446" y="191"/>
                        <a:pt x="446" y="189"/>
                        <a:pt x="445" y="188"/>
                      </a:cubicBezTo>
                      <a:cubicBezTo>
                        <a:pt x="444" y="188"/>
                        <a:pt x="444" y="189"/>
                        <a:pt x="443" y="189"/>
                      </a:cubicBezTo>
                      <a:cubicBezTo>
                        <a:pt x="442" y="187"/>
                        <a:pt x="441" y="186"/>
                        <a:pt x="440" y="185"/>
                      </a:cubicBezTo>
                      <a:cubicBezTo>
                        <a:pt x="437" y="186"/>
                        <a:pt x="437" y="184"/>
                        <a:pt x="436" y="183"/>
                      </a:cubicBezTo>
                      <a:cubicBezTo>
                        <a:pt x="435" y="183"/>
                        <a:pt x="434" y="183"/>
                        <a:pt x="434" y="183"/>
                      </a:cubicBezTo>
                      <a:cubicBezTo>
                        <a:pt x="429" y="181"/>
                        <a:pt x="425" y="178"/>
                        <a:pt x="421" y="176"/>
                      </a:cubicBezTo>
                      <a:cubicBezTo>
                        <a:pt x="417" y="176"/>
                        <a:pt x="415" y="173"/>
                        <a:pt x="412" y="173"/>
                      </a:cubicBezTo>
                      <a:cubicBezTo>
                        <a:pt x="412" y="172"/>
                        <a:pt x="411" y="173"/>
                        <a:pt x="410" y="172"/>
                      </a:cubicBezTo>
                      <a:cubicBezTo>
                        <a:pt x="409" y="172"/>
                        <a:pt x="407" y="170"/>
                        <a:pt x="406" y="170"/>
                      </a:cubicBezTo>
                      <a:cubicBezTo>
                        <a:pt x="405" y="169"/>
                        <a:pt x="404" y="170"/>
                        <a:pt x="404" y="170"/>
                      </a:cubicBezTo>
                      <a:cubicBezTo>
                        <a:pt x="403" y="168"/>
                        <a:pt x="401" y="169"/>
                        <a:pt x="399" y="168"/>
                      </a:cubicBezTo>
                      <a:cubicBezTo>
                        <a:pt x="398" y="168"/>
                        <a:pt x="397" y="167"/>
                        <a:pt x="396" y="167"/>
                      </a:cubicBezTo>
                      <a:cubicBezTo>
                        <a:pt x="395" y="166"/>
                        <a:pt x="394" y="167"/>
                        <a:pt x="392" y="167"/>
                      </a:cubicBezTo>
                      <a:cubicBezTo>
                        <a:pt x="391" y="166"/>
                        <a:pt x="390" y="166"/>
                        <a:pt x="389" y="165"/>
                      </a:cubicBezTo>
                      <a:cubicBezTo>
                        <a:pt x="387" y="165"/>
                        <a:pt x="385" y="165"/>
                        <a:pt x="383" y="165"/>
                      </a:cubicBezTo>
                      <a:cubicBezTo>
                        <a:pt x="382" y="164"/>
                        <a:pt x="381" y="164"/>
                        <a:pt x="380" y="164"/>
                      </a:cubicBezTo>
                      <a:cubicBezTo>
                        <a:pt x="379" y="163"/>
                        <a:pt x="378" y="164"/>
                        <a:pt x="377" y="163"/>
                      </a:cubicBezTo>
                      <a:cubicBezTo>
                        <a:pt x="376" y="163"/>
                        <a:pt x="374" y="161"/>
                        <a:pt x="372" y="163"/>
                      </a:cubicBezTo>
                      <a:cubicBezTo>
                        <a:pt x="370" y="162"/>
                        <a:pt x="367" y="162"/>
                        <a:pt x="365" y="161"/>
                      </a:cubicBezTo>
                      <a:cubicBezTo>
                        <a:pt x="363" y="161"/>
                        <a:pt x="361" y="162"/>
                        <a:pt x="360" y="161"/>
                      </a:cubicBezTo>
                      <a:cubicBezTo>
                        <a:pt x="359" y="161"/>
                        <a:pt x="359" y="161"/>
                        <a:pt x="358" y="160"/>
                      </a:cubicBezTo>
                      <a:cubicBezTo>
                        <a:pt x="354" y="160"/>
                        <a:pt x="348" y="160"/>
                        <a:pt x="344" y="160"/>
                      </a:cubicBezTo>
                      <a:cubicBezTo>
                        <a:pt x="340" y="160"/>
                        <a:pt x="335" y="160"/>
                        <a:pt x="331" y="161"/>
                      </a:cubicBezTo>
                      <a:cubicBezTo>
                        <a:pt x="330" y="161"/>
                        <a:pt x="330" y="162"/>
                        <a:pt x="329" y="162"/>
                      </a:cubicBezTo>
                      <a:cubicBezTo>
                        <a:pt x="328" y="162"/>
                        <a:pt x="327" y="161"/>
                        <a:pt x="326" y="161"/>
                      </a:cubicBezTo>
                      <a:cubicBezTo>
                        <a:pt x="325" y="161"/>
                        <a:pt x="324" y="162"/>
                        <a:pt x="323" y="162"/>
                      </a:cubicBezTo>
                      <a:cubicBezTo>
                        <a:pt x="322" y="162"/>
                        <a:pt x="320" y="162"/>
                        <a:pt x="319" y="162"/>
                      </a:cubicBezTo>
                      <a:cubicBezTo>
                        <a:pt x="316" y="162"/>
                        <a:pt x="313" y="164"/>
                        <a:pt x="309" y="164"/>
                      </a:cubicBezTo>
                      <a:cubicBezTo>
                        <a:pt x="308" y="165"/>
                        <a:pt x="306" y="164"/>
                        <a:pt x="304" y="165"/>
                      </a:cubicBezTo>
                      <a:cubicBezTo>
                        <a:pt x="303" y="165"/>
                        <a:pt x="302" y="166"/>
                        <a:pt x="300" y="166"/>
                      </a:cubicBezTo>
                      <a:cubicBezTo>
                        <a:pt x="299" y="167"/>
                        <a:pt x="297" y="166"/>
                        <a:pt x="296" y="167"/>
                      </a:cubicBezTo>
                      <a:cubicBezTo>
                        <a:pt x="295" y="167"/>
                        <a:pt x="294" y="168"/>
                        <a:pt x="293" y="168"/>
                      </a:cubicBezTo>
                      <a:cubicBezTo>
                        <a:pt x="292" y="168"/>
                        <a:pt x="290" y="168"/>
                        <a:pt x="290" y="169"/>
                      </a:cubicBezTo>
                      <a:cubicBezTo>
                        <a:pt x="287" y="170"/>
                        <a:pt x="285" y="172"/>
                        <a:pt x="282" y="172"/>
                      </a:cubicBezTo>
                      <a:cubicBezTo>
                        <a:pt x="281" y="172"/>
                        <a:pt x="280" y="172"/>
                        <a:pt x="280" y="172"/>
                      </a:cubicBezTo>
                      <a:cubicBezTo>
                        <a:pt x="279" y="172"/>
                        <a:pt x="279" y="173"/>
                        <a:pt x="278" y="173"/>
                      </a:cubicBezTo>
                      <a:cubicBezTo>
                        <a:pt x="277" y="173"/>
                        <a:pt x="276" y="173"/>
                        <a:pt x="276" y="173"/>
                      </a:cubicBezTo>
                      <a:cubicBezTo>
                        <a:pt x="275" y="174"/>
                        <a:pt x="275" y="175"/>
                        <a:pt x="275" y="175"/>
                      </a:cubicBezTo>
                      <a:cubicBezTo>
                        <a:pt x="272" y="175"/>
                        <a:pt x="271" y="177"/>
                        <a:pt x="270" y="177"/>
                      </a:cubicBezTo>
                      <a:cubicBezTo>
                        <a:pt x="267" y="178"/>
                        <a:pt x="264" y="179"/>
                        <a:pt x="261" y="180"/>
                      </a:cubicBezTo>
                      <a:cubicBezTo>
                        <a:pt x="260" y="181"/>
                        <a:pt x="260" y="182"/>
                        <a:pt x="259" y="182"/>
                      </a:cubicBezTo>
                      <a:cubicBezTo>
                        <a:pt x="257" y="184"/>
                        <a:pt x="254" y="184"/>
                        <a:pt x="251" y="186"/>
                      </a:cubicBezTo>
                      <a:cubicBezTo>
                        <a:pt x="249" y="187"/>
                        <a:pt x="247" y="189"/>
                        <a:pt x="246" y="190"/>
                      </a:cubicBezTo>
                      <a:cubicBezTo>
                        <a:pt x="243" y="191"/>
                        <a:pt x="242" y="192"/>
                        <a:pt x="241" y="193"/>
                      </a:cubicBezTo>
                      <a:cubicBezTo>
                        <a:pt x="239" y="194"/>
                        <a:pt x="238" y="194"/>
                        <a:pt x="237" y="195"/>
                      </a:cubicBezTo>
                      <a:cubicBezTo>
                        <a:pt x="235" y="197"/>
                        <a:pt x="232" y="200"/>
                        <a:pt x="229" y="201"/>
                      </a:cubicBezTo>
                      <a:cubicBezTo>
                        <a:pt x="227" y="204"/>
                        <a:pt x="225" y="206"/>
                        <a:pt x="222" y="208"/>
                      </a:cubicBezTo>
                      <a:cubicBezTo>
                        <a:pt x="222" y="210"/>
                        <a:pt x="220" y="211"/>
                        <a:pt x="219" y="212"/>
                      </a:cubicBezTo>
                      <a:cubicBezTo>
                        <a:pt x="217" y="214"/>
                        <a:pt x="216" y="217"/>
                        <a:pt x="213" y="217"/>
                      </a:cubicBezTo>
                      <a:cubicBezTo>
                        <a:pt x="212" y="218"/>
                        <a:pt x="212" y="219"/>
                        <a:pt x="212" y="220"/>
                      </a:cubicBezTo>
                      <a:cubicBezTo>
                        <a:pt x="209" y="221"/>
                        <a:pt x="209" y="225"/>
                        <a:pt x="205" y="226"/>
                      </a:cubicBezTo>
                      <a:cubicBezTo>
                        <a:pt x="203" y="229"/>
                        <a:pt x="202" y="232"/>
                        <a:pt x="199" y="234"/>
                      </a:cubicBezTo>
                      <a:cubicBezTo>
                        <a:pt x="197" y="236"/>
                        <a:pt x="197" y="239"/>
                        <a:pt x="195" y="241"/>
                      </a:cubicBezTo>
                      <a:cubicBezTo>
                        <a:pt x="194" y="242"/>
                        <a:pt x="193" y="243"/>
                        <a:pt x="193" y="243"/>
                      </a:cubicBezTo>
                      <a:cubicBezTo>
                        <a:pt x="192" y="244"/>
                        <a:pt x="192" y="245"/>
                        <a:pt x="192" y="246"/>
                      </a:cubicBezTo>
                      <a:cubicBezTo>
                        <a:pt x="191" y="247"/>
                        <a:pt x="191" y="247"/>
                        <a:pt x="190" y="248"/>
                      </a:cubicBezTo>
                      <a:cubicBezTo>
                        <a:pt x="190" y="249"/>
                        <a:pt x="189" y="250"/>
                        <a:pt x="188" y="252"/>
                      </a:cubicBezTo>
                      <a:cubicBezTo>
                        <a:pt x="187" y="254"/>
                        <a:pt x="186" y="256"/>
                        <a:pt x="187" y="259"/>
                      </a:cubicBezTo>
                      <a:cubicBezTo>
                        <a:pt x="190" y="261"/>
                        <a:pt x="193" y="260"/>
                        <a:pt x="195" y="259"/>
                      </a:cubicBezTo>
                      <a:cubicBezTo>
                        <a:pt x="198" y="259"/>
                        <a:pt x="201" y="259"/>
                        <a:pt x="204" y="259"/>
                      </a:cubicBezTo>
                      <a:cubicBezTo>
                        <a:pt x="213" y="259"/>
                        <a:pt x="223" y="259"/>
                        <a:pt x="232" y="259"/>
                      </a:cubicBezTo>
                      <a:cubicBezTo>
                        <a:pt x="234" y="257"/>
                        <a:pt x="237" y="258"/>
                        <a:pt x="240" y="258"/>
                      </a:cubicBezTo>
                      <a:cubicBezTo>
                        <a:pt x="245" y="258"/>
                        <a:pt x="250" y="258"/>
                        <a:pt x="255" y="258"/>
                      </a:cubicBezTo>
                      <a:cubicBezTo>
                        <a:pt x="256" y="258"/>
                        <a:pt x="258" y="257"/>
                        <a:pt x="259" y="257"/>
                      </a:cubicBezTo>
                      <a:cubicBezTo>
                        <a:pt x="260" y="257"/>
                        <a:pt x="261" y="258"/>
                        <a:pt x="262" y="258"/>
                      </a:cubicBezTo>
                      <a:cubicBezTo>
                        <a:pt x="263" y="258"/>
                        <a:pt x="265" y="257"/>
                        <a:pt x="266" y="257"/>
                      </a:cubicBezTo>
                      <a:cubicBezTo>
                        <a:pt x="273" y="257"/>
                        <a:pt x="277" y="257"/>
                        <a:pt x="282" y="258"/>
                      </a:cubicBezTo>
                      <a:cubicBezTo>
                        <a:pt x="285" y="259"/>
                        <a:pt x="288" y="260"/>
                        <a:pt x="290" y="262"/>
                      </a:cubicBezTo>
                      <a:cubicBezTo>
                        <a:pt x="294" y="263"/>
                        <a:pt x="296" y="265"/>
                        <a:pt x="299" y="268"/>
                      </a:cubicBezTo>
                      <a:cubicBezTo>
                        <a:pt x="299" y="270"/>
                        <a:pt x="302" y="272"/>
                        <a:pt x="303" y="274"/>
                      </a:cubicBezTo>
                      <a:cubicBezTo>
                        <a:pt x="304" y="276"/>
                        <a:pt x="305" y="278"/>
                        <a:pt x="306" y="280"/>
                      </a:cubicBezTo>
                      <a:cubicBezTo>
                        <a:pt x="306" y="281"/>
                        <a:pt x="308" y="281"/>
                        <a:pt x="308" y="282"/>
                      </a:cubicBezTo>
                      <a:cubicBezTo>
                        <a:pt x="308" y="283"/>
                        <a:pt x="308" y="284"/>
                        <a:pt x="309" y="284"/>
                      </a:cubicBezTo>
                      <a:cubicBezTo>
                        <a:pt x="309" y="286"/>
                        <a:pt x="312" y="289"/>
                        <a:pt x="314" y="289"/>
                      </a:cubicBezTo>
                      <a:cubicBezTo>
                        <a:pt x="317" y="289"/>
                        <a:pt x="317" y="283"/>
                        <a:pt x="318" y="279"/>
                      </a:cubicBezTo>
                      <a:cubicBezTo>
                        <a:pt x="318" y="278"/>
                        <a:pt x="319" y="277"/>
                        <a:pt x="319" y="276"/>
                      </a:cubicBezTo>
                      <a:cubicBezTo>
                        <a:pt x="320" y="275"/>
                        <a:pt x="319" y="274"/>
                        <a:pt x="319" y="274"/>
                      </a:cubicBezTo>
                      <a:cubicBezTo>
                        <a:pt x="320" y="273"/>
                        <a:pt x="321" y="272"/>
                        <a:pt x="321" y="271"/>
                      </a:cubicBezTo>
                      <a:cubicBezTo>
                        <a:pt x="321" y="270"/>
                        <a:pt x="321" y="268"/>
                        <a:pt x="321" y="267"/>
                      </a:cubicBezTo>
                      <a:cubicBezTo>
                        <a:pt x="322" y="265"/>
                        <a:pt x="324" y="264"/>
                        <a:pt x="323" y="262"/>
                      </a:cubicBezTo>
                      <a:cubicBezTo>
                        <a:pt x="324" y="261"/>
                        <a:pt x="325" y="260"/>
                        <a:pt x="324" y="258"/>
                      </a:cubicBezTo>
                      <a:cubicBezTo>
                        <a:pt x="326" y="256"/>
                        <a:pt x="328" y="256"/>
                        <a:pt x="330" y="254"/>
                      </a:cubicBezTo>
                      <a:cubicBezTo>
                        <a:pt x="331" y="253"/>
                        <a:pt x="331" y="252"/>
                        <a:pt x="332" y="251"/>
                      </a:cubicBezTo>
                      <a:cubicBezTo>
                        <a:pt x="332" y="251"/>
                        <a:pt x="333" y="252"/>
                        <a:pt x="334" y="251"/>
                      </a:cubicBezTo>
                      <a:cubicBezTo>
                        <a:pt x="335" y="251"/>
                        <a:pt x="336" y="250"/>
                        <a:pt x="337" y="250"/>
                      </a:cubicBezTo>
                      <a:cubicBezTo>
                        <a:pt x="340" y="249"/>
                        <a:pt x="343" y="248"/>
                        <a:pt x="347" y="249"/>
                      </a:cubicBezTo>
                      <a:cubicBezTo>
                        <a:pt x="349" y="249"/>
                        <a:pt x="352" y="248"/>
                        <a:pt x="355" y="249"/>
                      </a:cubicBezTo>
                      <a:cubicBezTo>
                        <a:pt x="355" y="249"/>
                        <a:pt x="356" y="249"/>
                        <a:pt x="357" y="249"/>
                      </a:cubicBezTo>
                      <a:cubicBezTo>
                        <a:pt x="359" y="250"/>
                        <a:pt x="362" y="250"/>
                        <a:pt x="364" y="250"/>
                      </a:cubicBezTo>
                      <a:cubicBezTo>
                        <a:pt x="365" y="250"/>
                        <a:pt x="366" y="251"/>
                        <a:pt x="367" y="251"/>
                      </a:cubicBezTo>
                      <a:cubicBezTo>
                        <a:pt x="369" y="252"/>
                        <a:pt x="371" y="252"/>
                        <a:pt x="372" y="253"/>
                      </a:cubicBezTo>
                      <a:cubicBezTo>
                        <a:pt x="377" y="253"/>
                        <a:pt x="379" y="256"/>
                        <a:pt x="383" y="256"/>
                      </a:cubicBezTo>
                      <a:cubicBezTo>
                        <a:pt x="387" y="258"/>
                        <a:pt x="386" y="262"/>
                        <a:pt x="383" y="264"/>
                      </a:cubicBezTo>
                      <a:cubicBezTo>
                        <a:pt x="379" y="266"/>
                        <a:pt x="373" y="267"/>
                        <a:pt x="369" y="270"/>
                      </a:cubicBezTo>
                      <a:cubicBezTo>
                        <a:pt x="366" y="270"/>
                        <a:pt x="364" y="272"/>
                        <a:pt x="364" y="274"/>
                      </a:cubicBezTo>
                      <a:cubicBezTo>
                        <a:pt x="364" y="274"/>
                        <a:pt x="365" y="275"/>
                        <a:pt x="365" y="276"/>
                      </a:cubicBezTo>
                      <a:cubicBezTo>
                        <a:pt x="366" y="277"/>
                        <a:pt x="366" y="278"/>
                        <a:pt x="366" y="279"/>
                      </a:cubicBezTo>
                      <a:cubicBezTo>
                        <a:pt x="366" y="280"/>
                        <a:pt x="367" y="281"/>
                        <a:pt x="368" y="282"/>
                      </a:cubicBezTo>
                      <a:cubicBezTo>
                        <a:pt x="368" y="282"/>
                        <a:pt x="368" y="283"/>
                        <a:pt x="368" y="283"/>
                      </a:cubicBezTo>
                      <a:cubicBezTo>
                        <a:pt x="369" y="284"/>
                        <a:pt x="369" y="285"/>
                        <a:pt x="370" y="285"/>
                      </a:cubicBezTo>
                      <a:cubicBezTo>
                        <a:pt x="371" y="288"/>
                        <a:pt x="372" y="292"/>
                        <a:pt x="374" y="293"/>
                      </a:cubicBezTo>
                      <a:cubicBezTo>
                        <a:pt x="377" y="293"/>
                        <a:pt x="378" y="291"/>
                        <a:pt x="378" y="288"/>
                      </a:cubicBezTo>
                      <a:cubicBezTo>
                        <a:pt x="380" y="286"/>
                        <a:pt x="381" y="284"/>
                        <a:pt x="382" y="282"/>
                      </a:cubicBezTo>
                      <a:cubicBezTo>
                        <a:pt x="384" y="281"/>
                        <a:pt x="384" y="278"/>
                        <a:pt x="384" y="276"/>
                      </a:cubicBezTo>
                      <a:cubicBezTo>
                        <a:pt x="388" y="273"/>
                        <a:pt x="389" y="267"/>
                        <a:pt x="393" y="264"/>
                      </a:cubicBezTo>
                      <a:cubicBezTo>
                        <a:pt x="393" y="264"/>
                        <a:pt x="394" y="264"/>
                        <a:pt x="395" y="264"/>
                      </a:cubicBezTo>
                      <a:cubicBezTo>
                        <a:pt x="397" y="260"/>
                        <a:pt x="402" y="258"/>
                        <a:pt x="407" y="257"/>
                      </a:cubicBezTo>
                      <a:cubicBezTo>
                        <a:pt x="415" y="254"/>
                        <a:pt x="424" y="252"/>
                        <a:pt x="434" y="254"/>
                      </a:cubicBezTo>
                      <a:cubicBezTo>
                        <a:pt x="436" y="252"/>
                        <a:pt x="441" y="254"/>
                        <a:pt x="446" y="254"/>
                      </a:cubicBezTo>
                      <a:cubicBezTo>
                        <a:pt x="448" y="254"/>
                        <a:pt x="449" y="254"/>
                        <a:pt x="450" y="254"/>
                      </a:cubicBezTo>
                      <a:cubicBezTo>
                        <a:pt x="450" y="254"/>
                        <a:pt x="451" y="253"/>
                        <a:pt x="452" y="253"/>
                      </a:cubicBezTo>
                      <a:cubicBezTo>
                        <a:pt x="456" y="253"/>
                        <a:pt x="462" y="253"/>
                        <a:pt x="468" y="253"/>
                      </a:cubicBezTo>
                      <a:cubicBezTo>
                        <a:pt x="469" y="253"/>
                        <a:pt x="470" y="253"/>
                        <a:pt x="471" y="253"/>
                      </a:cubicBezTo>
                      <a:cubicBezTo>
                        <a:pt x="473" y="253"/>
                        <a:pt x="475" y="252"/>
                        <a:pt x="476" y="252"/>
                      </a:cubicBezTo>
                      <a:cubicBezTo>
                        <a:pt x="478" y="252"/>
                        <a:pt x="480" y="253"/>
                        <a:pt x="481" y="253"/>
                      </a:cubicBezTo>
                      <a:cubicBezTo>
                        <a:pt x="482" y="253"/>
                        <a:pt x="483" y="252"/>
                        <a:pt x="484" y="252"/>
                      </a:cubicBezTo>
                      <a:cubicBezTo>
                        <a:pt x="489" y="252"/>
                        <a:pt x="494" y="253"/>
                        <a:pt x="499" y="252"/>
                      </a:cubicBezTo>
                      <a:cubicBezTo>
                        <a:pt x="503" y="247"/>
                        <a:pt x="496" y="242"/>
                        <a:pt x="496" y="237"/>
                      </a:cubicBezTo>
                      <a:cubicBezTo>
                        <a:pt x="494" y="236"/>
                        <a:pt x="493" y="234"/>
                        <a:pt x="492" y="233"/>
                      </a:cubicBezTo>
                      <a:close/>
                      <a:moveTo>
                        <a:pt x="614" y="234"/>
                      </a:moveTo>
                      <a:cubicBezTo>
                        <a:pt x="614" y="237"/>
                        <a:pt x="616" y="237"/>
                        <a:pt x="615" y="240"/>
                      </a:cubicBezTo>
                      <a:cubicBezTo>
                        <a:pt x="616" y="243"/>
                        <a:pt x="620" y="242"/>
                        <a:pt x="621" y="240"/>
                      </a:cubicBezTo>
                      <a:cubicBezTo>
                        <a:pt x="621" y="237"/>
                        <a:pt x="620" y="235"/>
                        <a:pt x="619" y="233"/>
                      </a:cubicBezTo>
                      <a:cubicBezTo>
                        <a:pt x="617" y="233"/>
                        <a:pt x="615" y="232"/>
                        <a:pt x="614" y="234"/>
                      </a:cubicBezTo>
                      <a:close/>
                      <a:moveTo>
                        <a:pt x="536" y="262"/>
                      </a:moveTo>
                      <a:cubicBezTo>
                        <a:pt x="534" y="263"/>
                        <a:pt x="532" y="262"/>
                        <a:pt x="530" y="261"/>
                      </a:cubicBezTo>
                      <a:cubicBezTo>
                        <a:pt x="529" y="261"/>
                        <a:pt x="528" y="261"/>
                        <a:pt x="527" y="261"/>
                      </a:cubicBezTo>
                      <a:cubicBezTo>
                        <a:pt x="525" y="260"/>
                        <a:pt x="524" y="257"/>
                        <a:pt x="522" y="256"/>
                      </a:cubicBezTo>
                      <a:cubicBezTo>
                        <a:pt x="517" y="256"/>
                        <a:pt x="519" y="258"/>
                        <a:pt x="520" y="260"/>
                      </a:cubicBezTo>
                      <a:cubicBezTo>
                        <a:pt x="520" y="261"/>
                        <a:pt x="521" y="263"/>
                        <a:pt x="522" y="265"/>
                      </a:cubicBezTo>
                      <a:cubicBezTo>
                        <a:pt x="524" y="268"/>
                        <a:pt x="525" y="268"/>
                        <a:pt x="528" y="270"/>
                      </a:cubicBezTo>
                      <a:cubicBezTo>
                        <a:pt x="529" y="271"/>
                        <a:pt x="531" y="272"/>
                        <a:pt x="532" y="272"/>
                      </a:cubicBezTo>
                      <a:cubicBezTo>
                        <a:pt x="534" y="273"/>
                        <a:pt x="537" y="273"/>
                        <a:pt x="538" y="274"/>
                      </a:cubicBezTo>
                      <a:cubicBezTo>
                        <a:pt x="540" y="273"/>
                        <a:pt x="542" y="274"/>
                        <a:pt x="543" y="274"/>
                      </a:cubicBezTo>
                      <a:cubicBezTo>
                        <a:pt x="544" y="273"/>
                        <a:pt x="546" y="272"/>
                        <a:pt x="546" y="270"/>
                      </a:cubicBezTo>
                      <a:cubicBezTo>
                        <a:pt x="546" y="269"/>
                        <a:pt x="545" y="268"/>
                        <a:pt x="545" y="266"/>
                      </a:cubicBezTo>
                      <a:cubicBezTo>
                        <a:pt x="543" y="264"/>
                        <a:pt x="539" y="264"/>
                        <a:pt x="536" y="2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19AC89D3-4BDE-40BE-A5AD-A1C27FB25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3" y="1255"/>
                  <a:ext cx="73" cy="75"/>
                </a:xfrm>
                <a:custGeom>
                  <a:avLst/>
                  <a:gdLst>
                    <a:gd name="T0" fmla="*/ 17 w 35"/>
                    <a:gd name="T1" fmla="*/ 35 h 36"/>
                    <a:gd name="T2" fmla="*/ 15 w 35"/>
                    <a:gd name="T3" fmla="*/ 26 h 36"/>
                    <a:gd name="T4" fmla="*/ 11 w 35"/>
                    <a:gd name="T5" fmla="*/ 25 h 36"/>
                    <a:gd name="T6" fmla="*/ 9 w 35"/>
                    <a:gd name="T7" fmla="*/ 26 h 36"/>
                    <a:gd name="T8" fmla="*/ 3 w 35"/>
                    <a:gd name="T9" fmla="*/ 23 h 36"/>
                    <a:gd name="T10" fmla="*/ 0 w 35"/>
                    <a:gd name="T11" fmla="*/ 20 h 36"/>
                    <a:gd name="T12" fmla="*/ 0 w 35"/>
                    <a:gd name="T13" fmla="*/ 15 h 36"/>
                    <a:gd name="T14" fmla="*/ 4 w 35"/>
                    <a:gd name="T15" fmla="*/ 12 h 36"/>
                    <a:gd name="T16" fmla="*/ 6 w 35"/>
                    <a:gd name="T17" fmla="*/ 10 h 36"/>
                    <a:gd name="T18" fmla="*/ 10 w 35"/>
                    <a:gd name="T19" fmla="*/ 8 h 36"/>
                    <a:gd name="T20" fmla="*/ 14 w 35"/>
                    <a:gd name="T21" fmla="*/ 4 h 36"/>
                    <a:gd name="T22" fmla="*/ 15 w 35"/>
                    <a:gd name="T23" fmla="*/ 4 h 36"/>
                    <a:gd name="T24" fmla="*/ 18 w 35"/>
                    <a:gd name="T25" fmla="*/ 1 h 36"/>
                    <a:gd name="T26" fmla="*/ 24 w 35"/>
                    <a:gd name="T27" fmla="*/ 0 h 36"/>
                    <a:gd name="T28" fmla="*/ 33 w 35"/>
                    <a:gd name="T29" fmla="*/ 4 h 36"/>
                    <a:gd name="T30" fmla="*/ 33 w 35"/>
                    <a:gd name="T31" fmla="*/ 6 h 36"/>
                    <a:gd name="T32" fmla="*/ 34 w 35"/>
                    <a:gd name="T33" fmla="*/ 14 h 36"/>
                    <a:gd name="T34" fmla="*/ 33 w 35"/>
                    <a:gd name="T35" fmla="*/ 17 h 36"/>
                    <a:gd name="T36" fmla="*/ 33 w 35"/>
                    <a:gd name="T37" fmla="*/ 18 h 36"/>
                    <a:gd name="T38" fmla="*/ 31 w 35"/>
                    <a:gd name="T39" fmla="*/ 20 h 36"/>
                    <a:gd name="T40" fmla="*/ 30 w 35"/>
                    <a:gd name="T41" fmla="*/ 24 h 36"/>
                    <a:gd name="T42" fmla="*/ 23 w 35"/>
                    <a:gd name="T43" fmla="*/ 31 h 36"/>
                    <a:gd name="T44" fmla="*/ 17 w 35"/>
                    <a:gd name="T45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5" h="36">
                      <a:moveTo>
                        <a:pt x="17" y="35"/>
                      </a:moveTo>
                      <a:cubicBezTo>
                        <a:pt x="16" y="32"/>
                        <a:pt x="16" y="29"/>
                        <a:pt x="15" y="26"/>
                      </a:cubicBezTo>
                      <a:cubicBezTo>
                        <a:pt x="14" y="26"/>
                        <a:pt x="13" y="25"/>
                        <a:pt x="11" y="25"/>
                      </a:cubicBezTo>
                      <a:cubicBezTo>
                        <a:pt x="10" y="25"/>
                        <a:pt x="10" y="26"/>
                        <a:pt x="9" y="26"/>
                      </a:cubicBezTo>
                      <a:cubicBezTo>
                        <a:pt x="6" y="26"/>
                        <a:pt x="5" y="24"/>
                        <a:pt x="3" y="23"/>
                      </a:cubicBezTo>
                      <a:cubicBezTo>
                        <a:pt x="2" y="21"/>
                        <a:pt x="1" y="21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2" y="13"/>
                        <a:pt x="4" y="12"/>
                      </a:cubicBezTo>
                      <a:cubicBezTo>
                        <a:pt x="5" y="12"/>
                        <a:pt x="5" y="11"/>
                        <a:pt x="6" y="10"/>
                      </a:cubicBezTo>
                      <a:cubicBezTo>
                        <a:pt x="7" y="9"/>
                        <a:pt x="9" y="9"/>
                        <a:pt x="10" y="8"/>
                      </a:cubicBezTo>
                      <a:cubicBezTo>
                        <a:pt x="12" y="7"/>
                        <a:pt x="12" y="5"/>
                        <a:pt x="14" y="4"/>
                      </a:cubicBezTo>
                      <a:cubicBezTo>
                        <a:pt x="14" y="4"/>
                        <a:pt x="15" y="4"/>
                        <a:pt x="15" y="4"/>
                      </a:cubicBezTo>
                      <a:cubicBezTo>
                        <a:pt x="16" y="3"/>
                        <a:pt x="17" y="2"/>
                        <a:pt x="18" y="1"/>
                      </a:cubicBezTo>
                      <a:cubicBezTo>
                        <a:pt x="21" y="1"/>
                        <a:pt x="22" y="0"/>
                        <a:pt x="24" y="0"/>
                      </a:cubicBezTo>
                      <a:cubicBezTo>
                        <a:pt x="28" y="0"/>
                        <a:pt x="31" y="2"/>
                        <a:pt x="33" y="4"/>
                      </a:cubicBezTo>
                      <a:cubicBezTo>
                        <a:pt x="33" y="5"/>
                        <a:pt x="33" y="5"/>
                        <a:pt x="33" y="6"/>
                      </a:cubicBezTo>
                      <a:cubicBezTo>
                        <a:pt x="35" y="8"/>
                        <a:pt x="35" y="11"/>
                        <a:pt x="34" y="14"/>
                      </a:cubicBezTo>
                      <a:cubicBezTo>
                        <a:pt x="34" y="14"/>
                        <a:pt x="33" y="15"/>
                        <a:pt x="33" y="17"/>
                      </a:cubicBezTo>
                      <a:cubicBezTo>
                        <a:pt x="33" y="17"/>
                        <a:pt x="33" y="18"/>
                        <a:pt x="33" y="18"/>
                      </a:cubicBezTo>
                      <a:cubicBezTo>
                        <a:pt x="32" y="19"/>
                        <a:pt x="32" y="19"/>
                        <a:pt x="31" y="20"/>
                      </a:cubicBezTo>
                      <a:cubicBezTo>
                        <a:pt x="31" y="21"/>
                        <a:pt x="31" y="23"/>
                        <a:pt x="30" y="24"/>
                      </a:cubicBezTo>
                      <a:cubicBezTo>
                        <a:pt x="29" y="26"/>
                        <a:pt x="25" y="29"/>
                        <a:pt x="23" y="31"/>
                      </a:cubicBezTo>
                      <a:cubicBezTo>
                        <a:pt x="23" y="34"/>
                        <a:pt x="20" y="36"/>
                        <a:pt x="17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7">
                  <a:extLst>
                    <a:ext uri="{FF2B5EF4-FFF2-40B4-BE49-F238E27FC236}">
                      <a16:creationId xmlns:a16="http://schemas.microsoft.com/office/drawing/2014/main" id="{60800021-2935-48C0-9E8C-0C865EAC7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7" y="1255"/>
                  <a:ext cx="44" cy="48"/>
                </a:xfrm>
                <a:custGeom>
                  <a:avLst/>
                  <a:gdLst>
                    <a:gd name="T0" fmla="*/ 17 w 21"/>
                    <a:gd name="T1" fmla="*/ 5 h 23"/>
                    <a:gd name="T2" fmla="*/ 20 w 21"/>
                    <a:gd name="T3" fmla="*/ 9 h 23"/>
                    <a:gd name="T4" fmla="*/ 19 w 21"/>
                    <a:gd name="T5" fmla="*/ 16 h 23"/>
                    <a:gd name="T6" fmla="*/ 18 w 21"/>
                    <a:gd name="T7" fmla="*/ 17 h 23"/>
                    <a:gd name="T8" fmla="*/ 16 w 21"/>
                    <a:gd name="T9" fmla="*/ 18 h 23"/>
                    <a:gd name="T10" fmla="*/ 11 w 21"/>
                    <a:gd name="T11" fmla="*/ 21 h 23"/>
                    <a:gd name="T12" fmla="*/ 7 w 21"/>
                    <a:gd name="T13" fmla="*/ 22 h 23"/>
                    <a:gd name="T14" fmla="*/ 6 w 21"/>
                    <a:gd name="T15" fmla="*/ 20 h 23"/>
                    <a:gd name="T16" fmla="*/ 4 w 21"/>
                    <a:gd name="T17" fmla="*/ 18 h 23"/>
                    <a:gd name="T18" fmla="*/ 3 w 21"/>
                    <a:gd name="T19" fmla="*/ 16 h 23"/>
                    <a:gd name="T20" fmla="*/ 2 w 21"/>
                    <a:gd name="T21" fmla="*/ 14 h 23"/>
                    <a:gd name="T22" fmla="*/ 1 w 21"/>
                    <a:gd name="T23" fmla="*/ 4 h 23"/>
                    <a:gd name="T24" fmla="*/ 11 w 21"/>
                    <a:gd name="T25" fmla="*/ 3 h 23"/>
                    <a:gd name="T26" fmla="*/ 12 w 21"/>
                    <a:gd name="T27" fmla="*/ 3 h 23"/>
                    <a:gd name="T28" fmla="*/ 14 w 21"/>
                    <a:gd name="T29" fmla="*/ 5 h 23"/>
                    <a:gd name="T30" fmla="*/ 17 w 21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" h="23">
                      <a:moveTo>
                        <a:pt x="17" y="5"/>
                      </a:moveTo>
                      <a:cubicBezTo>
                        <a:pt x="19" y="6"/>
                        <a:pt x="20" y="7"/>
                        <a:pt x="20" y="9"/>
                      </a:cubicBezTo>
                      <a:cubicBezTo>
                        <a:pt x="21" y="11"/>
                        <a:pt x="20" y="15"/>
                        <a:pt x="19" y="16"/>
                      </a:cubicBezTo>
                      <a:cubicBezTo>
                        <a:pt x="19" y="16"/>
                        <a:pt x="18" y="16"/>
                        <a:pt x="18" y="17"/>
                      </a:cubicBezTo>
                      <a:cubicBezTo>
                        <a:pt x="17" y="17"/>
                        <a:pt x="17" y="18"/>
                        <a:pt x="16" y="18"/>
                      </a:cubicBezTo>
                      <a:cubicBezTo>
                        <a:pt x="15" y="20"/>
                        <a:pt x="13" y="20"/>
                        <a:pt x="11" y="21"/>
                      </a:cubicBezTo>
                      <a:cubicBezTo>
                        <a:pt x="10" y="22"/>
                        <a:pt x="9" y="23"/>
                        <a:pt x="7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5" y="19"/>
                        <a:pt x="4" y="19"/>
                        <a:pt x="4" y="18"/>
                      </a:cubicBezTo>
                      <a:cubicBezTo>
                        <a:pt x="4" y="17"/>
                        <a:pt x="3" y="16"/>
                        <a:pt x="3" y="16"/>
                      </a:cubicBezTo>
                      <a:cubicBezTo>
                        <a:pt x="3" y="15"/>
                        <a:pt x="2" y="14"/>
                        <a:pt x="2" y="14"/>
                      </a:cubicBezTo>
                      <a:cubicBezTo>
                        <a:pt x="0" y="11"/>
                        <a:pt x="1" y="7"/>
                        <a:pt x="1" y="4"/>
                      </a:cubicBezTo>
                      <a:cubicBezTo>
                        <a:pt x="2" y="1"/>
                        <a:pt x="8" y="0"/>
                        <a:pt x="11" y="3"/>
                      </a:cubicBezTo>
                      <a:cubicBezTo>
                        <a:pt x="12" y="3"/>
                        <a:pt x="12" y="2"/>
                        <a:pt x="12" y="3"/>
                      </a:cubicBezTo>
                      <a:cubicBezTo>
                        <a:pt x="13" y="3"/>
                        <a:pt x="13" y="4"/>
                        <a:pt x="14" y="5"/>
                      </a:cubicBezTo>
                      <a:cubicBezTo>
                        <a:pt x="15" y="5"/>
                        <a:pt x="16" y="5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57943956-ED1C-409B-908B-7A6DC5EF2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7" y="1312"/>
                  <a:ext cx="200" cy="153"/>
                </a:xfrm>
                <a:custGeom>
                  <a:avLst/>
                  <a:gdLst>
                    <a:gd name="T0" fmla="*/ 82 w 96"/>
                    <a:gd name="T1" fmla="*/ 2 h 74"/>
                    <a:gd name="T2" fmla="*/ 84 w 96"/>
                    <a:gd name="T3" fmla="*/ 5 h 74"/>
                    <a:gd name="T4" fmla="*/ 84 w 96"/>
                    <a:gd name="T5" fmla="*/ 7 h 74"/>
                    <a:gd name="T6" fmla="*/ 88 w 96"/>
                    <a:gd name="T7" fmla="*/ 11 h 74"/>
                    <a:gd name="T8" fmla="*/ 88 w 96"/>
                    <a:gd name="T9" fmla="*/ 13 h 74"/>
                    <a:gd name="T10" fmla="*/ 89 w 96"/>
                    <a:gd name="T11" fmla="*/ 15 h 74"/>
                    <a:gd name="T12" fmla="*/ 88 w 96"/>
                    <a:gd name="T13" fmla="*/ 22 h 74"/>
                    <a:gd name="T14" fmla="*/ 81 w 96"/>
                    <a:gd name="T15" fmla="*/ 28 h 74"/>
                    <a:gd name="T16" fmla="*/ 81 w 96"/>
                    <a:gd name="T17" fmla="*/ 30 h 74"/>
                    <a:gd name="T18" fmla="*/ 78 w 96"/>
                    <a:gd name="T19" fmla="*/ 33 h 74"/>
                    <a:gd name="T20" fmla="*/ 78 w 96"/>
                    <a:gd name="T21" fmla="*/ 36 h 74"/>
                    <a:gd name="T22" fmla="*/ 76 w 96"/>
                    <a:gd name="T23" fmla="*/ 42 h 74"/>
                    <a:gd name="T24" fmla="*/ 94 w 96"/>
                    <a:gd name="T25" fmla="*/ 43 h 74"/>
                    <a:gd name="T26" fmla="*/ 94 w 96"/>
                    <a:gd name="T27" fmla="*/ 49 h 74"/>
                    <a:gd name="T28" fmla="*/ 88 w 96"/>
                    <a:gd name="T29" fmla="*/ 51 h 74"/>
                    <a:gd name="T30" fmla="*/ 86 w 96"/>
                    <a:gd name="T31" fmla="*/ 52 h 74"/>
                    <a:gd name="T32" fmla="*/ 82 w 96"/>
                    <a:gd name="T33" fmla="*/ 52 h 74"/>
                    <a:gd name="T34" fmla="*/ 69 w 96"/>
                    <a:gd name="T35" fmla="*/ 53 h 74"/>
                    <a:gd name="T36" fmla="*/ 59 w 96"/>
                    <a:gd name="T37" fmla="*/ 64 h 74"/>
                    <a:gd name="T38" fmla="*/ 53 w 96"/>
                    <a:gd name="T39" fmla="*/ 69 h 74"/>
                    <a:gd name="T40" fmla="*/ 46 w 96"/>
                    <a:gd name="T41" fmla="*/ 72 h 74"/>
                    <a:gd name="T42" fmla="*/ 40 w 96"/>
                    <a:gd name="T43" fmla="*/ 74 h 74"/>
                    <a:gd name="T44" fmla="*/ 38 w 96"/>
                    <a:gd name="T45" fmla="*/ 74 h 74"/>
                    <a:gd name="T46" fmla="*/ 25 w 96"/>
                    <a:gd name="T47" fmla="*/ 74 h 74"/>
                    <a:gd name="T48" fmla="*/ 19 w 96"/>
                    <a:gd name="T49" fmla="*/ 71 h 74"/>
                    <a:gd name="T50" fmla="*/ 29 w 96"/>
                    <a:gd name="T51" fmla="*/ 67 h 74"/>
                    <a:gd name="T52" fmla="*/ 36 w 96"/>
                    <a:gd name="T53" fmla="*/ 65 h 74"/>
                    <a:gd name="T54" fmla="*/ 40 w 96"/>
                    <a:gd name="T55" fmla="*/ 62 h 74"/>
                    <a:gd name="T56" fmla="*/ 35 w 96"/>
                    <a:gd name="T57" fmla="*/ 58 h 74"/>
                    <a:gd name="T58" fmla="*/ 26 w 96"/>
                    <a:gd name="T59" fmla="*/ 58 h 74"/>
                    <a:gd name="T60" fmla="*/ 23 w 96"/>
                    <a:gd name="T61" fmla="*/ 58 h 74"/>
                    <a:gd name="T62" fmla="*/ 19 w 96"/>
                    <a:gd name="T63" fmla="*/ 58 h 74"/>
                    <a:gd name="T64" fmla="*/ 14 w 96"/>
                    <a:gd name="T65" fmla="*/ 57 h 74"/>
                    <a:gd name="T66" fmla="*/ 4 w 96"/>
                    <a:gd name="T67" fmla="*/ 50 h 74"/>
                    <a:gd name="T68" fmla="*/ 4 w 96"/>
                    <a:gd name="T69" fmla="*/ 49 h 74"/>
                    <a:gd name="T70" fmla="*/ 0 w 96"/>
                    <a:gd name="T71" fmla="*/ 45 h 74"/>
                    <a:gd name="T72" fmla="*/ 2 w 96"/>
                    <a:gd name="T73" fmla="*/ 40 h 74"/>
                    <a:gd name="T74" fmla="*/ 8 w 96"/>
                    <a:gd name="T75" fmla="*/ 41 h 74"/>
                    <a:gd name="T76" fmla="*/ 11 w 96"/>
                    <a:gd name="T77" fmla="*/ 42 h 74"/>
                    <a:gd name="T78" fmla="*/ 14 w 96"/>
                    <a:gd name="T79" fmla="*/ 43 h 74"/>
                    <a:gd name="T80" fmla="*/ 27 w 96"/>
                    <a:gd name="T81" fmla="*/ 43 h 74"/>
                    <a:gd name="T82" fmla="*/ 32 w 96"/>
                    <a:gd name="T83" fmla="*/ 43 h 74"/>
                    <a:gd name="T84" fmla="*/ 55 w 96"/>
                    <a:gd name="T85" fmla="*/ 42 h 74"/>
                    <a:gd name="T86" fmla="*/ 59 w 96"/>
                    <a:gd name="T87" fmla="*/ 38 h 74"/>
                    <a:gd name="T88" fmla="*/ 63 w 96"/>
                    <a:gd name="T89" fmla="*/ 30 h 74"/>
                    <a:gd name="T90" fmla="*/ 65 w 96"/>
                    <a:gd name="T91" fmla="*/ 24 h 74"/>
                    <a:gd name="T92" fmla="*/ 66 w 96"/>
                    <a:gd name="T93" fmla="*/ 19 h 74"/>
                    <a:gd name="T94" fmla="*/ 71 w 96"/>
                    <a:gd name="T95" fmla="*/ 12 h 74"/>
                    <a:gd name="T96" fmla="*/ 72 w 96"/>
                    <a:gd name="T97" fmla="*/ 7 h 74"/>
                    <a:gd name="T98" fmla="*/ 73 w 96"/>
                    <a:gd name="T99" fmla="*/ 5 h 74"/>
                    <a:gd name="T100" fmla="*/ 74 w 96"/>
                    <a:gd name="T101" fmla="*/ 3 h 74"/>
                    <a:gd name="T102" fmla="*/ 82 w 96"/>
                    <a:gd name="T103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" h="74">
                      <a:moveTo>
                        <a:pt x="82" y="2"/>
                      </a:moveTo>
                      <a:cubicBezTo>
                        <a:pt x="82" y="3"/>
                        <a:pt x="84" y="4"/>
                        <a:pt x="84" y="5"/>
                      </a:cubicBezTo>
                      <a:cubicBezTo>
                        <a:pt x="84" y="6"/>
                        <a:pt x="84" y="6"/>
                        <a:pt x="84" y="7"/>
                      </a:cubicBezTo>
                      <a:cubicBezTo>
                        <a:pt x="85" y="8"/>
                        <a:pt x="87" y="9"/>
                        <a:pt x="88" y="11"/>
                      </a:cubicBezTo>
                      <a:cubicBezTo>
                        <a:pt x="88" y="11"/>
                        <a:pt x="88" y="12"/>
                        <a:pt x="88" y="13"/>
                      </a:cubicBezTo>
                      <a:cubicBezTo>
                        <a:pt x="89" y="14"/>
                        <a:pt x="89" y="15"/>
                        <a:pt x="89" y="15"/>
                      </a:cubicBezTo>
                      <a:cubicBezTo>
                        <a:pt x="90" y="18"/>
                        <a:pt x="88" y="19"/>
                        <a:pt x="88" y="22"/>
                      </a:cubicBezTo>
                      <a:cubicBezTo>
                        <a:pt x="86" y="23"/>
                        <a:pt x="82" y="25"/>
                        <a:pt x="81" y="28"/>
                      </a:cubicBezTo>
                      <a:cubicBezTo>
                        <a:pt x="81" y="29"/>
                        <a:pt x="81" y="29"/>
                        <a:pt x="81" y="30"/>
                      </a:cubicBezTo>
                      <a:cubicBezTo>
                        <a:pt x="81" y="31"/>
                        <a:pt x="79" y="32"/>
                        <a:pt x="78" y="33"/>
                      </a:cubicBezTo>
                      <a:cubicBezTo>
                        <a:pt x="78" y="34"/>
                        <a:pt x="78" y="35"/>
                        <a:pt x="78" y="36"/>
                      </a:cubicBezTo>
                      <a:cubicBezTo>
                        <a:pt x="77" y="38"/>
                        <a:pt x="76" y="39"/>
                        <a:pt x="76" y="42"/>
                      </a:cubicBezTo>
                      <a:cubicBezTo>
                        <a:pt x="80" y="46"/>
                        <a:pt x="88" y="42"/>
                        <a:pt x="94" y="43"/>
                      </a:cubicBezTo>
                      <a:cubicBezTo>
                        <a:pt x="96" y="45"/>
                        <a:pt x="95" y="48"/>
                        <a:pt x="94" y="49"/>
                      </a:cubicBezTo>
                      <a:cubicBezTo>
                        <a:pt x="93" y="50"/>
                        <a:pt x="90" y="50"/>
                        <a:pt x="88" y="51"/>
                      </a:cubicBezTo>
                      <a:cubicBezTo>
                        <a:pt x="87" y="51"/>
                        <a:pt x="86" y="52"/>
                        <a:pt x="86" y="52"/>
                      </a:cubicBezTo>
                      <a:cubicBezTo>
                        <a:pt x="84" y="52"/>
                        <a:pt x="83" y="52"/>
                        <a:pt x="82" y="52"/>
                      </a:cubicBezTo>
                      <a:cubicBezTo>
                        <a:pt x="77" y="52"/>
                        <a:pt x="73" y="52"/>
                        <a:pt x="69" y="53"/>
                      </a:cubicBezTo>
                      <a:cubicBezTo>
                        <a:pt x="65" y="57"/>
                        <a:pt x="63" y="60"/>
                        <a:pt x="59" y="64"/>
                      </a:cubicBezTo>
                      <a:cubicBezTo>
                        <a:pt x="57" y="66"/>
                        <a:pt x="55" y="68"/>
                        <a:pt x="53" y="69"/>
                      </a:cubicBezTo>
                      <a:cubicBezTo>
                        <a:pt x="50" y="70"/>
                        <a:pt x="47" y="69"/>
                        <a:pt x="46" y="72"/>
                      </a:cubicBezTo>
                      <a:cubicBezTo>
                        <a:pt x="44" y="71"/>
                        <a:pt x="42" y="74"/>
                        <a:pt x="40" y="74"/>
                      </a:cubicBezTo>
                      <a:cubicBezTo>
                        <a:pt x="40" y="74"/>
                        <a:pt x="39" y="74"/>
                        <a:pt x="38" y="74"/>
                      </a:cubicBezTo>
                      <a:cubicBezTo>
                        <a:pt x="34" y="74"/>
                        <a:pt x="29" y="74"/>
                        <a:pt x="25" y="74"/>
                      </a:cubicBezTo>
                      <a:cubicBezTo>
                        <a:pt x="23" y="74"/>
                        <a:pt x="20" y="72"/>
                        <a:pt x="19" y="71"/>
                      </a:cubicBezTo>
                      <a:cubicBezTo>
                        <a:pt x="20" y="68"/>
                        <a:pt x="26" y="69"/>
                        <a:pt x="29" y="67"/>
                      </a:cubicBezTo>
                      <a:cubicBezTo>
                        <a:pt x="32" y="67"/>
                        <a:pt x="33" y="65"/>
                        <a:pt x="36" y="65"/>
                      </a:cubicBezTo>
                      <a:cubicBezTo>
                        <a:pt x="37" y="64"/>
                        <a:pt x="38" y="63"/>
                        <a:pt x="40" y="62"/>
                      </a:cubicBezTo>
                      <a:cubicBezTo>
                        <a:pt x="41" y="59"/>
                        <a:pt x="38" y="57"/>
                        <a:pt x="35" y="58"/>
                      </a:cubicBezTo>
                      <a:cubicBezTo>
                        <a:pt x="33" y="56"/>
                        <a:pt x="29" y="59"/>
                        <a:pt x="26" y="58"/>
                      </a:cubicBezTo>
                      <a:cubicBezTo>
                        <a:pt x="25" y="58"/>
                        <a:pt x="24" y="58"/>
                        <a:pt x="23" y="58"/>
                      </a:cubicBezTo>
                      <a:cubicBezTo>
                        <a:pt x="21" y="58"/>
                        <a:pt x="20" y="58"/>
                        <a:pt x="19" y="58"/>
                      </a:cubicBezTo>
                      <a:cubicBezTo>
                        <a:pt x="17" y="58"/>
                        <a:pt x="15" y="58"/>
                        <a:pt x="14" y="57"/>
                      </a:cubicBezTo>
                      <a:cubicBezTo>
                        <a:pt x="10" y="56"/>
                        <a:pt x="7" y="53"/>
                        <a:pt x="4" y="50"/>
                      </a:cubicBezTo>
                      <a:cubicBezTo>
                        <a:pt x="4" y="50"/>
                        <a:pt x="3" y="50"/>
                        <a:pt x="4" y="49"/>
                      </a:cubicBezTo>
                      <a:cubicBezTo>
                        <a:pt x="2" y="48"/>
                        <a:pt x="1" y="47"/>
                        <a:pt x="0" y="45"/>
                      </a:cubicBezTo>
                      <a:cubicBezTo>
                        <a:pt x="1" y="44"/>
                        <a:pt x="1" y="41"/>
                        <a:pt x="2" y="40"/>
                      </a:cubicBezTo>
                      <a:cubicBezTo>
                        <a:pt x="4" y="39"/>
                        <a:pt x="6" y="41"/>
                        <a:pt x="8" y="41"/>
                      </a:cubicBezTo>
                      <a:cubicBezTo>
                        <a:pt x="9" y="41"/>
                        <a:pt x="10" y="41"/>
                        <a:pt x="11" y="42"/>
                      </a:cubicBezTo>
                      <a:cubicBezTo>
                        <a:pt x="12" y="42"/>
                        <a:pt x="13" y="42"/>
                        <a:pt x="14" y="43"/>
                      </a:cubicBezTo>
                      <a:cubicBezTo>
                        <a:pt x="17" y="44"/>
                        <a:pt x="23" y="43"/>
                        <a:pt x="27" y="43"/>
                      </a:cubicBezTo>
                      <a:cubicBezTo>
                        <a:pt x="29" y="43"/>
                        <a:pt x="30" y="43"/>
                        <a:pt x="32" y="43"/>
                      </a:cubicBezTo>
                      <a:cubicBezTo>
                        <a:pt x="40" y="43"/>
                        <a:pt x="48" y="45"/>
                        <a:pt x="55" y="42"/>
                      </a:cubicBezTo>
                      <a:cubicBezTo>
                        <a:pt x="56" y="41"/>
                        <a:pt x="57" y="39"/>
                        <a:pt x="59" y="38"/>
                      </a:cubicBezTo>
                      <a:cubicBezTo>
                        <a:pt x="59" y="35"/>
                        <a:pt x="61" y="32"/>
                        <a:pt x="63" y="30"/>
                      </a:cubicBezTo>
                      <a:cubicBezTo>
                        <a:pt x="62" y="27"/>
                        <a:pt x="64" y="26"/>
                        <a:pt x="65" y="24"/>
                      </a:cubicBezTo>
                      <a:cubicBezTo>
                        <a:pt x="66" y="22"/>
                        <a:pt x="66" y="21"/>
                        <a:pt x="66" y="19"/>
                      </a:cubicBezTo>
                      <a:cubicBezTo>
                        <a:pt x="67" y="17"/>
                        <a:pt x="70" y="14"/>
                        <a:pt x="71" y="12"/>
                      </a:cubicBezTo>
                      <a:cubicBezTo>
                        <a:pt x="71" y="10"/>
                        <a:pt x="71" y="8"/>
                        <a:pt x="72" y="7"/>
                      </a:cubicBezTo>
                      <a:cubicBezTo>
                        <a:pt x="72" y="6"/>
                        <a:pt x="73" y="6"/>
                        <a:pt x="73" y="5"/>
                      </a:cubicBezTo>
                      <a:cubicBezTo>
                        <a:pt x="74" y="4"/>
                        <a:pt x="73" y="3"/>
                        <a:pt x="74" y="3"/>
                      </a:cubicBezTo>
                      <a:cubicBezTo>
                        <a:pt x="75" y="0"/>
                        <a:pt x="79" y="1"/>
                        <a:pt x="8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468E7081-363A-4B25-9FDD-D029D6778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7" y="1322"/>
                  <a:ext cx="61" cy="56"/>
                </a:xfrm>
                <a:custGeom>
                  <a:avLst/>
                  <a:gdLst>
                    <a:gd name="T0" fmla="*/ 14 w 29"/>
                    <a:gd name="T1" fmla="*/ 27 h 27"/>
                    <a:gd name="T2" fmla="*/ 4 w 29"/>
                    <a:gd name="T3" fmla="*/ 22 h 27"/>
                    <a:gd name="T4" fmla="*/ 2 w 29"/>
                    <a:gd name="T5" fmla="*/ 22 h 27"/>
                    <a:gd name="T6" fmla="*/ 2 w 29"/>
                    <a:gd name="T7" fmla="*/ 20 h 27"/>
                    <a:gd name="T8" fmla="*/ 0 w 29"/>
                    <a:gd name="T9" fmla="*/ 19 h 27"/>
                    <a:gd name="T10" fmla="*/ 2 w 29"/>
                    <a:gd name="T11" fmla="*/ 16 h 27"/>
                    <a:gd name="T12" fmla="*/ 15 w 29"/>
                    <a:gd name="T13" fmla="*/ 6 h 27"/>
                    <a:gd name="T14" fmla="*/ 17 w 29"/>
                    <a:gd name="T15" fmla="*/ 6 h 27"/>
                    <a:gd name="T16" fmla="*/ 28 w 29"/>
                    <a:gd name="T17" fmla="*/ 4 h 27"/>
                    <a:gd name="T18" fmla="*/ 29 w 29"/>
                    <a:gd name="T19" fmla="*/ 5 h 27"/>
                    <a:gd name="T20" fmla="*/ 28 w 29"/>
                    <a:gd name="T21" fmla="*/ 12 h 27"/>
                    <a:gd name="T22" fmla="*/ 26 w 29"/>
                    <a:gd name="T23" fmla="*/ 14 h 27"/>
                    <a:gd name="T24" fmla="*/ 24 w 29"/>
                    <a:gd name="T25" fmla="*/ 19 h 27"/>
                    <a:gd name="T26" fmla="*/ 23 w 29"/>
                    <a:gd name="T27" fmla="*/ 19 h 27"/>
                    <a:gd name="T28" fmla="*/ 21 w 29"/>
                    <a:gd name="T29" fmla="*/ 22 h 27"/>
                    <a:gd name="T30" fmla="*/ 18 w 29"/>
                    <a:gd name="T31" fmla="*/ 25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cubicBezTo>
                        <a:pt x="10" y="26"/>
                        <a:pt x="5" y="26"/>
                        <a:pt x="4" y="22"/>
                      </a:cubicBezTo>
                      <a:cubicBezTo>
                        <a:pt x="3" y="22"/>
                        <a:pt x="3" y="22"/>
                        <a:pt x="2" y="22"/>
                      </a:cubicBezTo>
                      <a:cubicBezTo>
                        <a:pt x="2" y="21"/>
                        <a:pt x="2" y="21"/>
                        <a:pt x="2" y="20"/>
                      </a:cubicBezTo>
                      <a:cubicBezTo>
                        <a:pt x="2" y="20"/>
                        <a:pt x="0" y="20"/>
                        <a:pt x="0" y="19"/>
                      </a:cubicBezTo>
                      <a:cubicBezTo>
                        <a:pt x="0" y="18"/>
                        <a:pt x="2" y="18"/>
                        <a:pt x="2" y="16"/>
                      </a:cubicBezTo>
                      <a:cubicBezTo>
                        <a:pt x="6" y="12"/>
                        <a:pt x="13" y="12"/>
                        <a:pt x="15" y="6"/>
                      </a:cubicBezTo>
                      <a:cubicBezTo>
                        <a:pt x="16" y="6"/>
                        <a:pt x="17" y="6"/>
                        <a:pt x="17" y="6"/>
                      </a:cubicBezTo>
                      <a:cubicBezTo>
                        <a:pt x="20" y="4"/>
                        <a:pt x="26" y="0"/>
                        <a:pt x="28" y="4"/>
                      </a:cubicBezTo>
                      <a:cubicBezTo>
                        <a:pt x="28" y="5"/>
                        <a:pt x="29" y="5"/>
                        <a:pt x="29" y="5"/>
                      </a:cubicBezTo>
                      <a:cubicBezTo>
                        <a:pt x="28" y="7"/>
                        <a:pt x="29" y="10"/>
                        <a:pt x="28" y="12"/>
                      </a:cubicBezTo>
                      <a:cubicBezTo>
                        <a:pt x="27" y="13"/>
                        <a:pt x="26" y="13"/>
                        <a:pt x="26" y="14"/>
                      </a:cubicBezTo>
                      <a:cubicBezTo>
                        <a:pt x="25" y="16"/>
                        <a:pt x="25" y="17"/>
                        <a:pt x="24" y="19"/>
                      </a:cubicBezTo>
                      <a:cubicBezTo>
                        <a:pt x="24" y="19"/>
                        <a:pt x="23" y="19"/>
                        <a:pt x="23" y="19"/>
                      </a:cubicBezTo>
                      <a:cubicBezTo>
                        <a:pt x="22" y="20"/>
                        <a:pt x="22" y="21"/>
                        <a:pt x="21" y="22"/>
                      </a:cubicBezTo>
                      <a:cubicBezTo>
                        <a:pt x="20" y="23"/>
                        <a:pt x="18" y="24"/>
                        <a:pt x="18" y="25"/>
                      </a:cubicBezTo>
                      <a:cubicBezTo>
                        <a:pt x="16" y="25"/>
                        <a:pt x="15" y="26"/>
                        <a:pt x="1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FE438476-CB18-4805-A17B-2A962DCB0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1326"/>
                  <a:ext cx="48" cy="48"/>
                </a:xfrm>
                <a:custGeom>
                  <a:avLst/>
                  <a:gdLst>
                    <a:gd name="T0" fmla="*/ 17 w 23"/>
                    <a:gd name="T1" fmla="*/ 4 h 23"/>
                    <a:gd name="T2" fmla="*/ 17 w 23"/>
                    <a:gd name="T3" fmla="*/ 6 h 23"/>
                    <a:gd name="T4" fmla="*/ 19 w 23"/>
                    <a:gd name="T5" fmla="*/ 6 h 23"/>
                    <a:gd name="T6" fmla="*/ 20 w 23"/>
                    <a:gd name="T7" fmla="*/ 14 h 23"/>
                    <a:gd name="T8" fmla="*/ 16 w 23"/>
                    <a:gd name="T9" fmla="*/ 20 h 23"/>
                    <a:gd name="T10" fmla="*/ 11 w 23"/>
                    <a:gd name="T11" fmla="*/ 23 h 23"/>
                    <a:gd name="T12" fmla="*/ 6 w 23"/>
                    <a:gd name="T13" fmla="*/ 21 h 23"/>
                    <a:gd name="T14" fmla="*/ 2 w 23"/>
                    <a:gd name="T15" fmla="*/ 15 h 23"/>
                    <a:gd name="T16" fmla="*/ 2 w 23"/>
                    <a:gd name="T17" fmla="*/ 11 h 23"/>
                    <a:gd name="T18" fmla="*/ 1 w 23"/>
                    <a:gd name="T19" fmla="*/ 5 h 23"/>
                    <a:gd name="T20" fmla="*/ 5 w 23"/>
                    <a:gd name="T21" fmla="*/ 2 h 23"/>
                    <a:gd name="T22" fmla="*/ 15 w 23"/>
                    <a:gd name="T23" fmla="*/ 4 h 23"/>
                    <a:gd name="T24" fmla="*/ 17 w 23"/>
                    <a:gd name="T25" fmla="*/ 4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3">
                      <a:moveTo>
                        <a:pt x="17" y="4"/>
                      </a:moveTo>
                      <a:cubicBezTo>
                        <a:pt x="17" y="5"/>
                        <a:pt x="17" y="5"/>
                        <a:pt x="17" y="6"/>
                      </a:cubicBezTo>
                      <a:cubicBezTo>
                        <a:pt x="17" y="7"/>
                        <a:pt x="18" y="5"/>
                        <a:pt x="19" y="6"/>
                      </a:cubicBezTo>
                      <a:cubicBezTo>
                        <a:pt x="18" y="9"/>
                        <a:pt x="23" y="11"/>
                        <a:pt x="20" y="14"/>
                      </a:cubicBezTo>
                      <a:cubicBezTo>
                        <a:pt x="22" y="18"/>
                        <a:pt x="18" y="18"/>
                        <a:pt x="16" y="20"/>
                      </a:cubicBezTo>
                      <a:cubicBezTo>
                        <a:pt x="14" y="21"/>
                        <a:pt x="12" y="23"/>
                        <a:pt x="11" y="23"/>
                      </a:cubicBezTo>
                      <a:cubicBezTo>
                        <a:pt x="9" y="23"/>
                        <a:pt x="8" y="22"/>
                        <a:pt x="6" y="21"/>
                      </a:cubicBezTo>
                      <a:cubicBezTo>
                        <a:pt x="6" y="19"/>
                        <a:pt x="3" y="17"/>
                        <a:pt x="2" y="15"/>
                      </a:cubicBezTo>
                      <a:cubicBezTo>
                        <a:pt x="2" y="14"/>
                        <a:pt x="2" y="12"/>
                        <a:pt x="2" y="11"/>
                      </a:cubicBezTo>
                      <a:cubicBezTo>
                        <a:pt x="1" y="10"/>
                        <a:pt x="0" y="6"/>
                        <a:pt x="1" y="5"/>
                      </a:cubicBezTo>
                      <a:cubicBezTo>
                        <a:pt x="3" y="4"/>
                        <a:pt x="4" y="3"/>
                        <a:pt x="5" y="2"/>
                      </a:cubicBezTo>
                      <a:cubicBezTo>
                        <a:pt x="9" y="0"/>
                        <a:pt x="13" y="1"/>
                        <a:pt x="15" y="4"/>
                      </a:cubicBezTo>
                      <a:cubicBezTo>
                        <a:pt x="16" y="4"/>
                        <a:pt x="17" y="4"/>
                        <a:pt x="1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F157EFE1-CCE6-40B4-8153-503933C8B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1355"/>
                  <a:ext cx="92" cy="154"/>
                </a:xfrm>
                <a:custGeom>
                  <a:avLst/>
                  <a:gdLst>
                    <a:gd name="T0" fmla="*/ 43 w 44"/>
                    <a:gd name="T1" fmla="*/ 1 h 74"/>
                    <a:gd name="T2" fmla="*/ 43 w 44"/>
                    <a:gd name="T3" fmla="*/ 6 h 74"/>
                    <a:gd name="T4" fmla="*/ 41 w 44"/>
                    <a:gd name="T5" fmla="*/ 8 h 74"/>
                    <a:gd name="T6" fmla="*/ 40 w 44"/>
                    <a:gd name="T7" fmla="*/ 10 h 74"/>
                    <a:gd name="T8" fmla="*/ 39 w 44"/>
                    <a:gd name="T9" fmla="*/ 13 h 74"/>
                    <a:gd name="T10" fmla="*/ 39 w 44"/>
                    <a:gd name="T11" fmla="*/ 15 h 74"/>
                    <a:gd name="T12" fmla="*/ 38 w 44"/>
                    <a:gd name="T13" fmla="*/ 18 h 74"/>
                    <a:gd name="T14" fmla="*/ 36 w 44"/>
                    <a:gd name="T15" fmla="*/ 25 h 74"/>
                    <a:gd name="T16" fmla="*/ 35 w 44"/>
                    <a:gd name="T17" fmla="*/ 32 h 74"/>
                    <a:gd name="T18" fmla="*/ 35 w 44"/>
                    <a:gd name="T19" fmla="*/ 34 h 74"/>
                    <a:gd name="T20" fmla="*/ 33 w 44"/>
                    <a:gd name="T21" fmla="*/ 41 h 74"/>
                    <a:gd name="T22" fmla="*/ 31 w 44"/>
                    <a:gd name="T23" fmla="*/ 46 h 74"/>
                    <a:gd name="T24" fmla="*/ 29 w 44"/>
                    <a:gd name="T25" fmla="*/ 49 h 74"/>
                    <a:gd name="T26" fmla="*/ 27 w 44"/>
                    <a:gd name="T27" fmla="*/ 54 h 74"/>
                    <a:gd name="T28" fmla="*/ 24 w 44"/>
                    <a:gd name="T29" fmla="*/ 64 h 74"/>
                    <a:gd name="T30" fmla="*/ 22 w 44"/>
                    <a:gd name="T31" fmla="*/ 66 h 74"/>
                    <a:gd name="T32" fmla="*/ 22 w 44"/>
                    <a:gd name="T33" fmla="*/ 69 h 74"/>
                    <a:gd name="T34" fmla="*/ 18 w 44"/>
                    <a:gd name="T35" fmla="*/ 73 h 74"/>
                    <a:gd name="T36" fmla="*/ 13 w 44"/>
                    <a:gd name="T37" fmla="*/ 73 h 74"/>
                    <a:gd name="T38" fmla="*/ 10 w 44"/>
                    <a:gd name="T39" fmla="*/ 71 h 74"/>
                    <a:gd name="T40" fmla="*/ 8 w 44"/>
                    <a:gd name="T41" fmla="*/ 71 h 74"/>
                    <a:gd name="T42" fmla="*/ 7 w 44"/>
                    <a:gd name="T43" fmla="*/ 69 h 74"/>
                    <a:gd name="T44" fmla="*/ 4 w 44"/>
                    <a:gd name="T45" fmla="*/ 68 h 74"/>
                    <a:gd name="T46" fmla="*/ 0 w 44"/>
                    <a:gd name="T47" fmla="*/ 63 h 74"/>
                    <a:gd name="T48" fmla="*/ 3 w 44"/>
                    <a:gd name="T49" fmla="*/ 56 h 74"/>
                    <a:gd name="T50" fmla="*/ 6 w 44"/>
                    <a:gd name="T51" fmla="*/ 55 h 74"/>
                    <a:gd name="T52" fmla="*/ 6 w 44"/>
                    <a:gd name="T53" fmla="*/ 53 h 74"/>
                    <a:gd name="T54" fmla="*/ 8 w 44"/>
                    <a:gd name="T55" fmla="*/ 52 h 74"/>
                    <a:gd name="T56" fmla="*/ 11 w 44"/>
                    <a:gd name="T57" fmla="*/ 46 h 74"/>
                    <a:gd name="T58" fmla="*/ 16 w 44"/>
                    <a:gd name="T59" fmla="*/ 40 h 74"/>
                    <a:gd name="T60" fmla="*/ 19 w 44"/>
                    <a:gd name="T61" fmla="*/ 39 h 74"/>
                    <a:gd name="T62" fmla="*/ 19 w 44"/>
                    <a:gd name="T63" fmla="*/ 37 h 74"/>
                    <a:gd name="T64" fmla="*/ 22 w 44"/>
                    <a:gd name="T65" fmla="*/ 34 h 74"/>
                    <a:gd name="T66" fmla="*/ 26 w 44"/>
                    <a:gd name="T67" fmla="*/ 29 h 74"/>
                    <a:gd name="T68" fmla="*/ 26 w 44"/>
                    <a:gd name="T69" fmla="*/ 27 h 74"/>
                    <a:gd name="T70" fmla="*/ 31 w 44"/>
                    <a:gd name="T71" fmla="*/ 18 h 74"/>
                    <a:gd name="T72" fmla="*/ 31 w 44"/>
                    <a:gd name="T73" fmla="*/ 16 h 74"/>
                    <a:gd name="T74" fmla="*/ 33 w 44"/>
                    <a:gd name="T75" fmla="*/ 12 h 74"/>
                    <a:gd name="T76" fmla="*/ 35 w 44"/>
                    <a:gd name="T77" fmla="*/ 6 h 74"/>
                    <a:gd name="T78" fmla="*/ 36 w 44"/>
                    <a:gd name="T79" fmla="*/ 4 h 74"/>
                    <a:gd name="T80" fmla="*/ 37 w 44"/>
                    <a:gd name="T81" fmla="*/ 3 h 74"/>
                    <a:gd name="T82" fmla="*/ 38 w 44"/>
                    <a:gd name="T83" fmla="*/ 3 h 74"/>
                    <a:gd name="T84" fmla="*/ 40 w 44"/>
                    <a:gd name="T85" fmla="*/ 0 h 74"/>
                    <a:gd name="T86" fmla="*/ 43 w 44"/>
                    <a:gd name="T87" fmla="*/ 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4" h="74">
                      <a:moveTo>
                        <a:pt x="43" y="1"/>
                      </a:moveTo>
                      <a:cubicBezTo>
                        <a:pt x="43" y="3"/>
                        <a:pt x="44" y="4"/>
                        <a:pt x="43" y="6"/>
                      </a:cubicBezTo>
                      <a:cubicBezTo>
                        <a:pt x="42" y="7"/>
                        <a:pt x="41" y="7"/>
                        <a:pt x="41" y="8"/>
                      </a:cubicBezTo>
                      <a:cubicBezTo>
                        <a:pt x="41" y="9"/>
                        <a:pt x="41" y="10"/>
                        <a:pt x="40" y="10"/>
                      </a:cubicBezTo>
                      <a:cubicBezTo>
                        <a:pt x="40" y="11"/>
                        <a:pt x="39" y="12"/>
                        <a:pt x="39" y="13"/>
                      </a:cubicBezTo>
                      <a:cubicBezTo>
                        <a:pt x="39" y="14"/>
                        <a:pt x="39" y="15"/>
                        <a:pt x="39" y="15"/>
                      </a:cubicBezTo>
                      <a:cubicBezTo>
                        <a:pt x="39" y="16"/>
                        <a:pt x="38" y="17"/>
                        <a:pt x="38" y="18"/>
                      </a:cubicBezTo>
                      <a:cubicBezTo>
                        <a:pt x="37" y="20"/>
                        <a:pt x="38" y="23"/>
                        <a:pt x="36" y="25"/>
                      </a:cubicBezTo>
                      <a:cubicBezTo>
                        <a:pt x="37" y="28"/>
                        <a:pt x="36" y="29"/>
                        <a:pt x="35" y="32"/>
                      </a:cubicBezTo>
                      <a:cubicBezTo>
                        <a:pt x="35" y="32"/>
                        <a:pt x="35" y="33"/>
                        <a:pt x="35" y="34"/>
                      </a:cubicBezTo>
                      <a:cubicBezTo>
                        <a:pt x="34" y="36"/>
                        <a:pt x="34" y="38"/>
                        <a:pt x="33" y="41"/>
                      </a:cubicBezTo>
                      <a:cubicBezTo>
                        <a:pt x="33" y="42"/>
                        <a:pt x="30" y="44"/>
                        <a:pt x="31" y="46"/>
                      </a:cubicBezTo>
                      <a:cubicBezTo>
                        <a:pt x="30" y="47"/>
                        <a:pt x="29" y="48"/>
                        <a:pt x="29" y="49"/>
                      </a:cubicBezTo>
                      <a:cubicBezTo>
                        <a:pt x="30" y="52"/>
                        <a:pt x="28" y="53"/>
                        <a:pt x="27" y="54"/>
                      </a:cubicBezTo>
                      <a:cubicBezTo>
                        <a:pt x="26" y="57"/>
                        <a:pt x="25" y="62"/>
                        <a:pt x="24" y="64"/>
                      </a:cubicBezTo>
                      <a:cubicBezTo>
                        <a:pt x="24" y="65"/>
                        <a:pt x="23" y="65"/>
                        <a:pt x="22" y="66"/>
                      </a:cubicBezTo>
                      <a:cubicBezTo>
                        <a:pt x="22" y="67"/>
                        <a:pt x="22" y="68"/>
                        <a:pt x="22" y="69"/>
                      </a:cubicBezTo>
                      <a:cubicBezTo>
                        <a:pt x="21" y="71"/>
                        <a:pt x="19" y="72"/>
                        <a:pt x="18" y="73"/>
                      </a:cubicBezTo>
                      <a:cubicBezTo>
                        <a:pt x="17" y="73"/>
                        <a:pt x="14" y="74"/>
                        <a:pt x="13" y="73"/>
                      </a:cubicBezTo>
                      <a:cubicBezTo>
                        <a:pt x="12" y="73"/>
                        <a:pt x="11" y="72"/>
                        <a:pt x="10" y="71"/>
                      </a:cubicBezTo>
                      <a:cubicBezTo>
                        <a:pt x="9" y="71"/>
                        <a:pt x="9" y="71"/>
                        <a:pt x="8" y="71"/>
                      </a:cubicBezTo>
                      <a:cubicBezTo>
                        <a:pt x="8" y="71"/>
                        <a:pt x="7" y="70"/>
                        <a:pt x="7" y="69"/>
                      </a:cubicBezTo>
                      <a:cubicBezTo>
                        <a:pt x="6" y="69"/>
                        <a:pt x="4" y="68"/>
                        <a:pt x="4" y="68"/>
                      </a:cubicBezTo>
                      <a:cubicBezTo>
                        <a:pt x="2" y="67"/>
                        <a:pt x="0" y="64"/>
                        <a:pt x="0" y="63"/>
                      </a:cubicBezTo>
                      <a:cubicBezTo>
                        <a:pt x="0" y="62"/>
                        <a:pt x="2" y="58"/>
                        <a:pt x="3" y="56"/>
                      </a:cubicBezTo>
                      <a:cubicBezTo>
                        <a:pt x="4" y="56"/>
                        <a:pt x="5" y="56"/>
                        <a:pt x="6" y="55"/>
                      </a:cubicBezTo>
                      <a:cubicBezTo>
                        <a:pt x="5" y="54"/>
                        <a:pt x="6" y="54"/>
                        <a:pt x="6" y="53"/>
                      </a:cubicBezTo>
                      <a:cubicBezTo>
                        <a:pt x="7" y="52"/>
                        <a:pt x="7" y="52"/>
                        <a:pt x="8" y="52"/>
                      </a:cubicBezTo>
                      <a:cubicBezTo>
                        <a:pt x="9" y="50"/>
                        <a:pt x="11" y="49"/>
                        <a:pt x="11" y="46"/>
                      </a:cubicBezTo>
                      <a:cubicBezTo>
                        <a:pt x="13" y="44"/>
                        <a:pt x="16" y="43"/>
                        <a:pt x="16" y="40"/>
                      </a:cubicBezTo>
                      <a:cubicBezTo>
                        <a:pt x="18" y="40"/>
                        <a:pt x="18" y="39"/>
                        <a:pt x="19" y="39"/>
                      </a:cubicBezTo>
                      <a:cubicBezTo>
                        <a:pt x="20" y="38"/>
                        <a:pt x="19" y="37"/>
                        <a:pt x="19" y="37"/>
                      </a:cubicBezTo>
                      <a:cubicBezTo>
                        <a:pt x="20" y="36"/>
                        <a:pt x="21" y="35"/>
                        <a:pt x="22" y="34"/>
                      </a:cubicBezTo>
                      <a:cubicBezTo>
                        <a:pt x="22" y="32"/>
                        <a:pt x="24" y="31"/>
                        <a:pt x="26" y="29"/>
                      </a:cubicBezTo>
                      <a:cubicBezTo>
                        <a:pt x="26" y="28"/>
                        <a:pt x="25" y="28"/>
                        <a:pt x="26" y="27"/>
                      </a:cubicBezTo>
                      <a:cubicBezTo>
                        <a:pt x="28" y="25"/>
                        <a:pt x="29" y="21"/>
                        <a:pt x="31" y="18"/>
                      </a:cubicBezTo>
                      <a:cubicBezTo>
                        <a:pt x="31" y="17"/>
                        <a:pt x="31" y="17"/>
                        <a:pt x="31" y="16"/>
                      </a:cubicBezTo>
                      <a:cubicBezTo>
                        <a:pt x="32" y="15"/>
                        <a:pt x="33" y="14"/>
                        <a:pt x="33" y="12"/>
                      </a:cubicBezTo>
                      <a:cubicBezTo>
                        <a:pt x="34" y="10"/>
                        <a:pt x="34" y="8"/>
                        <a:pt x="35" y="6"/>
                      </a:cubicBezTo>
                      <a:cubicBezTo>
                        <a:pt x="35" y="6"/>
                        <a:pt x="36" y="5"/>
                        <a:pt x="36" y="4"/>
                      </a:cubicBezTo>
                      <a:cubicBezTo>
                        <a:pt x="37" y="4"/>
                        <a:pt x="37" y="3"/>
                        <a:pt x="37" y="3"/>
                      </a:cubicBezTo>
                      <a:cubicBezTo>
                        <a:pt x="37" y="3"/>
                        <a:pt x="38" y="3"/>
                        <a:pt x="38" y="3"/>
                      </a:cubicBezTo>
                      <a:cubicBezTo>
                        <a:pt x="39" y="2"/>
                        <a:pt x="38" y="1"/>
                        <a:pt x="40" y="0"/>
                      </a:cubicBezTo>
                      <a:cubicBezTo>
                        <a:pt x="41" y="0"/>
                        <a:pt x="42" y="0"/>
                        <a:pt x="4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Freeform 12">
                  <a:extLst>
                    <a:ext uri="{FF2B5EF4-FFF2-40B4-BE49-F238E27FC236}">
                      <a16:creationId xmlns:a16="http://schemas.microsoft.com/office/drawing/2014/main" id="{D3B2F338-CC7A-46C1-A321-DE4D0B8A1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1478"/>
                  <a:ext cx="44" cy="50"/>
                </a:xfrm>
                <a:custGeom>
                  <a:avLst/>
                  <a:gdLst>
                    <a:gd name="T0" fmla="*/ 20 w 21"/>
                    <a:gd name="T1" fmla="*/ 19 h 24"/>
                    <a:gd name="T2" fmla="*/ 16 w 21"/>
                    <a:gd name="T3" fmla="*/ 22 h 24"/>
                    <a:gd name="T4" fmla="*/ 12 w 21"/>
                    <a:gd name="T5" fmla="*/ 23 h 24"/>
                    <a:gd name="T6" fmla="*/ 7 w 21"/>
                    <a:gd name="T7" fmla="*/ 22 h 24"/>
                    <a:gd name="T8" fmla="*/ 1 w 21"/>
                    <a:gd name="T9" fmla="*/ 19 h 24"/>
                    <a:gd name="T10" fmla="*/ 0 w 21"/>
                    <a:gd name="T11" fmla="*/ 16 h 24"/>
                    <a:gd name="T12" fmla="*/ 1 w 21"/>
                    <a:gd name="T13" fmla="*/ 10 h 24"/>
                    <a:gd name="T14" fmla="*/ 1 w 21"/>
                    <a:gd name="T15" fmla="*/ 4 h 24"/>
                    <a:gd name="T16" fmla="*/ 4 w 21"/>
                    <a:gd name="T17" fmla="*/ 1 h 24"/>
                    <a:gd name="T18" fmla="*/ 12 w 21"/>
                    <a:gd name="T19" fmla="*/ 1 h 24"/>
                    <a:gd name="T20" fmla="*/ 17 w 21"/>
                    <a:gd name="T21" fmla="*/ 4 h 24"/>
                    <a:gd name="T22" fmla="*/ 20 w 21"/>
                    <a:gd name="T23" fmla="*/ 11 h 24"/>
                    <a:gd name="T24" fmla="*/ 21 w 21"/>
                    <a:gd name="T25" fmla="*/ 13 h 24"/>
                    <a:gd name="T26" fmla="*/ 20 w 21"/>
                    <a:gd name="T27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24">
                      <a:moveTo>
                        <a:pt x="20" y="19"/>
                      </a:moveTo>
                      <a:cubicBezTo>
                        <a:pt x="19" y="21"/>
                        <a:pt x="17" y="21"/>
                        <a:pt x="16" y="22"/>
                      </a:cubicBezTo>
                      <a:cubicBezTo>
                        <a:pt x="14" y="21"/>
                        <a:pt x="14" y="23"/>
                        <a:pt x="12" y="23"/>
                      </a:cubicBezTo>
                      <a:cubicBezTo>
                        <a:pt x="11" y="24"/>
                        <a:pt x="9" y="22"/>
                        <a:pt x="7" y="22"/>
                      </a:cubicBezTo>
                      <a:cubicBezTo>
                        <a:pt x="5" y="21"/>
                        <a:pt x="2" y="22"/>
                        <a:pt x="1" y="19"/>
                      </a:cubicBezTo>
                      <a:cubicBezTo>
                        <a:pt x="2" y="18"/>
                        <a:pt x="1" y="17"/>
                        <a:pt x="0" y="16"/>
                      </a:cubicBezTo>
                      <a:cubicBezTo>
                        <a:pt x="0" y="14"/>
                        <a:pt x="1" y="12"/>
                        <a:pt x="1" y="10"/>
                      </a:cubicBezTo>
                      <a:cubicBezTo>
                        <a:pt x="2" y="8"/>
                        <a:pt x="1" y="6"/>
                        <a:pt x="1" y="4"/>
                      </a:cubicBezTo>
                      <a:cubicBezTo>
                        <a:pt x="2" y="3"/>
                        <a:pt x="4" y="2"/>
                        <a:pt x="4" y="1"/>
                      </a:cubicBezTo>
                      <a:cubicBezTo>
                        <a:pt x="7" y="0"/>
                        <a:pt x="10" y="0"/>
                        <a:pt x="12" y="1"/>
                      </a:cubicBezTo>
                      <a:cubicBezTo>
                        <a:pt x="14" y="2"/>
                        <a:pt x="15" y="4"/>
                        <a:pt x="17" y="4"/>
                      </a:cubicBezTo>
                      <a:cubicBezTo>
                        <a:pt x="19" y="6"/>
                        <a:pt x="19" y="9"/>
                        <a:pt x="20" y="11"/>
                      </a:cubicBezTo>
                      <a:cubicBezTo>
                        <a:pt x="20" y="12"/>
                        <a:pt x="21" y="13"/>
                        <a:pt x="21" y="13"/>
                      </a:cubicBezTo>
                      <a:cubicBezTo>
                        <a:pt x="21" y="15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Freeform 13">
                  <a:extLst>
                    <a:ext uri="{FF2B5EF4-FFF2-40B4-BE49-F238E27FC236}">
                      <a16:creationId xmlns:a16="http://schemas.microsoft.com/office/drawing/2014/main" id="{246FC273-A5AC-4B83-83BC-3B1EFAFCB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4" y="1499"/>
                  <a:ext cx="196" cy="326"/>
                </a:xfrm>
                <a:custGeom>
                  <a:avLst/>
                  <a:gdLst>
                    <a:gd name="T0" fmla="*/ 62 w 94"/>
                    <a:gd name="T1" fmla="*/ 17 h 157"/>
                    <a:gd name="T2" fmla="*/ 81 w 94"/>
                    <a:gd name="T3" fmla="*/ 29 h 157"/>
                    <a:gd name="T4" fmla="*/ 89 w 94"/>
                    <a:gd name="T5" fmla="*/ 35 h 157"/>
                    <a:gd name="T6" fmla="*/ 92 w 94"/>
                    <a:gd name="T7" fmla="*/ 42 h 157"/>
                    <a:gd name="T8" fmla="*/ 89 w 94"/>
                    <a:gd name="T9" fmla="*/ 53 h 157"/>
                    <a:gd name="T10" fmla="*/ 84 w 94"/>
                    <a:gd name="T11" fmla="*/ 52 h 157"/>
                    <a:gd name="T12" fmla="*/ 76 w 94"/>
                    <a:gd name="T13" fmla="*/ 47 h 157"/>
                    <a:gd name="T14" fmla="*/ 70 w 94"/>
                    <a:gd name="T15" fmla="*/ 42 h 157"/>
                    <a:gd name="T16" fmla="*/ 63 w 94"/>
                    <a:gd name="T17" fmla="*/ 42 h 157"/>
                    <a:gd name="T18" fmla="*/ 71 w 94"/>
                    <a:gd name="T19" fmla="*/ 57 h 157"/>
                    <a:gd name="T20" fmla="*/ 48 w 94"/>
                    <a:gd name="T21" fmla="*/ 54 h 157"/>
                    <a:gd name="T22" fmla="*/ 39 w 94"/>
                    <a:gd name="T23" fmla="*/ 53 h 157"/>
                    <a:gd name="T24" fmla="*/ 43 w 94"/>
                    <a:gd name="T25" fmla="*/ 68 h 157"/>
                    <a:gd name="T26" fmla="*/ 44 w 94"/>
                    <a:gd name="T27" fmla="*/ 71 h 157"/>
                    <a:gd name="T28" fmla="*/ 51 w 94"/>
                    <a:gd name="T29" fmla="*/ 82 h 157"/>
                    <a:gd name="T30" fmla="*/ 59 w 94"/>
                    <a:gd name="T31" fmla="*/ 104 h 157"/>
                    <a:gd name="T32" fmla="*/ 45 w 94"/>
                    <a:gd name="T33" fmla="*/ 98 h 157"/>
                    <a:gd name="T34" fmla="*/ 42 w 94"/>
                    <a:gd name="T35" fmla="*/ 109 h 157"/>
                    <a:gd name="T36" fmla="*/ 39 w 94"/>
                    <a:gd name="T37" fmla="*/ 118 h 157"/>
                    <a:gd name="T38" fmla="*/ 43 w 94"/>
                    <a:gd name="T39" fmla="*/ 127 h 157"/>
                    <a:gd name="T40" fmla="*/ 46 w 94"/>
                    <a:gd name="T41" fmla="*/ 131 h 157"/>
                    <a:gd name="T42" fmla="*/ 53 w 94"/>
                    <a:gd name="T43" fmla="*/ 139 h 157"/>
                    <a:gd name="T44" fmla="*/ 60 w 94"/>
                    <a:gd name="T45" fmla="*/ 148 h 157"/>
                    <a:gd name="T46" fmla="*/ 57 w 94"/>
                    <a:gd name="T47" fmla="*/ 157 h 157"/>
                    <a:gd name="T48" fmla="*/ 52 w 94"/>
                    <a:gd name="T49" fmla="*/ 157 h 157"/>
                    <a:gd name="T50" fmla="*/ 43 w 94"/>
                    <a:gd name="T51" fmla="*/ 152 h 157"/>
                    <a:gd name="T52" fmla="*/ 36 w 94"/>
                    <a:gd name="T53" fmla="*/ 137 h 157"/>
                    <a:gd name="T54" fmla="*/ 30 w 94"/>
                    <a:gd name="T55" fmla="*/ 125 h 157"/>
                    <a:gd name="T56" fmla="*/ 26 w 94"/>
                    <a:gd name="T57" fmla="*/ 115 h 157"/>
                    <a:gd name="T58" fmla="*/ 24 w 94"/>
                    <a:gd name="T59" fmla="*/ 111 h 157"/>
                    <a:gd name="T60" fmla="*/ 29 w 94"/>
                    <a:gd name="T61" fmla="*/ 104 h 157"/>
                    <a:gd name="T62" fmla="*/ 30 w 94"/>
                    <a:gd name="T63" fmla="*/ 98 h 157"/>
                    <a:gd name="T64" fmla="*/ 29 w 94"/>
                    <a:gd name="T65" fmla="*/ 81 h 157"/>
                    <a:gd name="T66" fmla="*/ 14 w 94"/>
                    <a:gd name="T67" fmla="*/ 82 h 157"/>
                    <a:gd name="T68" fmla="*/ 10 w 94"/>
                    <a:gd name="T69" fmla="*/ 65 h 157"/>
                    <a:gd name="T70" fmla="*/ 9 w 94"/>
                    <a:gd name="T71" fmla="*/ 49 h 157"/>
                    <a:gd name="T72" fmla="*/ 21 w 94"/>
                    <a:gd name="T73" fmla="*/ 50 h 157"/>
                    <a:gd name="T74" fmla="*/ 27 w 94"/>
                    <a:gd name="T75" fmla="*/ 56 h 157"/>
                    <a:gd name="T76" fmla="*/ 28 w 94"/>
                    <a:gd name="T77" fmla="*/ 45 h 157"/>
                    <a:gd name="T78" fmla="*/ 24 w 94"/>
                    <a:gd name="T79" fmla="*/ 35 h 157"/>
                    <a:gd name="T80" fmla="*/ 16 w 94"/>
                    <a:gd name="T81" fmla="*/ 24 h 157"/>
                    <a:gd name="T82" fmla="*/ 21 w 94"/>
                    <a:gd name="T83" fmla="*/ 17 h 157"/>
                    <a:gd name="T84" fmla="*/ 30 w 94"/>
                    <a:gd name="T85" fmla="*/ 9 h 157"/>
                    <a:gd name="T86" fmla="*/ 38 w 94"/>
                    <a:gd name="T87" fmla="*/ 5 h 157"/>
                    <a:gd name="T88" fmla="*/ 41 w 94"/>
                    <a:gd name="T89" fmla="*/ 12 h 157"/>
                    <a:gd name="T90" fmla="*/ 58 w 94"/>
                    <a:gd name="T91" fmla="*/ 6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4" h="157">
                      <a:moveTo>
                        <a:pt x="58" y="6"/>
                      </a:moveTo>
                      <a:cubicBezTo>
                        <a:pt x="60" y="9"/>
                        <a:pt x="61" y="13"/>
                        <a:pt x="62" y="17"/>
                      </a:cubicBezTo>
                      <a:cubicBezTo>
                        <a:pt x="67" y="22"/>
                        <a:pt x="73" y="25"/>
                        <a:pt x="79" y="29"/>
                      </a:cubicBezTo>
                      <a:cubicBezTo>
                        <a:pt x="80" y="29"/>
                        <a:pt x="81" y="29"/>
                        <a:pt x="81" y="29"/>
                      </a:cubicBezTo>
                      <a:cubicBezTo>
                        <a:pt x="82" y="30"/>
                        <a:pt x="84" y="31"/>
                        <a:pt x="84" y="33"/>
                      </a:cubicBezTo>
                      <a:cubicBezTo>
                        <a:pt x="87" y="32"/>
                        <a:pt x="87" y="35"/>
                        <a:pt x="89" y="35"/>
                      </a:cubicBezTo>
                      <a:cubicBezTo>
                        <a:pt x="89" y="37"/>
                        <a:pt x="90" y="38"/>
                        <a:pt x="90" y="40"/>
                      </a:cubicBezTo>
                      <a:cubicBezTo>
                        <a:pt x="90" y="41"/>
                        <a:pt x="92" y="41"/>
                        <a:pt x="92" y="42"/>
                      </a:cubicBezTo>
                      <a:cubicBezTo>
                        <a:pt x="92" y="45"/>
                        <a:pt x="94" y="47"/>
                        <a:pt x="93" y="49"/>
                      </a:cubicBezTo>
                      <a:cubicBezTo>
                        <a:pt x="93" y="51"/>
                        <a:pt x="90" y="53"/>
                        <a:pt x="89" y="53"/>
                      </a:cubicBezTo>
                      <a:cubicBezTo>
                        <a:pt x="88" y="53"/>
                        <a:pt x="88" y="53"/>
                        <a:pt x="86" y="52"/>
                      </a:cubicBezTo>
                      <a:cubicBezTo>
                        <a:pt x="85" y="52"/>
                        <a:pt x="84" y="52"/>
                        <a:pt x="84" y="52"/>
                      </a:cubicBezTo>
                      <a:cubicBezTo>
                        <a:pt x="82" y="51"/>
                        <a:pt x="81" y="49"/>
                        <a:pt x="78" y="48"/>
                      </a:cubicBezTo>
                      <a:cubicBezTo>
                        <a:pt x="78" y="47"/>
                        <a:pt x="77" y="47"/>
                        <a:pt x="76" y="47"/>
                      </a:cubicBezTo>
                      <a:cubicBezTo>
                        <a:pt x="76" y="46"/>
                        <a:pt x="75" y="45"/>
                        <a:pt x="74" y="45"/>
                      </a:cubicBezTo>
                      <a:cubicBezTo>
                        <a:pt x="73" y="44"/>
                        <a:pt x="71" y="43"/>
                        <a:pt x="70" y="42"/>
                      </a:cubicBezTo>
                      <a:cubicBezTo>
                        <a:pt x="69" y="42"/>
                        <a:pt x="69" y="42"/>
                        <a:pt x="68" y="42"/>
                      </a:cubicBezTo>
                      <a:cubicBezTo>
                        <a:pt x="68" y="40"/>
                        <a:pt x="63" y="39"/>
                        <a:pt x="63" y="42"/>
                      </a:cubicBezTo>
                      <a:cubicBezTo>
                        <a:pt x="63" y="44"/>
                        <a:pt x="66" y="47"/>
                        <a:pt x="67" y="50"/>
                      </a:cubicBezTo>
                      <a:cubicBezTo>
                        <a:pt x="68" y="52"/>
                        <a:pt x="70" y="56"/>
                        <a:pt x="71" y="57"/>
                      </a:cubicBezTo>
                      <a:cubicBezTo>
                        <a:pt x="67" y="60"/>
                        <a:pt x="62" y="66"/>
                        <a:pt x="57" y="62"/>
                      </a:cubicBezTo>
                      <a:cubicBezTo>
                        <a:pt x="55" y="58"/>
                        <a:pt x="52" y="55"/>
                        <a:pt x="48" y="54"/>
                      </a:cubicBezTo>
                      <a:cubicBezTo>
                        <a:pt x="47" y="53"/>
                        <a:pt x="45" y="50"/>
                        <a:pt x="43" y="50"/>
                      </a:cubicBezTo>
                      <a:cubicBezTo>
                        <a:pt x="42" y="50"/>
                        <a:pt x="40" y="51"/>
                        <a:pt x="39" y="53"/>
                      </a:cubicBezTo>
                      <a:cubicBezTo>
                        <a:pt x="39" y="54"/>
                        <a:pt x="40" y="55"/>
                        <a:pt x="41" y="57"/>
                      </a:cubicBezTo>
                      <a:cubicBezTo>
                        <a:pt x="41" y="61"/>
                        <a:pt x="41" y="66"/>
                        <a:pt x="43" y="68"/>
                      </a:cubicBezTo>
                      <a:cubicBezTo>
                        <a:pt x="43" y="69"/>
                        <a:pt x="43" y="69"/>
                        <a:pt x="43" y="70"/>
                      </a:cubicBezTo>
                      <a:cubicBezTo>
                        <a:pt x="43" y="71"/>
                        <a:pt x="44" y="70"/>
                        <a:pt x="44" y="71"/>
                      </a:cubicBezTo>
                      <a:cubicBezTo>
                        <a:pt x="45" y="74"/>
                        <a:pt x="46" y="76"/>
                        <a:pt x="48" y="78"/>
                      </a:cubicBezTo>
                      <a:cubicBezTo>
                        <a:pt x="49" y="79"/>
                        <a:pt x="50" y="81"/>
                        <a:pt x="51" y="82"/>
                      </a:cubicBezTo>
                      <a:cubicBezTo>
                        <a:pt x="53" y="84"/>
                        <a:pt x="55" y="85"/>
                        <a:pt x="56" y="88"/>
                      </a:cubicBezTo>
                      <a:cubicBezTo>
                        <a:pt x="59" y="91"/>
                        <a:pt x="64" y="100"/>
                        <a:pt x="59" y="104"/>
                      </a:cubicBezTo>
                      <a:cubicBezTo>
                        <a:pt x="53" y="103"/>
                        <a:pt x="52" y="98"/>
                        <a:pt x="48" y="95"/>
                      </a:cubicBezTo>
                      <a:cubicBezTo>
                        <a:pt x="47" y="96"/>
                        <a:pt x="46" y="97"/>
                        <a:pt x="45" y="98"/>
                      </a:cubicBezTo>
                      <a:cubicBezTo>
                        <a:pt x="45" y="101"/>
                        <a:pt x="45" y="105"/>
                        <a:pt x="42" y="107"/>
                      </a:cubicBezTo>
                      <a:cubicBezTo>
                        <a:pt x="42" y="108"/>
                        <a:pt x="42" y="108"/>
                        <a:pt x="42" y="109"/>
                      </a:cubicBezTo>
                      <a:cubicBezTo>
                        <a:pt x="39" y="108"/>
                        <a:pt x="36" y="114"/>
                        <a:pt x="36" y="116"/>
                      </a:cubicBezTo>
                      <a:cubicBezTo>
                        <a:pt x="37" y="117"/>
                        <a:pt x="38" y="117"/>
                        <a:pt x="39" y="118"/>
                      </a:cubicBezTo>
                      <a:cubicBezTo>
                        <a:pt x="39" y="119"/>
                        <a:pt x="39" y="120"/>
                        <a:pt x="40" y="121"/>
                      </a:cubicBezTo>
                      <a:cubicBezTo>
                        <a:pt x="41" y="124"/>
                        <a:pt x="43" y="124"/>
                        <a:pt x="43" y="127"/>
                      </a:cubicBezTo>
                      <a:cubicBezTo>
                        <a:pt x="43" y="128"/>
                        <a:pt x="45" y="128"/>
                        <a:pt x="45" y="128"/>
                      </a:cubicBezTo>
                      <a:cubicBezTo>
                        <a:pt x="46" y="129"/>
                        <a:pt x="46" y="130"/>
                        <a:pt x="46" y="131"/>
                      </a:cubicBezTo>
                      <a:cubicBezTo>
                        <a:pt x="48" y="132"/>
                        <a:pt x="50" y="134"/>
                        <a:pt x="51" y="136"/>
                      </a:cubicBezTo>
                      <a:cubicBezTo>
                        <a:pt x="52" y="137"/>
                        <a:pt x="52" y="138"/>
                        <a:pt x="53" y="139"/>
                      </a:cubicBezTo>
                      <a:cubicBezTo>
                        <a:pt x="55" y="142"/>
                        <a:pt x="58" y="143"/>
                        <a:pt x="60" y="146"/>
                      </a:cubicBezTo>
                      <a:cubicBezTo>
                        <a:pt x="60" y="146"/>
                        <a:pt x="60" y="147"/>
                        <a:pt x="60" y="148"/>
                      </a:cubicBezTo>
                      <a:cubicBezTo>
                        <a:pt x="61" y="149"/>
                        <a:pt x="62" y="150"/>
                        <a:pt x="62" y="151"/>
                      </a:cubicBezTo>
                      <a:cubicBezTo>
                        <a:pt x="62" y="153"/>
                        <a:pt x="58" y="156"/>
                        <a:pt x="57" y="157"/>
                      </a:cubicBezTo>
                      <a:cubicBezTo>
                        <a:pt x="56" y="157"/>
                        <a:pt x="56" y="156"/>
                        <a:pt x="54" y="156"/>
                      </a:cubicBezTo>
                      <a:cubicBezTo>
                        <a:pt x="54" y="156"/>
                        <a:pt x="53" y="157"/>
                        <a:pt x="52" y="157"/>
                      </a:cubicBezTo>
                      <a:cubicBezTo>
                        <a:pt x="49" y="156"/>
                        <a:pt x="45" y="154"/>
                        <a:pt x="43" y="153"/>
                      </a:cubicBezTo>
                      <a:cubicBezTo>
                        <a:pt x="42" y="153"/>
                        <a:pt x="43" y="153"/>
                        <a:pt x="43" y="152"/>
                      </a:cubicBezTo>
                      <a:cubicBezTo>
                        <a:pt x="41" y="152"/>
                        <a:pt x="41" y="151"/>
                        <a:pt x="40" y="150"/>
                      </a:cubicBezTo>
                      <a:cubicBezTo>
                        <a:pt x="39" y="146"/>
                        <a:pt x="37" y="141"/>
                        <a:pt x="36" y="137"/>
                      </a:cubicBezTo>
                      <a:cubicBezTo>
                        <a:pt x="35" y="135"/>
                        <a:pt x="34" y="133"/>
                        <a:pt x="33" y="132"/>
                      </a:cubicBezTo>
                      <a:cubicBezTo>
                        <a:pt x="32" y="129"/>
                        <a:pt x="32" y="127"/>
                        <a:pt x="30" y="125"/>
                      </a:cubicBezTo>
                      <a:cubicBezTo>
                        <a:pt x="30" y="123"/>
                        <a:pt x="28" y="122"/>
                        <a:pt x="29" y="119"/>
                      </a:cubicBezTo>
                      <a:cubicBezTo>
                        <a:pt x="27" y="118"/>
                        <a:pt x="27" y="117"/>
                        <a:pt x="26" y="115"/>
                      </a:cubicBezTo>
                      <a:cubicBezTo>
                        <a:pt x="26" y="114"/>
                        <a:pt x="25" y="113"/>
                        <a:pt x="24" y="112"/>
                      </a:cubicBezTo>
                      <a:cubicBezTo>
                        <a:pt x="24" y="112"/>
                        <a:pt x="24" y="111"/>
                        <a:pt x="24" y="111"/>
                      </a:cubicBezTo>
                      <a:cubicBezTo>
                        <a:pt x="23" y="109"/>
                        <a:pt x="21" y="108"/>
                        <a:pt x="23" y="105"/>
                      </a:cubicBezTo>
                      <a:cubicBezTo>
                        <a:pt x="25" y="104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0" y="100"/>
                      </a:cubicBezTo>
                      <a:cubicBezTo>
                        <a:pt x="30" y="99"/>
                        <a:pt x="30" y="98"/>
                        <a:pt x="30" y="98"/>
                      </a:cubicBezTo>
                      <a:cubicBezTo>
                        <a:pt x="30" y="96"/>
                        <a:pt x="30" y="94"/>
                        <a:pt x="30" y="93"/>
                      </a:cubicBezTo>
                      <a:cubicBezTo>
                        <a:pt x="30" y="89"/>
                        <a:pt x="29" y="85"/>
                        <a:pt x="29" y="81"/>
                      </a:cubicBezTo>
                      <a:cubicBezTo>
                        <a:pt x="27" y="78"/>
                        <a:pt x="21" y="78"/>
                        <a:pt x="21" y="82"/>
                      </a:cubicBezTo>
                      <a:cubicBezTo>
                        <a:pt x="19" y="84"/>
                        <a:pt x="15" y="86"/>
                        <a:pt x="14" y="82"/>
                      </a:cubicBezTo>
                      <a:cubicBezTo>
                        <a:pt x="13" y="80"/>
                        <a:pt x="14" y="78"/>
                        <a:pt x="13" y="75"/>
                      </a:cubicBezTo>
                      <a:cubicBezTo>
                        <a:pt x="13" y="71"/>
                        <a:pt x="11" y="67"/>
                        <a:pt x="10" y="65"/>
                      </a:cubicBezTo>
                      <a:cubicBezTo>
                        <a:pt x="7" y="63"/>
                        <a:pt x="5" y="60"/>
                        <a:pt x="2" y="59"/>
                      </a:cubicBezTo>
                      <a:cubicBezTo>
                        <a:pt x="0" y="54"/>
                        <a:pt x="5" y="50"/>
                        <a:pt x="9" y="49"/>
                      </a:cubicBezTo>
                      <a:cubicBezTo>
                        <a:pt x="10" y="49"/>
                        <a:pt x="11" y="50"/>
                        <a:pt x="12" y="50"/>
                      </a:cubicBezTo>
                      <a:cubicBezTo>
                        <a:pt x="15" y="50"/>
                        <a:pt x="19" y="49"/>
                        <a:pt x="21" y="50"/>
                      </a:cubicBezTo>
                      <a:cubicBezTo>
                        <a:pt x="23" y="50"/>
                        <a:pt x="24" y="52"/>
                        <a:pt x="25" y="54"/>
                      </a:cubicBezTo>
                      <a:cubicBezTo>
                        <a:pt x="25" y="55"/>
                        <a:pt x="26" y="56"/>
                        <a:pt x="27" y="56"/>
                      </a:cubicBezTo>
                      <a:cubicBezTo>
                        <a:pt x="29" y="56"/>
                        <a:pt x="29" y="52"/>
                        <a:pt x="29" y="51"/>
                      </a:cubicBezTo>
                      <a:cubicBezTo>
                        <a:pt x="29" y="49"/>
                        <a:pt x="29" y="47"/>
                        <a:pt x="28" y="45"/>
                      </a:cubicBezTo>
                      <a:cubicBezTo>
                        <a:pt x="28" y="43"/>
                        <a:pt x="28" y="41"/>
                        <a:pt x="28" y="40"/>
                      </a:cubicBezTo>
                      <a:cubicBezTo>
                        <a:pt x="27" y="38"/>
                        <a:pt x="25" y="38"/>
                        <a:pt x="24" y="35"/>
                      </a:cubicBezTo>
                      <a:cubicBezTo>
                        <a:pt x="24" y="35"/>
                        <a:pt x="23" y="35"/>
                        <a:pt x="23" y="35"/>
                      </a:cubicBezTo>
                      <a:cubicBezTo>
                        <a:pt x="21" y="31"/>
                        <a:pt x="16" y="28"/>
                        <a:pt x="16" y="24"/>
                      </a:cubicBezTo>
                      <a:cubicBezTo>
                        <a:pt x="15" y="21"/>
                        <a:pt x="19" y="20"/>
                        <a:pt x="19" y="17"/>
                      </a:cubicBezTo>
                      <a:cubicBezTo>
                        <a:pt x="19" y="17"/>
                        <a:pt x="20" y="17"/>
                        <a:pt x="21" y="17"/>
                      </a:cubicBezTo>
                      <a:cubicBezTo>
                        <a:pt x="23" y="15"/>
                        <a:pt x="26" y="14"/>
                        <a:pt x="28" y="13"/>
                      </a:cubicBezTo>
                      <a:cubicBezTo>
                        <a:pt x="28" y="11"/>
                        <a:pt x="29" y="11"/>
                        <a:pt x="30" y="9"/>
                      </a:cubicBezTo>
                      <a:cubicBezTo>
                        <a:pt x="30" y="5"/>
                        <a:pt x="29" y="0"/>
                        <a:pt x="34" y="1"/>
                      </a:cubicBezTo>
                      <a:cubicBezTo>
                        <a:pt x="36" y="2"/>
                        <a:pt x="38" y="2"/>
                        <a:pt x="38" y="5"/>
                      </a:cubicBezTo>
                      <a:cubicBezTo>
                        <a:pt x="38" y="5"/>
                        <a:pt x="38" y="6"/>
                        <a:pt x="38" y="7"/>
                      </a:cubicBezTo>
                      <a:cubicBezTo>
                        <a:pt x="38" y="9"/>
                        <a:pt x="40" y="12"/>
                        <a:pt x="41" y="12"/>
                      </a:cubicBezTo>
                      <a:cubicBezTo>
                        <a:pt x="45" y="13"/>
                        <a:pt x="48" y="7"/>
                        <a:pt x="51" y="6"/>
                      </a:cubicBezTo>
                      <a:cubicBezTo>
                        <a:pt x="53" y="5"/>
                        <a:pt x="55" y="6"/>
                        <a:pt x="5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Freeform 14">
                  <a:extLst>
                    <a:ext uri="{FF2B5EF4-FFF2-40B4-BE49-F238E27FC236}">
                      <a16:creationId xmlns:a16="http://schemas.microsoft.com/office/drawing/2014/main" id="{76305976-9A40-46CD-AACF-9E92F664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9" y="1597"/>
                  <a:ext cx="33" cy="41"/>
                </a:xfrm>
                <a:custGeom>
                  <a:avLst/>
                  <a:gdLst>
                    <a:gd name="T0" fmla="*/ 16 w 16"/>
                    <a:gd name="T1" fmla="*/ 9 h 20"/>
                    <a:gd name="T2" fmla="*/ 15 w 16"/>
                    <a:gd name="T3" fmla="*/ 14 h 20"/>
                    <a:gd name="T4" fmla="*/ 5 w 16"/>
                    <a:gd name="T5" fmla="*/ 18 h 20"/>
                    <a:gd name="T6" fmla="*/ 3 w 16"/>
                    <a:gd name="T7" fmla="*/ 16 h 20"/>
                    <a:gd name="T8" fmla="*/ 0 w 16"/>
                    <a:gd name="T9" fmla="*/ 14 h 20"/>
                    <a:gd name="T10" fmla="*/ 3 w 16"/>
                    <a:gd name="T11" fmla="*/ 7 h 20"/>
                    <a:gd name="T12" fmla="*/ 12 w 16"/>
                    <a:gd name="T13" fmla="*/ 1 h 20"/>
                    <a:gd name="T14" fmla="*/ 16 w 16"/>
                    <a:gd name="T1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16" y="9"/>
                      </a:moveTo>
                      <a:cubicBezTo>
                        <a:pt x="15" y="9"/>
                        <a:pt x="14" y="12"/>
                        <a:pt x="15" y="14"/>
                      </a:cubicBezTo>
                      <a:cubicBezTo>
                        <a:pt x="13" y="16"/>
                        <a:pt x="10" y="20"/>
                        <a:pt x="5" y="18"/>
                      </a:cubicBezTo>
                      <a:cubicBezTo>
                        <a:pt x="4" y="18"/>
                        <a:pt x="4" y="17"/>
                        <a:pt x="3" y="16"/>
                      </a:cubicBezTo>
                      <a:cubicBezTo>
                        <a:pt x="2" y="15"/>
                        <a:pt x="1" y="16"/>
                        <a:pt x="0" y="14"/>
                      </a:cubicBezTo>
                      <a:cubicBezTo>
                        <a:pt x="0" y="13"/>
                        <a:pt x="2" y="9"/>
                        <a:pt x="3" y="7"/>
                      </a:cubicBezTo>
                      <a:cubicBezTo>
                        <a:pt x="5" y="4"/>
                        <a:pt x="8" y="0"/>
                        <a:pt x="12" y="1"/>
                      </a:cubicBezTo>
                      <a:cubicBezTo>
                        <a:pt x="15" y="2"/>
                        <a:pt x="16" y="5"/>
                        <a:pt x="1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C0920F79-FAAE-4C01-9B25-4AA2B37823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649"/>
                  <a:ext cx="54" cy="41"/>
                </a:xfrm>
                <a:custGeom>
                  <a:avLst/>
                  <a:gdLst>
                    <a:gd name="T0" fmla="*/ 25 w 26"/>
                    <a:gd name="T1" fmla="*/ 4 h 20"/>
                    <a:gd name="T2" fmla="*/ 17 w 26"/>
                    <a:gd name="T3" fmla="*/ 16 h 20"/>
                    <a:gd name="T4" fmla="*/ 10 w 26"/>
                    <a:gd name="T5" fmla="*/ 16 h 20"/>
                    <a:gd name="T6" fmla="*/ 4 w 26"/>
                    <a:gd name="T7" fmla="*/ 12 h 20"/>
                    <a:gd name="T8" fmla="*/ 0 w 26"/>
                    <a:gd name="T9" fmla="*/ 5 h 20"/>
                    <a:gd name="T10" fmla="*/ 7 w 26"/>
                    <a:gd name="T11" fmla="*/ 2 h 20"/>
                    <a:gd name="T12" fmla="*/ 13 w 26"/>
                    <a:gd name="T13" fmla="*/ 0 h 20"/>
                    <a:gd name="T14" fmla="*/ 21 w 26"/>
                    <a:gd name="T15" fmla="*/ 1 h 20"/>
                    <a:gd name="T16" fmla="*/ 25 w 26"/>
                    <a:gd name="T17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0">
                      <a:moveTo>
                        <a:pt x="25" y="4"/>
                      </a:moveTo>
                      <a:cubicBezTo>
                        <a:pt x="26" y="10"/>
                        <a:pt x="24" y="20"/>
                        <a:pt x="17" y="16"/>
                      </a:cubicBezTo>
                      <a:cubicBezTo>
                        <a:pt x="14" y="17"/>
                        <a:pt x="13" y="15"/>
                        <a:pt x="10" y="16"/>
                      </a:cubicBezTo>
                      <a:cubicBezTo>
                        <a:pt x="8" y="15"/>
                        <a:pt x="6" y="13"/>
                        <a:pt x="4" y="12"/>
                      </a:cubicBezTo>
                      <a:cubicBezTo>
                        <a:pt x="4" y="9"/>
                        <a:pt x="0" y="8"/>
                        <a:pt x="0" y="5"/>
                      </a:cubicBezTo>
                      <a:cubicBezTo>
                        <a:pt x="1" y="3"/>
                        <a:pt x="4" y="1"/>
                        <a:pt x="7" y="2"/>
                      </a:cubicBezTo>
                      <a:cubicBezTo>
                        <a:pt x="8" y="2"/>
                        <a:pt x="11" y="1"/>
                        <a:pt x="13" y="0"/>
                      </a:cubicBezTo>
                      <a:cubicBezTo>
                        <a:pt x="14" y="0"/>
                        <a:pt x="20" y="0"/>
                        <a:pt x="21" y="1"/>
                      </a:cubicBezTo>
                      <a:cubicBezTo>
                        <a:pt x="23" y="1"/>
                        <a:pt x="23" y="3"/>
                        <a:pt x="2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862234EC-9E06-4C46-88E6-EDB60AB1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692"/>
                  <a:ext cx="54" cy="38"/>
                </a:xfrm>
                <a:custGeom>
                  <a:avLst/>
                  <a:gdLst>
                    <a:gd name="T0" fmla="*/ 1 w 26"/>
                    <a:gd name="T1" fmla="*/ 3 h 18"/>
                    <a:gd name="T2" fmla="*/ 19 w 26"/>
                    <a:gd name="T3" fmla="*/ 0 h 18"/>
                    <a:gd name="T4" fmla="*/ 23 w 26"/>
                    <a:gd name="T5" fmla="*/ 3 h 18"/>
                    <a:gd name="T6" fmla="*/ 26 w 26"/>
                    <a:gd name="T7" fmla="*/ 9 h 18"/>
                    <a:gd name="T8" fmla="*/ 21 w 26"/>
                    <a:gd name="T9" fmla="*/ 17 h 18"/>
                    <a:gd name="T10" fmla="*/ 17 w 26"/>
                    <a:gd name="T11" fmla="*/ 15 h 18"/>
                    <a:gd name="T12" fmla="*/ 10 w 26"/>
                    <a:gd name="T13" fmla="*/ 12 h 18"/>
                    <a:gd name="T14" fmla="*/ 4 w 26"/>
                    <a:gd name="T15" fmla="*/ 10 h 18"/>
                    <a:gd name="T16" fmla="*/ 1 w 26"/>
                    <a:gd name="T1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8">
                      <a:moveTo>
                        <a:pt x="1" y="3"/>
                      </a:moveTo>
                      <a:cubicBezTo>
                        <a:pt x="6" y="0"/>
                        <a:pt x="13" y="1"/>
                        <a:pt x="19" y="0"/>
                      </a:cubicBezTo>
                      <a:cubicBezTo>
                        <a:pt x="20" y="0"/>
                        <a:pt x="23" y="2"/>
                        <a:pt x="23" y="3"/>
                      </a:cubicBezTo>
                      <a:cubicBezTo>
                        <a:pt x="24" y="5"/>
                        <a:pt x="25" y="7"/>
                        <a:pt x="26" y="9"/>
                      </a:cubicBezTo>
                      <a:cubicBezTo>
                        <a:pt x="25" y="12"/>
                        <a:pt x="25" y="18"/>
                        <a:pt x="21" y="17"/>
                      </a:cubicBezTo>
                      <a:cubicBezTo>
                        <a:pt x="19" y="17"/>
                        <a:pt x="19" y="16"/>
                        <a:pt x="17" y="15"/>
                      </a:cubicBezTo>
                      <a:cubicBezTo>
                        <a:pt x="14" y="14"/>
                        <a:pt x="11" y="14"/>
                        <a:pt x="10" y="12"/>
                      </a:cubicBezTo>
                      <a:cubicBezTo>
                        <a:pt x="7" y="12"/>
                        <a:pt x="6" y="11"/>
                        <a:pt x="4" y="10"/>
                      </a:cubicBezTo>
                      <a:cubicBezTo>
                        <a:pt x="2" y="8"/>
                        <a:pt x="0" y="7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45DFDBE6-A5F7-49AA-A1A5-D2BCA54CB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5" y="1983"/>
                  <a:ext cx="142" cy="86"/>
                </a:xfrm>
                <a:custGeom>
                  <a:avLst/>
                  <a:gdLst>
                    <a:gd name="T0" fmla="*/ 64 w 68"/>
                    <a:gd name="T1" fmla="*/ 41 h 41"/>
                    <a:gd name="T2" fmla="*/ 61 w 68"/>
                    <a:gd name="T3" fmla="*/ 41 h 41"/>
                    <a:gd name="T4" fmla="*/ 57 w 68"/>
                    <a:gd name="T5" fmla="*/ 40 h 41"/>
                    <a:gd name="T6" fmla="*/ 56 w 68"/>
                    <a:gd name="T7" fmla="*/ 39 h 41"/>
                    <a:gd name="T8" fmla="*/ 52 w 68"/>
                    <a:gd name="T9" fmla="*/ 38 h 41"/>
                    <a:gd name="T10" fmla="*/ 45 w 68"/>
                    <a:gd name="T11" fmla="*/ 35 h 41"/>
                    <a:gd name="T12" fmla="*/ 41 w 68"/>
                    <a:gd name="T13" fmla="*/ 35 h 41"/>
                    <a:gd name="T14" fmla="*/ 34 w 68"/>
                    <a:gd name="T15" fmla="*/ 34 h 41"/>
                    <a:gd name="T16" fmla="*/ 19 w 68"/>
                    <a:gd name="T17" fmla="*/ 34 h 41"/>
                    <a:gd name="T18" fmla="*/ 2 w 68"/>
                    <a:gd name="T19" fmla="*/ 34 h 41"/>
                    <a:gd name="T20" fmla="*/ 0 w 68"/>
                    <a:gd name="T21" fmla="*/ 30 h 41"/>
                    <a:gd name="T22" fmla="*/ 4 w 68"/>
                    <a:gd name="T23" fmla="*/ 26 h 41"/>
                    <a:gd name="T24" fmla="*/ 19 w 68"/>
                    <a:gd name="T25" fmla="*/ 26 h 41"/>
                    <a:gd name="T26" fmla="*/ 22 w 68"/>
                    <a:gd name="T27" fmla="*/ 25 h 41"/>
                    <a:gd name="T28" fmla="*/ 24 w 68"/>
                    <a:gd name="T29" fmla="*/ 25 h 41"/>
                    <a:gd name="T30" fmla="*/ 29 w 68"/>
                    <a:gd name="T31" fmla="*/ 25 h 41"/>
                    <a:gd name="T32" fmla="*/ 26 w 68"/>
                    <a:gd name="T33" fmla="*/ 17 h 41"/>
                    <a:gd name="T34" fmla="*/ 21 w 68"/>
                    <a:gd name="T35" fmla="*/ 13 h 41"/>
                    <a:gd name="T36" fmla="*/ 19 w 68"/>
                    <a:gd name="T37" fmla="*/ 13 h 41"/>
                    <a:gd name="T38" fmla="*/ 16 w 68"/>
                    <a:gd name="T39" fmla="*/ 9 h 41"/>
                    <a:gd name="T40" fmla="*/ 15 w 68"/>
                    <a:gd name="T41" fmla="*/ 0 h 41"/>
                    <a:gd name="T42" fmla="*/ 18 w 68"/>
                    <a:gd name="T43" fmla="*/ 2 h 41"/>
                    <a:gd name="T44" fmla="*/ 20 w 68"/>
                    <a:gd name="T45" fmla="*/ 2 h 41"/>
                    <a:gd name="T46" fmla="*/ 23 w 68"/>
                    <a:gd name="T47" fmla="*/ 6 h 41"/>
                    <a:gd name="T48" fmla="*/ 29 w 68"/>
                    <a:gd name="T49" fmla="*/ 11 h 41"/>
                    <a:gd name="T50" fmla="*/ 31 w 68"/>
                    <a:gd name="T51" fmla="*/ 12 h 41"/>
                    <a:gd name="T52" fmla="*/ 32 w 68"/>
                    <a:gd name="T53" fmla="*/ 14 h 41"/>
                    <a:gd name="T54" fmla="*/ 43 w 68"/>
                    <a:gd name="T55" fmla="*/ 23 h 41"/>
                    <a:gd name="T56" fmla="*/ 48 w 68"/>
                    <a:gd name="T57" fmla="*/ 27 h 41"/>
                    <a:gd name="T58" fmla="*/ 56 w 68"/>
                    <a:gd name="T59" fmla="*/ 31 h 41"/>
                    <a:gd name="T60" fmla="*/ 60 w 68"/>
                    <a:gd name="T61" fmla="*/ 31 h 41"/>
                    <a:gd name="T62" fmla="*/ 62 w 68"/>
                    <a:gd name="T63" fmla="*/ 33 h 41"/>
                    <a:gd name="T64" fmla="*/ 64 w 68"/>
                    <a:gd name="T65" fmla="*/ 33 h 41"/>
                    <a:gd name="T66" fmla="*/ 64 w 68"/>
                    <a:gd name="T6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8" h="41">
                      <a:moveTo>
                        <a:pt x="64" y="41"/>
                      </a:moveTo>
                      <a:cubicBezTo>
                        <a:pt x="62" y="41"/>
                        <a:pt x="62" y="41"/>
                        <a:pt x="61" y="41"/>
                      </a:cubicBezTo>
                      <a:cubicBezTo>
                        <a:pt x="60" y="40"/>
                        <a:pt x="58" y="40"/>
                        <a:pt x="57" y="40"/>
                      </a:cubicBezTo>
                      <a:cubicBezTo>
                        <a:pt x="57" y="40"/>
                        <a:pt x="56" y="39"/>
                        <a:pt x="56" y="39"/>
                      </a:cubicBezTo>
                      <a:cubicBezTo>
                        <a:pt x="54" y="38"/>
                        <a:pt x="53" y="38"/>
                        <a:pt x="52" y="38"/>
                      </a:cubicBezTo>
                      <a:cubicBezTo>
                        <a:pt x="50" y="37"/>
                        <a:pt x="48" y="36"/>
                        <a:pt x="45" y="35"/>
                      </a:cubicBezTo>
                      <a:cubicBezTo>
                        <a:pt x="44" y="35"/>
                        <a:pt x="43" y="35"/>
                        <a:pt x="41" y="35"/>
                      </a:cubicBezTo>
                      <a:cubicBezTo>
                        <a:pt x="39" y="35"/>
                        <a:pt x="37" y="34"/>
                        <a:pt x="34" y="34"/>
                      </a:cubicBezTo>
                      <a:cubicBezTo>
                        <a:pt x="30" y="34"/>
                        <a:pt x="24" y="34"/>
                        <a:pt x="19" y="34"/>
                      </a:cubicBezTo>
                      <a:cubicBezTo>
                        <a:pt x="13" y="34"/>
                        <a:pt x="7" y="34"/>
                        <a:pt x="2" y="34"/>
                      </a:cubicBezTo>
                      <a:cubicBezTo>
                        <a:pt x="1" y="33"/>
                        <a:pt x="1" y="31"/>
                        <a:pt x="0" y="30"/>
                      </a:cubicBezTo>
                      <a:cubicBezTo>
                        <a:pt x="2" y="29"/>
                        <a:pt x="2" y="27"/>
                        <a:pt x="4" y="26"/>
                      </a:cubicBezTo>
                      <a:cubicBezTo>
                        <a:pt x="7" y="24"/>
                        <a:pt x="14" y="26"/>
                        <a:pt x="19" y="26"/>
                      </a:cubicBezTo>
                      <a:cubicBezTo>
                        <a:pt x="20" y="25"/>
                        <a:pt x="21" y="25"/>
                        <a:pt x="22" y="25"/>
                      </a:cubicBezTo>
                      <a:cubicBezTo>
                        <a:pt x="22" y="25"/>
                        <a:pt x="23" y="25"/>
                        <a:pt x="24" y="25"/>
                      </a:cubicBezTo>
                      <a:cubicBezTo>
                        <a:pt x="26" y="25"/>
                        <a:pt x="27" y="24"/>
                        <a:pt x="29" y="25"/>
                      </a:cubicBezTo>
                      <a:cubicBezTo>
                        <a:pt x="30" y="21"/>
                        <a:pt x="27" y="20"/>
                        <a:pt x="26" y="17"/>
                      </a:cubicBezTo>
                      <a:cubicBezTo>
                        <a:pt x="24" y="16"/>
                        <a:pt x="22" y="15"/>
                        <a:pt x="21" y="13"/>
                      </a:cubicBezTo>
                      <a:cubicBezTo>
                        <a:pt x="21" y="12"/>
                        <a:pt x="20" y="13"/>
                        <a:pt x="19" y="13"/>
                      </a:cubicBezTo>
                      <a:cubicBezTo>
                        <a:pt x="19" y="11"/>
                        <a:pt x="16" y="11"/>
                        <a:pt x="16" y="9"/>
                      </a:cubicBezTo>
                      <a:cubicBezTo>
                        <a:pt x="12" y="8"/>
                        <a:pt x="9" y="0"/>
                        <a:pt x="15" y="0"/>
                      </a:cubicBezTo>
                      <a:cubicBezTo>
                        <a:pt x="16" y="0"/>
                        <a:pt x="17" y="1"/>
                        <a:pt x="18" y="2"/>
                      </a:cubicBezTo>
                      <a:cubicBezTo>
                        <a:pt x="19" y="2"/>
                        <a:pt x="20" y="2"/>
                        <a:pt x="20" y="2"/>
                      </a:cubicBezTo>
                      <a:cubicBezTo>
                        <a:pt x="22" y="3"/>
                        <a:pt x="23" y="5"/>
                        <a:pt x="23" y="6"/>
                      </a:cubicBezTo>
                      <a:cubicBezTo>
                        <a:pt x="25" y="8"/>
                        <a:pt x="28" y="9"/>
                        <a:pt x="29" y="11"/>
                      </a:cubicBezTo>
                      <a:cubicBezTo>
                        <a:pt x="29" y="11"/>
                        <a:pt x="30" y="11"/>
                        <a:pt x="31" y="12"/>
                      </a:cubicBezTo>
                      <a:cubicBezTo>
                        <a:pt x="31" y="13"/>
                        <a:pt x="32" y="13"/>
                        <a:pt x="32" y="14"/>
                      </a:cubicBezTo>
                      <a:cubicBezTo>
                        <a:pt x="37" y="16"/>
                        <a:pt x="39" y="21"/>
                        <a:pt x="43" y="23"/>
                      </a:cubicBezTo>
                      <a:cubicBezTo>
                        <a:pt x="45" y="24"/>
                        <a:pt x="47" y="25"/>
                        <a:pt x="48" y="27"/>
                      </a:cubicBezTo>
                      <a:cubicBezTo>
                        <a:pt x="51" y="27"/>
                        <a:pt x="53" y="30"/>
                        <a:pt x="56" y="31"/>
                      </a:cubicBezTo>
                      <a:cubicBezTo>
                        <a:pt x="57" y="31"/>
                        <a:pt x="59" y="30"/>
                        <a:pt x="60" y="31"/>
                      </a:cubicBezTo>
                      <a:cubicBezTo>
                        <a:pt x="61" y="31"/>
                        <a:pt x="61" y="32"/>
                        <a:pt x="62" y="33"/>
                      </a:cubicBezTo>
                      <a:cubicBezTo>
                        <a:pt x="63" y="33"/>
                        <a:pt x="63" y="33"/>
                        <a:pt x="64" y="33"/>
                      </a:cubicBezTo>
                      <a:cubicBezTo>
                        <a:pt x="68" y="34"/>
                        <a:pt x="68" y="39"/>
                        <a:pt x="64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Freeform 18">
                  <a:extLst>
                    <a:ext uri="{FF2B5EF4-FFF2-40B4-BE49-F238E27FC236}">
                      <a16:creationId xmlns:a16="http://schemas.microsoft.com/office/drawing/2014/main" id="{26D872EF-A60D-4CD8-B43B-250C478A3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7" y="2004"/>
                  <a:ext cx="164" cy="119"/>
                </a:xfrm>
                <a:custGeom>
                  <a:avLst/>
                  <a:gdLst>
                    <a:gd name="T0" fmla="*/ 67 w 79"/>
                    <a:gd name="T1" fmla="*/ 1 h 57"/>
                    <a:gd name="T2" fmla="*/ 70 w 79"/>
                    <a:gd name="T3" fmla="*/ 7 h 57"/>
                    <a:gd name="T4" fmla="*/ 71 w 79"/>
                    <a:gd name="T5" fmla="*/ 10 h 57"/>
                    <a:gd name="T6" fmla="*/ 74 w 79"/>
                    <a:gd name="T7" fmla="*/ 16 h 57"/>
                    <a:gd name="T8" fmla="*/ 74 w 79"/>
                    <a:gd name="T9" fmla="*/ 20 h 57"/>
                    <a:gd name="T10" fmla="*/ 78 w 79"/>
                    <a:gd name="T11" fmla="*/ 32 h 57"/>
                    <a:gd name="T12" fmla="*/ 75 w 79"/>
                    <a:gd name="T13" fmla="*/ 36 h 57"/>
                    <a:gd name="T14" fmla="*/ 65 w 79"/>
                    <a:gd name="T15" fmla="*/ 35 h 57"/>
                    <a:gd name="T16" fmla="*/ 63 w 79"/>
                    <a:gd name="T17" fmla="*/ 35 h 57"/>
                    <a:gd name="T18" fmla="*/ 60 w 79"/>
                    <a:gd name="T19" fmla="*/ 35 h 57"/>
                    <a:gd name="T20" fmla="*/ 57 w 79"/>
                    <a:gd name="T21" fmla="*/ 33 h 57"/>
                    <a:gd name="T22" fmla="*/ 51 w 79"/>
                    <a:gd name="T23" fmla="*/ 32 h 57"/>
                    <a:gd name="T24" fmla="*/ 41 w 79"/>
                    <a:gd name="T25" fmla="*/ 31 h 57"/>
                    <a:gd name="T26" fmla="*/ 38 w 79"/>
                    <a:gd name="T27" fmla="*/ 31 h 57"/>
                    <a:gd name="T28" fmla="*/ 32 w 79"/>
                    <a:gd name="T29" fmla="*/ 30 h 57"/>
                    <a:gd name="T30" fmla="*/ 29 w 79"/>
                    <a:gd name="T31" fmla="*/ 30 h 57"/>
                    <a:gd name="T32" fmla="*/ 27 w 79"/>
                    <a:gd name="T33" fmla="*/ 28 h 57"/>
                    <a:gd name="T34" fmla="*/ 20 w 79"/>
                    <a:gd name="T35" fmla="*/ 28 h 57"/>
                    <a:gd name="T36" fmla="*/ 13 w 79"/>
                    <a:gd name="T37" fmla="*/ 29 h 57"/>
                    <a:gd name="T38" fmla="*/ 14 w 79"/>
                    <a:gd name="T39" fmla="*/ 36 h 57"/>
                    <a:gd name="T40" fmla="*/ 15 w 79"/>
                    <a:gd name="T41" fmla="*/ 39 h 57"/>
                    <a:gd name="T42" fmla="*/ 16 w 79"/>
                    <a:gd name="T43" fmla="*/ 42 h 57"/>
                    <a:gd name="T44" fmla="*/ 17 w 79"/>
                    <a:gd name="T45" fmla="*/ 47 h 57"/>
                    <a:gd name="T46" fmla="*/ 19 w 79"/>
                    <a:gd name="T47" fmla="*/ 54 h 57"/>
                    <a:gd name="T48" fmla="*/ 11 w 79"/>
                    <a:gd name="T49" fmla="*/ 53 h 57"/>
                    <a:gd name="T50" fmla="*/ 8 w 79"/>
                    <a:gd name="T51" fmla="*/ 46 h 57"/>
                    <a:gd name="T52" fmla="*/ 7 w 79"/>
                    <a:gd name="T53" fmla="*/ 42 h 57"/>
                    <a:gd name="T54" fmla="*/ 4 w 79"/>
                    <a:gd name="T55" fmla="*/ 36 h 57"/>
                    <a:gd name="T56" fmla="*/ 4 w 79"/>
                    <a:gd name="T57" fmla="*/ 34 h 57"/>
                    <a:gd name="T58" fmla="*/ 3 w 79"/>
                    <a:gd name="T59" fmla="*/ 32 h 57"/>
                    <a:gd name="T60" fmla="*/ 2 w 79"/>
                    <a:gd name="T61" fmla="*/ 30 h 57"/>
                    <a:gd name="T62" fmla="*/ 1 w 79"/>
                    <a:gd name="T63" fmla="*/ 27 h 57"/>
                    <a:gd name="T64" fmla="*/ 1 w 79"/>
                    <a:gd name="T65" fmla="*/ 23 h 57"/>
                    <a:gd name="T66" fmla="*/ 6 w 79"/>
                    <a:gd name="T67" fmla="*/ 19 h 57"/>
                    <a:gd name="T68" fmla="*/ 17 w 79"/>
                    <a:gd name="T69" fmla="*/ 19 h 57"/>
                    <a:gd name="T70" fmla="*/ 22 w 79"/>
                    <a:gd name="T71" fmla="*/ 19 h 57"/>
                    <a:gd name="T72" fmla="*/ 24 w 79"/>
                    <a:gd name="T73" fmla="*/ 20 h 57"/>
                    <a:gd name="T74" fmla="*/ 30 w 79"/>
                    <a:gd name="T75" fmla="*/ 21 h 57"/>
                    <a:gd name="T76" fmla="*/ 33 w 79"/>
                    <a:gd name="T77" fmla="*/ 22 h 57"/>
                    <a:gd name="T78" fmla="*/ 36 w 79"/>
                    <a:gd name="T79" fmla="*/ 22 h 57"/>
                    <a:gd name="T80" fmla="*/ 52 w 79"/>
                    <a:gd name="T81" fmla="*/ 24 h 57"/>
                    <a:gd name="T82" fmla="*/ 66 w 79"/>
                    <a:gd name="T83" fmla="*/ 25 h 57"/>
                    <a:gd name="T84" fmla="*/ 64 w 79"/>
                    <a:gd name="T85" fmla="*/ 15 h 57"/>
                    <a:gd name="T86" fmla="*/ 62 w 79"/>
                    <a:gd name="T87" fmla="*/ 10 h 57"/>
                    <a:gd name="T88" fmla="*/ 62 w 79"/>
                    <a:gd name="T89" fmla="*/ 7 h 57"/>
                    <a:gd name="T90" fmla="*/ 61 w 79"/>
                    <a:gd name="T91" fmla="*/ 4 h 57"/>
                    <a:gd name="T92" fmla="*/ 67 w 79"/>
                    <a:gd name="T93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" h="57">
                      <a:moveTo>
                        <a:pt x="67" y="1"/>
                      </a:moveTo>
                      <a:cubicBezTo>
                        <a:pt x="68" y="3"/>
                        <a:pt x="69" y="5"/>
                        <a:pt x="70" y="7"/>
                      </a:cubicBezTo>
                      <a:cubicBezTo>
                        <a:pt x="70" y="8"/>
                        <a:pt x="70" y="9"/>
                        <a:pt x="71" y="10"/>
                      </a:cubicBezTo>
                      <a:cubicBezTo>
                        <a:pt x="71" y="12"/>
                        <a:pt x="73" y="14"/>
                        <a:pt x="74" y="16"/>
                      </a:cubicBezTo>
                      <a:cubicBezTo>
                        <a:pt x="74" y="17"/>
                        <a:pt x="74" y="18"/>
                        <a:pt x="74" y="20"/>
                      </a:cubicBezTo>
                      <a:cubicBezTo>
                        <a:pt x="75" y="23"/>
                        <a:pt x="79" y="27"/>
                        <a:pt x="78" y="32"/>
                      </a:cubicBezTo>
                      <a:cubicBezTo>
                        <a:pt x="78" y="33"/>
                        <a:pt x="76" y="36"/>
                        <a:pt x="75" y="36"/>
                      </a:cubicBezTo>
                      <a:cubicBezTo>
                        <a:pt x="74" y="37"/>
                        <a:pt x="68" y="36"/>
                        <a:pt x="65" y="35"/>
                      </a:cubicBezTo>
                      <a:cubicBezTo>
                        <a:pt x="64" y="35"/>
                        <a:pt x="64" y="35"/>
                        <a:pt x="63" y="35"/>
                      </a:cubicBezTo>
                      <a:cubicBezTo>
                        <a:pt x="62" y="34"/>
                        <a:pt x="61" y="35"/>
                        <a:pt x="60" y="35"/>
                      </a:cubicBezTo>
                      <a:cubicBezTo>
                        <a:pt x="59" y="34"/>
                        <a:pt x="58" y="34"/>
                        <a:pt x="57" y="33"/>
                      </a:cubicBezTo>
                      <a:cubicBezTo>
                        <a:pt x="55" y="33"/>
                        <a:pt x="53" y="33"/>
                        <a:pt x="51" y="32"/>
                      </a:cubicBezTo>
                      <a:cubicBezTo>
                        <a:pt x="48" y="32"/>
                        <a:pt x="44" y="31"/>
                        <a:pt x="41" y="31"/>
                      </a:cubicBezTo>
                      <a:cubicBezTo>
                        <a:pt x="40" y="31"/>
                        <a:pt x="39" y="31"/>
                        <a:pt x="38" y="31"/>
                      </a:cubicBezTo>
                      <a:cubicBezTo>
                        <a:pt x="36" y="30"/>
                        <a:pt x="34" y="30"/>
                        <a:pt x="32" y="30"/>
                      </a:cubicBezTo>
                      <a:cubicBezTo>
                        <a:pt x="31" y="29"/>
                        <a:pt x="30" y="30"/>
                        <a:pt x="29" y="30"/>
                      </a:cubicBezTo>
                      <a:cubicBezTo>
                        <a:pt x="28" y="30"/>
                        <a:pt x="28" y="29"/>
                        <a:pt x="27" y="28"/>
                      </a:cubicBezTo>
                      <a:cubicBezTo>
                        <a:pt x="25" y="28"/>
                        <a:pt x="23" y="28"/>
                        <a:pt x="20" y="28"/>
                      </a:cubicBezTo>
                      <a:cubicBezTo>
                        <a:pt x="18" y="28"/>
                        <a:pt x="15" y="26"/>
                        <a:pt x="13" y="29"/>
                      </a:cubicBezTo>
                      <a:cubicBezTo>
                        <a:pt x="12" y="32"/>
                        <a:pt x="14" y="34"/>
                        <a:pt x="14" y="36"/>
                      </a:cubicBezTo>
                      <a:cubicBezTo>
                        <a:pt x="15" y="37"/>
                        <a:pt x="15" y="38"/>
                        <a:pt x="15" y="39"/>
                      </a:cubicBezTo>
                      <a:cubicBezTo>
                        <a:pt x="15" y="40"/>
                        <a:pt x="16" y="41"/>
                        <a:pt x="16" y="42"/>
                      </a:cubicBezTo>
                      <a:cubicBezTo>
                        <a:pt x="17" y="44"/>
                        <a:pt x="17" y="46"/>
                        <a:pt x="17" y="47"/>
                      </a:cubicBezTo>
                      <a:cubicBezTo>
                        <a:pt x="18" y="49"/>
                        <a:pt x="20" y="50"/>
                        <a:pt x="19" y="54"/>
                      </a:cubicBezTo>
                      <a:cubicBezTo>
                        <a:pt x="17" y="57"/>
                        <a:pt x="12" y="55"/>
                        <a:pt x="11" y="53"/>
                      </a:cubicBezTo>
                      <a:cubicBezTo>
                        <a:pt x="10" y="50"/>
                        <a:pt x="9" y="48"/>
                        <a:pt x="8" y="46"/>
                      </a:cubicBezTo>
                      <a:cubicBezTo>
                        <a:pt x="7" y="44"/>
                        <a:pt x="7" y="43"/>
                        <a:pt x="7" y="42"/>
                      </a:cubicBezTo>
                      <a:cubicBezTo>
                        <a:pt x="6" y="40"/>
                        <a:pt x="4" y="38"/>
                        <a:pt x="4" y="36"/>
                      </a:cubicBezTo>
                      <a:cubicBezTo>
                        <a:pt x="3" y="35"/>
                        <a:pt x="4" y="34"/>
                        <a:pt x="4" y="34"/>
                      </a:cubicBezTo>
                      <a:cubicBezTo>
                        <a:pt x="4" y="33"/>
                        <a:pt x="3" y="33"/>
                        <a:pt x="3" y="32"/>
                      </a:cubicBezTo>
                      <a:cubicBezTo>
                        <a:pt x="2" y="31"/>
                        <a:pt x="3" y="30"/>
                        <a:pt x="2" y="30"/>
                      </a:cubicBezTo>
                      <a:cubicBezTo>
                        <a:pt x="2" y="29"/>
                        <a:pt x="1" y="28"/>
                        <a:pt x="1" y="27"/>
                      </a:cubicBezTo>
                      <a:cubicBezTo>
                        <a:pt x="1" y="26"/>
                        <a:pt x="0" y="24"/>
                        <a:pt x="1" y="23"/>
                      </a:cubicBezTo>
                      <a:cubicBezTo>
                        <a:pt x="1" y="22"/>
                        <a:pt x="4" y="19"/>
                        <a:pt x="6" y="19"/>
                      </a:cubicBezTo>
                      <a:cubicBezTo>
                        <a:pt x="9" y="17"/>
                        <a:pt x="13" y="18"/>
                        <a:pt x="17" y="19"/>
                      </a:cubicBezTo>
                      <a:cubicBezTo>
                        <a:pt x="18" y="19"/>
                        <a:pt x="20" y="19"/>
                        <a:pt x="22" y="19"/>
                      </a:cubicBezTo>
                      <a:cubicBezTo>
                        <a:pt x="23" y="19"/>
                        <a:pt x="23" y="20"/>
                        <a:pt x="24" y="20"/>
                      </a:cubicBezTo>
                      <a:cubicBezTo>
                        <a:pt x="26" y="20"/>
                        <a:pt x="28" y="20"/>
                        <a:pt x="30" y="21"/>
                      </a:cubicBezTo>
                      <a:cubicBezTo>
                        <a:pt x="31" y="21"/>
                        <a:pt x="32" y="21"/>
                        <a:pt x="33" y="22"/>
                      </a:cubicBezTo>
                      <a:cubicBezTo>
                        <a:pt x="34" y="22"/>
                        <a:pt x="35" y="22"/>
                        <a:pt x="36" y="22"/>
                      </a:cubicBezTo>
                      <a:cubicBezTo>
                        <a:pt x="41" y="22"/>
                        <a:pt x="46" y="23"/>
                        <a:pt x="52" y="24"/>
                      </a:cubicBezTo>
                      <a:cubicBezTo>
                        <a:pt x="56" y="25"/>
                        <a:pt x="62" y="26"/>
                        <a:pt x="66" y="25"/>
                      </a:cubicBezTo>
                      <a:cubicBezTo>
                        <a:pt x="67" y="21"/>
                        <a:pt x="66" y="17"/>
                        <a:pt x="64" y="15"/>
                      </a:cubicBezTo>
                      <a:cubicBezTo>
                        <a:pt x="65" y="13"/>
                        <a:pt x="63" y="12"/>
                        <a:pt x="62" y="10"/>
                      </a:cubicBezTo>
                      <a:cubicBezTo>
                        <a:pt x="62" y="9"/>
                        <a:pt x="62" y="8"/>
                        <a:pt x="62" y="7"/>
                      </a:cubicBezTo>
                      <a:cubicBezTo>
                        <a:pt x="62" y="5"/>
                        <a:pt x="61" y="4"/>
                        <a:pt x="61" y="4"/>
                      </a:cubicBezTo>
                      <a:cubicBezTo>
                        <a:pt x="61" y="1"/>
                        <a:pt x="64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Freeform 19">
                  <a:extLst>
                    <a:ext uri="{FF2B5EF4-FFF2-40B4-BE49-F238E27FC236}">
                      <a16:creationId xmlns:a16="http://schemas.microsoft.com/office/drawing/2014/main" id="{8ABD3651-ECF5-41FC-ABAC-AAA28E71E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060"/>
                  <a:ext cx="142" cy="104"/>
                </a:xfrm>
                <a:custGeom>
                  <a:avLst/>
                  <a:gdLst>
                    <a:gd name="T0" fmla="*/ 20 w 68"/>
                    <a:gd name="T1" fmla="*/ 19 h 50"/>
                    <a:gd name="T2" fmla="*/ 25 w 68"/>
                    <a:gd name="T3" fmla="*/ 20 h 50"/>
                    <a:gd name="T4" fmla="*/ 29 w 68"/>
                    <a:gd name="T5" fmla="*/ 23 h 50"/>
                    <a:gd name="T6" fmla="*/ 31 w 68"/>
                    <a:gd name="T7" fmla="*/ 25 h 50"/>
                    <a:gd name="T8" fmla="*/ 40 w 68"/>
                    <a:gd name="T9" fmla="*/ 29 h 50"/>
                    <a:gd name="T10" fmla="*/ 44 w 68"/>
                    <a:gd name="T11" fmla="*/ 31 h 50"/>
                    <a:gd name="T12" fmla="*/ 46 w 68"/>
                    <a:gd name="T13" fmla="*/ 33 h 50"/>
                    <a:gd name="T14" fmla="*/ 47 w 68"/>
                    <a:gd name="T15" fmla="*/ 33 h 50"/>
                    <a:gd name="T16" fmla="*/ 64 w 68"/>
                    <a:gd name="T17" fmla="*/ 42 h 50"/>
                    <a:gd name="T18" fmla="*/ 66 w 68"/>
                    <a:gd name="T19" fmla="*/ 42 h 50"/>
                    <a:gd name="T20" fmla="*/ 68 w 68"/>
                    <a:gd name="T21" fmla="*/ 46 h 50"/>
                    <a:gd name="T22" fmla="*/ 64 w 68"/>
                    <a:gd name="T23" fmla="*/ 50 h 50"/>
                    <a:gd name="T24" fmla="*/ 58 w 68"/>
                    <a:gd name="T25" fmla="*/ 49 h 50"/>
                    <a:gd name="T26" fmla="*/ 56 w 68"/>
                    <a:gd name="T27" fmla="*/ 47 h 50"/>
                    <a:gd name="T28" fmla="*/ 55 w 68"/>
                    <a:gd name="T29" fmla="*/ 47 h 50"/>
                    <a:gd name="T30" fmla="*/ 53 w 68"/>
                    <a:gd name="T31" fmla="*/ 45 h 50"/>
                    <a:gd name="T32" fmla="*/ 49 w 68"/>
                    <a:gd name="T33" fmla="*/ 44 h 50"/>
                    <a:gd name="T34" fmla="*/ 47 w 68"/>
                    <a:gd name="T35" fmla="*/ 41 h 50"/>
                    <a:gd name="T36" fmla="*/ 44 w 68"/>
                    <a:gd name="T37" fmla="*/ 41 h 50"/>
                    <a:gd name="T38" fmla="*/ 42 w 68"/>
                    <a:gd name="T39" fmla="*/ 39 h 50"/>
                    <a:gd name="T40" fmla="*/ 40 w 68"/>
                    <a:gd name="T41" fmla="*/ 39 h 50"/>
                    <a:gd name="T42" fmla="*/ 37 w 68"/>
                    <a:gd name="T43" fmla="*/ 37 h 50"/>
                    <a:gd name="T44" fmla="*/ 36 w 68"/>
                    <a:gd name="T45" fmla="*/ 36 h 50"/>
                    <a:gd name="T46" fmla="*/ 34 w 68"/>
                    <a:gd name="T47" fmla="*/ 36 h 50"/>
                    <a:gd name="T48" fmla="*/ 29 w 68"/>
                    <a:gd name="T49" fmla="*/ 34 h 50"/>
                    <a:gd name="T50" fmla="*/ 23 w 68"/>
                    <a:gd name="T51" fmla="*/ 30 h 50"/>
                    <a:gd name="T52" fmla="*/ 20 w 68"/>
                    <a:gd name="T53" fmla="*/ 28 h 50"/>
                    <a:gd name="T54" fmla="*/ 9 w 68"/>
                    <a:gd name="T55" fmla="*/ 30 h 50"/>
                    <a:gd name="T56" fmla="*/ 9 w 68"/>
                    <a:gd name="T57" fmla="*/ 31 h 50"/>
                    <a:gd name="T58" fmla="*/ 7 w 68"/>
                    <a:gd name="T59" fmla="*/ 33 h 50"/>
                    <a:gd name="T60" fmla="*/ 7 w 68"/>
                    <a:gd name="T61" fmla="*/ 35 h 50"/>
                    <a:gd name="T62" fmla="*/ 3 w 68"/>
                    <a:gd name="T63" fmla="*/ 36 h 50"/>
                    <a:gd name="T64" fmla="*/ 0 w 68"/>
                    <a:gd name="T65" fmla="*/ 33 h 50"/>
                    <a:gd name="T66" fmla="*/ 3 w 68"/>
                    <a:gd name="T67" fmla="*/ 25 h 50"/>
                    <a:gd name="T68" fmla="*/ 5 w 68"/>
                    <a:gd name="T69" fmla="*/ 24 h 50"/>
                    <a:gd name="T70" fmla="*/ 6 w 68"/>
                    <a:gd name="T71" fmla="*/ 21 h 50"/>
                    <a:gd name="T72" fmla="*/ 6 w 68"/>
                    <a:gd name="T73" fmla="*/ 19 h 50"/>
                    <a:gd name="T74" fmla="*/ 8 w 68"/>
                    <a:gd name="T75" fmla="*/ 18 h 50"/>
                    <a:gd name="T76" fmla="*/ 7 w 68"/>
                    <a:gd name="T77" fmla="*/ 16 h 50"/>
                    <a:gd name="T78" fmla="*/ 11 w 68"/>
                    <a:gd name="T79" fmla="*/ 11 h 50"/>
                    <a:gd name="T80" fmla="*/ 13 w 68"/>
                    <a:gd name="T81" fmla="*/ 7 h 50"/>
                    <a:gd name="T82" fmla="*/ 16 w 68"/>
                    <a:gd name="T83" fmla="*/ 4 h 50"/>
                    <a:gd name="T84" fmla="*/ 21 w 68"/>
                    <a:gd name="T85" fmla="*/ 3 h 50"/>
                    <a:gd name="T86" fmla="*/ 19 w 68"/>
                    <a:gd name="T87" fmla="*/ 10 h 50"/>
                    <a:gd name="T88" fmla="*/ 19 w 68"/>
                    <a:gd name="T89" fmla="*/ 11 h 50"/>
                    <a:gd name="T90" fmla="*/ 18 w 68"/>
                    <a:gd name="T91" fmla="*/ 14 h 50"/>
                    <a:gd name="T92" fmla="*/ 20 w 68"/>
                    <a:gd name="T93" fmla="*/ 1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" h="50">
                      <a:moveTo>
                        <a:pt x="20" y="19"/>
                      </a:moveTo>
                      <a:cubicBezTo>
                        <a:pt x="22" y="19"/>
                        <a:pt x="23" y="20"/>
                        <a:pt x="25" y="20"/>
                      </a:cubicBezTo>
                      <a:cubicBezTo>
                        <a:pt x="26" y="22"/>
                        <a:pt x="28" y="22"/>
                        <a:pt x="29" y="23"/>
                      </a:cubicBezTo>
                      <a:cubicBezTo>
                        <a:pt x="30" y="23"/>
                        <a:pt x="31" y="24"/>
                        <a:pt x="31" y="25"/>
                      </a:cubicBezTo>
                      <a:cubicBezTo>
                        <a:pt x="34" y="26"/>
                        <a:pt x="38" y="28"/>
                        <a:pt x="40" y="29"/>
                      </a:cubicBezTo>
                      <a:cubicBezTo>
                        <a:pt x="42" y="30"/>
                        <a:pt x="42" y="31"/>
                        <a:pt x="44" y="31"/>
                      </a:cubicBezTo>
                      <a:cubicBezTo>
                        <a:pt x="45" y="32"/>
                        <a:pt x="45" y="33"/>
                        <a:pt x="46" y="33"/>
                      </a:cubicBezTo>
                      <a:cubicBezTo>
                        <a:pt x="46" y="33"/>
                        <a:pt x="47" y="33"/>
                        <a:pt x="47" y="33"/>
                      </a:cubicBezTo>
                      <a:cubicBezTo>
                        <a:pt x="53" y="36"/>
                        <a:pt x="59" y="38"/>
                        <a:pt x="64" y="42"/>
                      </a:cubicBezTo>
                      <a:cubicBezTo>
                        <a:pt x="65" y="42"/>
                        <a:pt x="65" y="42"/>
                        <a:pt x="66" y="42"/>
                      </a:cubicBezTo>
                      <a:cubicBezTo>
                        <a:pt x="66" y="44"/>
                        <a:pt x="68" y="44"/>
                        <a:pt x="68" y="46"/>
                      </a:cubicBezTo>
                      <a:cubicBezTo>
                        <a:pt x="68" y="48"/>
                        <a:pt x="66" y="48"/>
                        <a:pt x="64" y="50"/>
                      </a:cubicBezTo>
                      <a:cubicBezTo>
                        <a:pt x="62" y="49"/>
                        <a:pt x="60" y="49"/>
                        <a:pt x="58" y="49"/>
                      </a:cubicBezTo>
                      <a:cubicBezTo>
                        <a:pt x="57" y="48"/>
                        <a:pt x="57" y="47"/>
                        <a:pt x="56" y="47"/>
                      </a:cubicBezTo>
                      <a:cubicBezTo>
                        <a:pt x="56" y="47"/>
                        <a:pt x="55" y="47"/>
                        <a:pt x="55" y="47"/>
                      </a:cubicBezTo>
                      <a:cubicBezTo>
                        <a:pt x="54" y="46"/>
                        <a:pt x="54" y="45"/>
                        <a:pt x="53" y="45"/>
                      </a:cubicBezTo>
                      <a:cubicBezTo>
                        <a:pt x="52" y="44"/>
                        <a:pt x="50" y="45"/>
                        <a:pt x="49" y="44"/>
                      </a:cubicBezTo>
                      <a:cubicBezTo>
                        <a:pt x="48" y="43"/>
                        <a:pt x="48" y="42"/>
                        <a:pt x="47" y="41"/>
                      </a:cubicBezTo>
                      <a:cubicBezTo>
                        <a:pt x="46" y="41"/>
                        <a:pt x="45" y="42"/>
                        <a:pt x="44" y="41"/>
                      </a:cubicBezTo>
                      <a:cubicBezTo>
                        <a:pt x="44" y="41"/>
                        <a:pt x="43" y="40"/>
                        <a:pt x="42" y="39"/>
                      </a:cubicBezTo>
                      <a:cubicBezTo>
                        <a:pt x="41" y="39"/>
                        <a:pt x="41" y="39"/>
                        <a:pt x="40" y="39"/>
                      </a:cubicBezTo>
                      <a:cubicBezTo>
                        <a:pt x="39" y="39"/>
                        <a:pt x="39" y="37"/>
                        <a:pt x="37" y="37"/>
                      </a:cubicBezTo>
                      <a:cubicBezTo>
                        <a:pt x="37" y="37"/>
                        <a:pt x="37" y="36"/>
                        <a:pt x="36" y="36"/>
                      </a:cubicBezTo>
                      <a:cubicBezTo>
                        <a:pt x="35" y="36"/>
                        <a:pt x="35" y="36"/>
                        <a:pt x="34" y="36"/>
                      </a:cubicBezTo>
                      <a:cubicBezTo>
                        <a:pt x="33" y="34"/>
                        <a:pt x="31" y="34"/>
                        <a:pt x="29" y="34"/>
                      </a:cubicBezTo>
                      <a:cubicBezTo>
                        <a:pt x="27" y="33"/>
                        <a:pt x="25" y="31"/>
                        <a:pt x="23" y="30"/>
                      </a:cubicBezTo>
                      <a:cubicBezTo>
                        <a:pt x="22" y="29"/>
                        <a:pt x="21" y="29"/>
                        <a:pt x="20" y="28"/>
                      </a:cubicBezTo>
                      <a:cubicBezTo>
                        <a:pt x="17" y="27"/>
                        <a:pt x="11" y="27"/>
                        <a:pt x="9" y="30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2"/>
                        <a:pt x="8" y="32"/>
                        <a:pt x="7" y="33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6" y="35"/>
                        <a:pt x="4" y="36"/>
                        <a:pt x="3" y="36"/>
                      </a:cubicBezTo>
                      <a:cubicBezTo>
                        <a:pt x="2" y="35"/>
                        <a:pt x="1" y="33"/>
                        <a:pt x="0" y="33"/>
                      </a:cubicBezTo>
                      <a:cubicBezTo>
                        <a:pt x="0" y="30"/>
                        <a:pt x="2" y="28"/>
                        <a:pt x="3" y="25"/>
                      </a:cubicBezTo>
                      <a:cubicBezTo>
                        <a:pt x="3" y="24"/>
                        <a:pt x="4" y="25"/>
                        <a:pt x="5" y="24"/>
                      </a:cubicBezTo>
                      <a:cubicBezTo>
                        <a:pt x="4" y="23"/>
                        <a:pt x="4" y="21"/>
                        <a:pt x="6" y="21"/>
                      </a:cubicBezTo>
                      <a:cubicBezTo>
                        <a:pt x="6" y="20"/>
                        <a:pt x="5" y="20"/>
                        <a:pt x="6" y="19"/>
                      </a:cubicBezTo>
                      <a:cubicBezTo>
                        <a:pt x="6" y="18"/>
                        <a:pt x="7" y="18"/>
                        <a:pt x="8" y="18"/>
                      </a:cubicBezTo>
                      <a:cubicBezTo>
                        <a:pt x="8" y="17"/>
                        <a:pt x="7" y="17"/>
                        <a:pt x="7" y="16"/>
                      </a:cubicBezTo>
                      <a:cubicBezTo>
                        <a:pt x="9" y="15"/>
                        <a:pt x="9" y="12"/>
                        <a:pt x="11" y="11"/>
                      </a:cubicBezTo>
                      <a:cubicBezTo>
                        <a:pt x="11" y="10"/>
                        <a:pt x="12" y="8"/>
                        <a:pt x="13" y="7"/>
                      </a:cubicBezTo>
                      <a:cubicBezTo>
                        <a:pt x="14" y="5"/>
                        <a:pt x="14" y="4"/>
                        <a:pt x="16" y="4"/>
                      </a:cubicBezTo>
                      <a:cubicBezTo>
                        <a:pt x="16" y="0"/>
                        <a:pt x="21" y="2"/>
                        <a:pt x="21" y="3"/>
                      </a:cubicBezTo>
                      <a:cubicBezTo>
                        <a:pt x="22" y="6"/>
                        <a:pt x="20" y="7"/>
                        <a:pt x="19" y="10"/>
                      </a:cubicBezTo>
                      <a:cubicBezTo>
                        <a:pt x="19" y="10"/>
                        <a:pt x="20" y="11"/>
                        <a:pt x="19" y="11"/>
                      </a:cubicBezTo>
                      <a:cubicBezTo>
                        <a:pt x="19" y="13"/>
                        <a:pt x="18" y="13"/>
                        <a:pt x="18" y="14"/>
                      </a:cubicBezTo>
                      <a:cubicBezTo>
                        <a:pt x="18" y="16"/>
                        <a:pt x="20" y="17"/>
                        <a:pt x="20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Freeform 20">
                  <a:extLst>
                    <a:ext uri="{FF2B5EF4-FFF2-40B4-BE49-F238E27FC236}">
                      <a16:creationId xmlns:a16="http://schemas.microsoft.com/office/drawing/2014/main" id="{73B65D3D-CA91-4F37-BA3B-80B117DAF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090"/>
                  <a:ext cx="157" cy="124"/>
                </a:xfrm>
                <a:custGeom>
                  <a:avLst/>
                  <a:gdLst>
                    <a:gd name="T0" fmla="*/ 44 w 75"/>
                    <a:gd name="T1" fmla="*/ 33 h 60"/>
                    <a:gd name="T2" fmla="*/ 63 w 75"/>
                    <a:gd name="T3" fmla="*/ 25 h 60"/>
                    <a:gd name="T4" fmla="*/ 65 w 75"/>
                    <a:gd name="T5" fmla="*/ 26 h 60"/>
                    <a:gd name="T6" fmla="*/ 68 w 75"/>
                    <a:gd name="T7" fmla="*/ 23 h 60"/>
                    <a:gd name="T8" fmla="*/ 72 w 75"/>
                    <a:gd name="T9" fmla="*/ 31 h 60"/>
                    <a:gd name="T10" fmla="*/ 69 w 75"/>
                    <a:gd name="T11" fmla="*/ 32 h 60"/>
                    <a:gd name="T12" fmla="*/ 62 w 75"/>
                    <a:gd name="T13" fmla="*/ 35 h 60"/>
                    <a:gd name="T14" fmla="*/ 58 w 75"/>
                    <a:gd name="T15" fmla="*/ 39 h 60"/>
                    <a:gd name="T16" fmla="*/ 55 w 75"/>
                    <a:gd name="T17" fmla="*/ 40 h 60"/>
                    <a:gd name="T18" fmla="*/ 48 w 75"/>
                    <a:gd name="T19" fmla="*/ 44 h 60"/>
                    <a:gd name="T20" fmla="*/ 34 w 75"/>
                    <a:gd name="T21" fmla="*/ 51 h 60"/>
                    <a:gd name="T22" fmla="*/ 30 w 75"/>
                    <a:gd name="T23" fmla="*/ 53 h 60"/>
                    <a:gd name="T24" fmla="*/ 17 w 75"/>
                    <a:gd name="T25" fmla="*/ 60 h 60"/>
                    <a:gd name="T26" fmla="*/ 12 w 75"/>
                    <a:gd name="T27" fmla="*/ 58 h 60"/>
                    <a:gd name="T28" fmla="*/ 12 w 75"/>
                    <a:gd name="T29" fmla="*/ 54 h 60"/>
                    <a:gd name="T30" fmla="*/ 17 w 75"/>
                    <a:gd name="T31" fmla="*/ 50 h 60"/>
                    <a:gd name="T32" fmla="*/ 20 w 75"/>
                    <a:gd name="T33" fmla="*/ 48 h 60"/>
                    <a:gd name="T34" fmla="*/ 28 w 75"/>
                    <a:gd name="T35" fmla="*/ 44 h 60"/>
                    <a:gd name="T36" fmla="*/ 34 w 75"/>
                    <a:gd name="T37" fmla="*/ 41 h 60"/>
                    <a:gd name="T38" fmla="*/ 32 w 75"/>
                    <a:gd name="T39" fmla="*/ 31 h 60"/>
                    <a:gd name="T40" fmla="*/ 28 w 75"/>
                    <a:gd name="T41" fmla="*/ 26 h 60"/>
                    <a:gd name="T42" fmla="*/ 24 w 75"/>
                    <a:gd name="T43" fmla="*/ 27 h 60"/>
                    <a:gd name="T44" fmla="*/ 13 w 75"/>
                    <a:gd name="T45" fmla="*/ 32 h 60"/>
                    <a:gd name="T46" fmla="*/ 9 w 75"/>
                    <a:gd name="T47" fmla="*/ 34 h 60"/>
                    <a:gd name="T48" fmla="*/ 0 w 75"/>
                    <a:gd name="T49" fmla="*/ 33 h 60"/>
                    <a:gd name="T50" fmla="*/ 1 w 75"/>
                    <a:gd name="T51" fmla="*/ 28 h 60"/>
                    <a:gd name="T52" fmla="*/ 5 w 75"/>
                    <a:gd name="T53" fmla="*/ 26 h 60"/>
                    <a:gd name="T54" fmla="*/ 9 w 75"/>
                    <a:gd name="T55" fmla="*/ 25 h 60"/>
                    <a:gd name="T56" fmla="*/ 11 w 75"/>
                    <a:gd name="T57" fmla="*/ 23 h 60"/>
                    <a:gd name="T58" fmla="*/ 15 w 75"/>
                    <a:gd name="T59" fmla="*/ 20 h 60"/>
                    <a:gd name="T60" fmla="*/ 25 w 75"/>
                    <a:gd name="T61" fmla="*/ 16 h 60"/>
                    <a:gd name="T62" fmla="*/ 32 w 75"/>
                    <a:gd name="T63" fmla="*/ 11 h 60"/>
                    <a:gd name="T64" fmla="*/ 39 w 75"/>
                    <a:gd name="T65" fmla="*/ 10 h 60"/>
                    <a:gd name="T66" fmla="*/ 43 w 75"/>
                    <a:gd name="T67" fmla="*/ 7 h 60"/>
                    <a:gd name="T68" fmla="*/ 47 w 75"/>
                    <a:gd name="T69" fmla="*/ 3 h 60"/>
                    <a:gd name="T70" fmla="*/ 57 w 75"/>
                    <a:gd name="T71" fmla="*/ 1 h 60"/>
                    <a:gd name="T72" fmla="*/ 58 w 75"/>
                    <a:gd name="T73" fmla="*/ 8 h 60"/>
                    <a:gd name="T74" fmla="*/ 49 w 75"/>
                    <a:gd name="T75" fmla="*/ 13 h 60"/>
                    <a:gd name="T76" fmla="*/ 48 w 75"/>
                    <a:gd name="T77" fmla="*/ 15 h 60"/>
                    <a:gd name="T78" fmla="*/ 44 w 75"/>
                    <a:gd name="T79" fmla="*/ 17 h 60"/>
                    <a:gd name="T80" fmla="*/ 42 w 75"/>
                    <a:gd name="T81" fmla="*/ 17 h 60"/>
                    <a:gd name="T82" fmla="*/ 40 w 75"/>
                    <a:gd name="T83" fmla="*/ 24 h 60"/>
                    <a:gd name="T84" fmla="*/ 41 w 75"/>
                    <a:gd name="T85" fmla="*/ 26 h 60"/>
                    <a:gd name="T86" fmla="*/ 44 w 75"/>
                    <a:gd name="T87" fmla="*/ 3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60">
                      <a:moveTo>
                        <a:pt x="44" y="33"/>
                      </a:moveTo>
                      <a:cubicBezTo>
                        <a:pt x="52" y="32"/>
                        <a:pt x="57" y="28"/>
                        <a:pt x="63" y="25"/>
                      </a:cubicBezTo>
                      <a:cubicBezTo>
                        <a:pt x="64" y="25"/>
                        <a:pt x="64" y="26"/>
                        <a:pt x="65" y="26"/>
                      </a:cubicBezTo>
                      <a:cubicBezTo>
                        <a:pt x="66" y="25"/>
                        <a:pt x="66" y="24"/>
                        <a:pt x="68" y="23"/>
                      </a:cubicBezTo>
                      <a:cubicBezTo>
                        <a:pt x="72" y="23"/>
                        <a:pt x="75" y="29"/>
                        <a:pt x="72" y="31"/>
                      </a:cubicBezTo>
                      <a:cubicBezTo>
                        <a:pt x="71" y="32"/>
                        <a:pt x="70" y="32"/>
                        <a:pt x="69" y="32"/>
                      </a:cubicBezTo>
                      <a:cubicBezTo>
                        <a:pt x="67" y="33"/>
                        <a:pt x="65" y="35"/>
                        <a:pt x="62" y="35"/>
                      </a:cubicBezTo>
                      <a:cubicBezTo>
                        <a:pt x="60" y="36"/>
                        <a:pt x="58" y="37"/>
                        <a:pt x="58" y="39"/>
                      </a:cubicBezTo>
                      <a:cubicBezTo>
                        <a:pt x="57" y="39"/>
                        <a:pt x="57" y="40"/>
                        <a:pt x="55" y="40"/>
                      </a:cubicBezTo>
                      <a:cubicBezTo>
                        <a:pt x="54" y="42"/>
                        <a:pt x="50" y="43"/>
                        <a:pt x="48" y="44"/>
                      </a:cubicBezTo>
                      <a:cubicBezTo>
                        <a:pt x="43" y="46"/>
                        <a:pt x="40" y="49"/>
                        <a:pt x="34" y="51"/>
                      </a:cubicBezTo>
                      <a:cubicBezTo>
                        <a:pt x="33" y="52"/>
                        <a:pt x="32" y="53"/>
                        <a:pt x="30" y="53"/>
                      </a:cubicBezTo>
                      <a:cubicBezTo>
                        <a:pt x="26" y="56"/>
                        <a:pt x="22" y="58"/>
                        <a:pt x="17" y="60"/>
                      </a:cubicBezTo>
                      <a:cubicBezTo>
                        <a:pt x="16" y="59"/>
                        <a:pt x="14" y="59"/>
                        <a:pt x="12" y="58"/>
                      </a:cubicBezTo>
                      <a:cubicBezTo>
                        <a:pt x="12" y="57"/>
                        <a:pt x="12" y="55"/>
                        <a:pt x="12" y="54"/>
                      </a:cubicBezTo>
                      <a:cubicBezTo>
                        <a:pt x="14" y="53"/>
                        <a:pt x="15" y="51"/>
                        <a:pt x="17" y="50"/>
                      </a:cubicBezTo>
                      <a:cubicBezTo>
                        <a:pt x="18" y="50"/>
                        <a:pt x="19" y="49"/>
                        <a:pt x="20" y="48"/>
                      </a:cubicBezTo>
                      <a:cubicBezTo>
                        <a:pt x="23" y="47"/>
                        <a:pt x="26" y="46"/>
                        <a:pt x="28" y="44"/>
                      </a:cubicBezTo>
                      <a:cubicBezTo>
                        <a:pt x="30" y="43"/>
                        <a:pt x="33" y="42"/>
                        <a:pt x="34" y="41"/>
                      </a:cubicBezTo>
                      <a:cubicBezTo>
                        <a:pt x="36" y="38"/>
                        <a:pt x="35" y="34"/>
                        <a:pt x="32" y="31"/>
                      </a:cubicBezTo>
                      <a:cubicBezTo>
                        <a:pt x="33" y="29"/>
                        <a:pt x="29" y="26"/>
                        <a:pt x="28" y="26"/>
                      </a:cubicBezTo>
                      <a:cubicBezTo>
                        <a:pt x="27" y="26"/>
                        <a:pt x="25" y="27"/>
                        <a:pt x="24" y="27"/>
                      </a:cubicBezTo>
                      <a:cubicBezTo>
                        <a:pt x="21" y="28"/>
                        <a:pt x="16" y="31"/>
                        <a:pt x="13" y="32"/>
                      </a:cubicBezTo>
                      <a:cubicBezTo>
                        <a:pt x="11" y="33"/>
                        <a:pt x="10" y="32"/>
                        <a:pt x="9" y="34"/>
                      </a:cubicBezTo>
                      <a:cubicBezTo>
                        <a:pt x="6" y="35"/>
                        <a:pt x="0" y="37"/>
                        <a:pt x="0" y="33"/>
                      </a:cubicBezTo>
                      <a:cubicBezTo>
                        <a:pt x="0" y="31"/>
                        <a:pt x="1" y="30"/>
                        <a:pt x="1" y="28"/>
                      </a:cubicBezTo>
                      <a:cubicBezTo>
                        <a:pt x="3" y="29"/>
                        <a:pt x="4" y="27"/>
                        <a:pt x="5" y="26"/>
                      </a:cubicBezTo>
                      <a:cubicBezTo>
                        <a:pt x="6" y="25"/>
                        <a:pt x="8" y="25"/>
                        <a:pt x="9" y="25"/>
                      </a:cubicBezTo>
                      <a:cubicBezTo>
                        <a:pt x="10" y="24"/>
                        <a:pt x="10" y="23"/>
                        <a:pt x="11" y="23"/>
                      </a:cubicBezTo>
                      <a:cubicBezTo>
                        <a:pt x="12" y="22"/>
                        <a:pt x="14" y="22"/>
                        <a:pt x="15" y="20"/>
                      </a:cubicBezTo>
                      <a:cubicBezTo>
                        <a:pt x="19" y="19"/>
                        <a:pt x="22" y="18"/>
                        <a:pt x="25" y="16"/>
                      </a:cubicBezTo>
                      <a:cubicBezTo>
                        <a:pt x="28" y="14"/>
                        <a:pt x="30" y="13"/>
                        <a:pt x="32" y="11"/>
                      </a:cubicBezTo>
                      <a:cubicBezTo>
                        <a:pt x="34" y="10"/>
                        <a:pt x="36" y="10"/>
                        <a:pt x="39" y="10"/>
                      </a:cubicBezTo>
                      <a:cubicBezTo>
                        <a:pt x="40" y="8"/>
                        <a:pt x="41" y="7"/>
                        <a:pt x="43" y="7"/>
                      </a:cubicBezTo>
                      <a:cubicBezTo>
                        <a:pt x="44" y="5"/>
                        <a:pt x="46" y="4"/>
                        <a:pt x="47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ubicBezTo>
                        <a:pt x="60" y="2"/>
                        <a:pt x="62" y="7"/>
                        <a:pt x="58" y="8"/>
                      </a:cubicBezTo>
                      <a:cubicBezTo>
                        <a:pt x="55" y="9"/>
                        <a:pt x="53" y="12"/>
                        <a:pt x="49" y="13"/>
                      </a:cubicBezTo>
                      <a:cubicBezTo>
                        <a:pt x="48" y="13"/>
                        <a:pt x="48" y="15"/>
                        <a:pt x="48" y="15"/>
                      </a:cubicBezTo>
                      <a:cubicBezTo>
                        <a:pt x="46" y="14"/>
                        <a:pt x="45" y="16"/>
                        <a:pt x="44" y="17"/>
                      </a:cubicBezTo>
                      <a:cubicBezTo>
                        <a:pt x="43" y="17"/>
                        <a:pt x="42" y="17"/>
                        <a:pt x="42" y="17"/>
                      </a:cubicBezTo>
                      <a:cubicBezTo>
                        <a:pt x="40" y="18"/>
                        <a:pt x="39" y="21"/>
                        <a:pt x="40" y="24"/>
                      </a:cubicBezTo>
                      <a:cubicBezTo>
                        <a:pt x="40" y="25"/>
                        <a:pt x="41" y="26"/>
                        <a:pt x="41" y="26"/>
                      </a:cubicBezTo>
                      <a:cubicBezTo>
                        <a:pt x="42" y="29"/>
                        <a:pt x="43" y="32"/>
                        <a:pt x="4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Freeform 21">
                  <a:extLst>
                    <a:ext uri="{FF2B5EF4-FFF2-40B4-BE49-F238E27FC236}">
                      <a16:creationId xmlns:a16="http://schemas.microsoft.com/office/drawing/2014/main" id="{DEE536C9-9ECF-4C70-937A-9D5D0A457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2146"/>
                  <a:ext cx="129" cy="87"/>
                </a:xfrm>
                <a:custGeom>
                  <a:avLst/>
                  <a:gdLst>
                    <a:gd name="T0" fmla="*/ 59 w 62"/>
                    <a:gd name="T1" fmla="*/ 34 h 42"/>
                    <a:gd name="T2" fmla="*/ 49 w 62"/>
                    <a:gd name="T3" fmla="*/ 36 h 42"/>
                    <a:gd name="T4" fmla="*/ 44 w 62"/>
                    <a:gd name="T5" fmla="*/ 33 h 42"/>
                    <a:gd name="T6" fmla="*/ 27 w 62"/>
                    <a:gd name="T7" fmla="*/ 22 h 42"/>
                    <a:gd name="T8" fmla="*/ 24 w 62"/>
                    <a:gd name="T9" fmla="*/ 22 h 42"/>
                    <a:gd name="T10" fmla="*/ 20 w 62"/>
                    <a:gd name="T11" fmla="*/ 18 h 42"/>
                    <a:gd name="T12" fmla="*/ 6 w 62"/>
                    <a:gd name="T13" fmla="*/ 11 h 42"/>
                    <a:gd name="T14" fmla="*/ 5 w 62"/>
                    <a:gd name="T15" fmla="*/ 9 h 42"/>
                    <a:gd name="T16" fmla="*/ 1 w 62"/>
                    <a:gd name="T17" fmla="*/ 7 h 42"/>
                    <a:gd name="T18" fmla="*/ 3 w 62"/>
                    <a:gd name="T19" fmla="*/ 2 h 42"/>
                    <a:gd name="T20" fmla="*/ 12 w 62"/>
                    <a:gd name="T21" fmla="*/ 4 h 42"/>
                    <a:gd name="T22" fmla="*/ 16 w 62"/>
                    <a:gd name="T23" fmla="*/ 6 h 42"/>
                    <a:gd name="T24" fmla="*/ 20 w 62"/>
                    <a:gd name="T25" fmla="*/ 9 h 42"/>
                    <a:gd name="T26" fmla="*/ 27 w 62"/>
                    <a:gd name="T27" fmla="*/ 14 h 42"/>
                    <a:gd name="T28" fmla="*/ 40 w 62"/>
                    <a:gd name="T29" fmla="*/ 21 h 42"/>
                    <a:gd name="T30" fmla="*/ 42 w 62"/>
                    <a:gd name="T31" fmla="*/ 23 h 42"/>
                    <a:gd name="T32" fmla="*/ 51 w 62"/>
                    <a:gd name="T33" fmla="*/ 27 h 42"/>
                    <a:gd name="T34" fmla="*/ 59 w 62"/>
                    <a:gd name="T3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" h="42">
                      <a:moveTo>
                        <a:pt x="59" y="34"/>
                      </a:moveTo>
                      <a:cubicBezTo>
                        <a:pt x="62" y="42"/>
                        <a:pt x="50" y="41"/>
                        <a:pt x="49" y="36"/>
                      </a:cubicBezTo>
                      <a:cubicBezTo>
                        <a:pt x="46" y="36"/>
                        <a:pt x="45" y="35"/>
                        <a:pt x="44" y="33"/>
                      </a:cubicBezTo>
                      <a:cubicBezTo>
                        <a:pt x="38" y="30"/>
                        <a:pt x="32" y="26"/>
                        <a:pt x="27" y="22"/>
                      </a:cubicBezTo>
                      <a:cubicBezTo>
                        <a:pt x="25" y="22"/>
                        <a:pt x="25" y="22"/>
                        <a:pt x="24" y="22"/>
                      </a:cubicBezTo>
                      <a:cubicBezTo>
                        <a:pt x="23" y="21"/>
                        <a:pt x="21" y="20"/>
                        <a:pt x="20" y="18"/>
                      </a:cubicBezTo>
                      <a:cubicBezTo>
                        <a:pt x="15" y="17"/>
                        <a:pt x="12" y="12"/>
                        <a:pt x="6" y="11"/>
                      </a:cubicBezTo>
                      <a:cubicBezTo>
                        <a:pt x="6" y="10"/>
                        <a:pt x="6" y="9"/>
                        <a:pt x="5" y="9"/>
                      </a:cubicBezTo>
                      <a:cubicBezTo>
                        <a:pt x="4" y="9"/>
                        <a:pt x="2" y="8"/>
                        <a:pt x="1" y="7"/>
                      </a:cubicBezTo>
                      <a:cubicBezTo>
                        <a:pt x="0" y="5"/>
                        <a:pt x="2" y="3"/>
                        <a:pt x="3" y="2"/>
                      </a:cubicBezTo>
                      <a:cubicBezTo>
                        <a:pt x="7" y="0"/>
                        <a:pt x="9" y="3"/>
                        <a:pt x="12" y="4"/>
                      </a:cubicBezTo>
                      <a:cubicBezTo>
                        <a:pt x="13" y="5"/>
                        <a:pt x="15" y="5"/>
                        <a:pt x="16" y="6"/>
                      </a:cubicBezTo>
                      <a:cubicBezTo>
                        <a:pt x="17" y="7"/>
                        <a:pt x="19" y="9"/>
                        <a:pt x="20" y="9"/>
                      </a:cubicBezTo>
                      <a:cubicBezTo>
                        <a:pt x="23" y="11"/>
                        <a:pt x="26" y="11"/>
                        <a:pt x="27" y="14"/>
                      </a:cubicBezTo>
                      <a:cubicBezTo>
                        <a:pt x="32" y="15"/>
                        <a:pt x="35" y="19"/>
                        <a:pt x="40" y="21"/>
                      </a:cubicBezTo>
                      <a:cubicBezTo>
                        <a:pt x="41" y="21"/>
                        <a:pt x="41" y="22"/>
                        <a:pt x="42" y="23"/>
                      </a:cubicBezTo>
                      <a:cubicBezTo>
                        <a:pt x="45" y="24"/>
                        <a:pt x="48" y="26"/>
                        <a:pt x="51" y="27"/>
                      </a:cubicBezTo>
                      <a:cubicBezTo>
                        <a:pt x="53" y="31"/>
                        <a:pt x="57" y="31"/>
                        <a:pt x="59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Freeform 22">
                  <a:extLst>
                    <a:ext uri="{FF2B5EF4-FFF2-40B4-BE49-F238E27FC236}">
                      <a16:creationId xmlns:a16="http://schemas.microsoft.com/office/drawing/2014/main" id="{5D7CDD4C-BCF5-4F5B-A111-6F2105CBD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2160"/>
                  <a:ext cx="152" cy="133"/>
                </a:xfrm>
                <a:custGeom>
                  <a:avLst/>
                  <a:gdLst>
                    <a:gd name="T0" fmla="*/ 72 w 73"/>
                    <a:gd name="T1" fmla="*/ 27 h 64"/>
                    <a:gd name="T2" fmla="*/ 62 w 73"/>
                    <a:gd name="T3" fmla="*/ 22 h 64"/>
                    <a:gd name="T4" fmla="*/ 62 w 73"/>
                    <a:gd name="T5" fmla="*/ 21 h 64"/>
                    <a:gd name="T6" fmla="*/ 55 w 73"/>
                    <a:gd name="T7" fmla="*/ 14 h 64"/>
                    <a:gd name="T8" fmla="*/ 46 w 73"/>
                    <a:gd name="T9" fmla="*/ 16 h 64"/>
                    <a:gd name="T10" fmla="*/ 40 w 73"/>
                    <a:gd name="T11" fmla="*/ 25 h 64"/>
                    <a:gd name="T12" fmla="*/ 41 w 73"/>
                    <a:gd name="T13" fmla="*/ 28 h 64"/>
                    <a:gd name="T14" fmla="*/ 44 w 73"/>
                    <a:gd name="T15" fmla="*/ 41 h 64"/>
                    <a:gd name="T16" fmla="*/ 41 w 73"/>
                    <a:gd name="T17" fmla="*/ 41 h 64"/>
                    <a:gd name="T18" fmla="*/ 32 w 73"/>
                    <a:gd name="T19" fmla="*/ 30 h 64"/>
                    <a:gd name="T20" fmla="*/ 19 w 73"/>
                    <a:gd name="T21" fmla="*/ 35 h 64"/>
                    <a:gd name="T22" fmla="*/ 18 w 73"/>
                    <a:gd name="T23" fmla="*/ 37 h 64"/>
                    <a:gd name="T24" fmla="*/ 14 w 73"/>
                    <a:gd name="T25" fmla="*/ 39 h 64"/>
                    <a:gd name="T26" fmla="*/ 14 w 73"/>
                    <a:gd name="T27" fmla="*/ 43 h 64"/>
                    <a:gd name="T28" fmla="*/ 18 w 73"/>
                    <a:gd name="T29" fmla="*/ 50 h 64"/>
                    <a:gd name="T30" fmla="*/ 23 w 73"/>
                    <a:gd name="T31" fmla="*/ 62 h 64"/>
                    <a:gd name="T32" fmla="*/ 15 w 73"/>
                    <a:gd name="T33" fmla="*/ 60 h 64"/>
                    <a:gd name="T34" fmla="*/ 9 w 73"/>
                    <a:gd name="T35" fmla="*/ 50 h 64"/>
                    <a:gd name="T36" fmla="*/ 2 w 73"/>
                    <a:gd name="T37" fmla="*/ 40 h 64"/>
                    <a:gd name="T38" fmla="*/ 1 w 73"/>
                    <a:gd name="T39" fmla="*/ 36 h 64"/>
                    <a:gd name="T40" fmla="*/ 5 w 73"/>
                    <a:gd name="T41" fmla="*/ 32 h 64"/>
                    <a:gd name="T42" fmla="*/ 6 w 73"/>
                    <a:gd name="T43" fmla="*/ 33 h 64"/>
                    <a:gd name="T44" fmla="*/ 9 w 73"/>
                    <a:gd name="T45" fmla="*/ 29 h 64"/>
                    <a:gd name="T46" fmla="*/ 22 w 73"/>
                    <a:gd name="T47" fmla="*/ 22 h 64"/>
                    <a:gd name="T48" fmla="*/ 22 w 73"/>
                    <a:gd name="T49" fmla="*/ 20 h 64"/>
                    <a:gd name="T50" fmla="*/ 26 w 73"/>
                    <a:gd name="T51" fmla="*/ 19 h 64"/>
                    <a:gd name="T52" fmla="*/ 33 w 73"/>
                    <a:gd name="T53" fmla="*/ 14 h 64"/>
                    <a:gd name="T54" fmla="*/ 36 w 73"/>
                    <a:gd name="T55" fmla="*/ 11 h 64"/>
                    <a:gd name="T56" fmla="*/ 40 w 73"/>
                    <a:gd name="T57" fmla="*/ 9 h 64"/>
                    <a:gd name="T58" fmla="*/ 42 w 73"/>
                    <a:gd name="T59" fmla="*/ 6 h 64"/>
                    <a:gd name="T60" fmla="*/ 46 w 73"/>
                    <a:gd name="T61" fmla="*/ 4 h 64"/>
                    <a:gd name="T62" fmla="*/ 49 w 73"/>
                    <a:gd name="T63" fmla="*/ 1 h 64"/>
                    <a:gd name="T64" fmla="*/ 59 w 73"/>
                    <a:gd name="T65" fmla="*/ 5 h 64"/>
                    <a:gd name="T66" fmla="*/ 60 w 73"/>
                    <a:gd name="T67" fmla="*/ 6 h 64"/>
                    <a:gd name="T68" fmla="*/ 68 w 73"/>
                    <a:gd name="T69" fmla="*/ 17 h 64"/>
                    <a:gd name="T70" fmla="*/ 69 w 73"/>
                    <a:gd name="T71" fmla="*/ 19 h 64"/>
                    <a:gd name="T72" fmla="*/ 72 w 73"/>
                    <a:gd name="T73" fmla="*/ 2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64">
                      <a:moveTo>
                        <a:pt x="72" y="27"/>
                      </a:moveTo>
                      <a:cubicBezTo>
                        <a:pt x="67" y="30"/>
                        <a:pt x="64" y="25"/>
                        <a:pt x="62" y="22"/>
                      </a:cubicBezTo>
                      <a:cubicBezTo>
                        <a:pt x="62" y="22"/>
                        <a:pt x="62" y="21"/>
                        <a:pt x="62" y="21"/>
                      </a:cubicBezTo>
                      <a:cubicBezTo>
                        <a:pt x="59" y="19"/>
                        <a:pt x="58" y="15"/>
                        <a:pt x="55" y="14"/>
                      </a:cubicBezTo>
                      <a:cubicBezTo>
                        <a:pt x="51" y="12"/>
                        <a:pt x="50" y="16"/>
                        <a:pt x="46" y="16"/>
                      </a:cubicBezTo>
                      <a:cubicBezTo>
                        <a:pt x="44" y="19"/>
                        <a:pt x="39" y="20"/>
                        <a:pt x="40" y="25"/>
                      </a:cubicBezTo>
                      <a:cubicBezTo>
                        <a:pt x="40" y="26"/>
                        <a:pt x="41" y="27"/>
                        <a:pt x="41" y="28"/>
                      </a:cubicBezTo>
                      <a:cubicBezTo>
                        <a:pt x="43" y="33"/>
                        <a:pt x="48" y="36"/>
                        <a:pt x="44" y="41"/>
                      </a:cubicBezTo>
                      <a:cubicBezTo>
                        <a:pt x="43" y="41"/>
                        <a:pt x="42" y="40"/>
                        <a:pt x="41" y="41"/>
                      </a:cubicBezTo>
                      <a:cubicBezTo>
                        <a:pt x="37" y="38"/>
                        <a:pt x="35" y="33"/>
                        <a:pt x="32" y="30"/>
                      </a:cubicBezTo>
                      <a:cubicBezTo>
                        <a:pt x="26" y="30"/>
                        <a:pt x="23" y="32"/>
                        <a:pt x="19" y="35"/>
                      </a:cubicBezTo>
                      <a:cubicBezTo>
                        <a:pt x="19" y="35"/>
                        <a:pt x="18" y="36"/>
                        <a:pt x="18" y="37"/>
                      </a:cubicBezTo>
                      <a:cubicBezTo>
                        <a:pt x="16" y="37"/>
                        <a:pt x="15" y="38"/>
                        <a:pt x="14" y="39"/>
                      </a:cubicBezTo>
                      <a:cubicBezTo>
                        <a:pt x="14" y="41"/>
                        <a:pt x="14" y="42"/>
                        <a:pt x="14" y="43"/>
                      </a:cubicBezTo>
                      <a:cubicBezTo>
                        <a:pt x="15" y="46"/>
                        <a:pt x="17" y="47"/>
                        <a:pt x="18" y="50"/>
                      </a:cubicBezTo>
                      <a:cubicBezTo>
                        <a:pt x="20" y="53"/>
                        <a:pt x="25" y="56"/>
                        <a:pt x="23" y="62"/>
                      </a:cubicBezTo>
                      <a:cubicBezTo>
                        <a:pt x="20" y="64"/>
                        <a:pt x="17" y="61"/>
                        <a:pt x="15" y="60"/>
                      </a:cubicBezTo>
                      <a:cubicBezTo>
                        <a:pt x="14" y="56"/>
                        <a:pt x="9" y="55"/>
                        <a:pt x="9" y="50"/>
                      </a:cubicBezTo>
                      <a:cubicBezTo>
                        <a:pt x="6" y="49"/>
                        <a:pt x="4" y="43"/>
                        <a:pt x="2" y="40"/>
                      </a:cubicBezTo>
                      <a:cubicBezTo>
                        <a:pt x="1" y="39"/>
                        <a:pt x="0" y="38"/>
                        <a:pt x="1" y="36"/>
                      </a:cubicBezTo>
                      <a:cubicBezTo>
                        <a:pt x="1" y="35"/>
                        <a:pt x="4" y="34"/>
                        <a:pt x="5" y="32"/>
                      </a:cubicBezTo>
                      <a:cubicBezTo>
                        <a:pt x="5" y="32"/>
                        <a:pt x="5" y="33"/>
                        <a:pt x="6" y="33"/>
                      </a:cubicBezTo>
                      <a:cubicBezTo>
                        <a:pt x="7" y="31"/>
                        <a:pt x="8" y="31"/>
                        <a:pt x="9" y="29"/>
                      </a:cubicBezTo>
                      <a:cubicBezTo>
                        <a:pt x="15" y="28"/>
                        <a:pt x="17" y="24"/>
                        <a:pt x="22" y="22"/>
                      </a:cubicBezTo>
                      <a:cubicBezTo>
                        <a:pt x="22" y="22"/>
                        <a:pt x="22" y="21"/>
                        <a:pt x="22" y="20"/>
                      </a:cubicBezTo>
                      <a:cubicBezTo>
                        <a:pt x="24" y="20"/>
                        <a:pt x="25" y="18"/>
                        <a:pt x="26" y="19"/>
                      </a:cubicBezTo>
                      <a:cubicBezTo>
                        <a:pt x="28" y="17"/>
                        <a:pt x="30" y="16"/>
                        <a:pt x="33" y="14"/>
                      </a:cubicBezTo>
                      <a:cubicBezTo>
                        <a:pt x="34" y="13"/>
                        <a:pt x="35" y="11"/>
                        <a:pt x="36" y="11"/>
                      </a:cubicBezTo>
                      <a:cubicBezTo>
                        <a:pt x="38" y="10"/>
                        <a:pt x="39" y="10"/>
                        <a:pt x="40" y="9"/>
                      </a:cubicBezTo>
                      <a:cubicBezTo>
                        <a:pt x="41" y="8"/>
                        <a:pt x="41" y="7"/>
                        <a:pt x="42" y="6"/>
                      </a:cubicBezTo>
                      <a:cubicBezTo>
                        <a:pt x="43" y="5"/>
                        <a:pt x="44" y="4"/>
                        <a:pt x="46" y="4"/>
                      </a:cubicBezTo>
                      <a:cubicBezTo>
                        <a:pt x="47" y="3"/>
                        <a:pt x="49" y="2"/>
                        <a:pt x="49" y="1"/>
                      </a:cubicBezTo>
                      <a:cubicBezTo>
                        <a:pt x="54" y="0"/>
                        <a:pt x="58" y="2"/>
                        <a:pt x="59" y="5"/>
                      </a:cubicBezTo>
                      <a:cubicBezTo>
                        <a:pt x="60" y="5"/>
                        <a:pt x="60" y="5"/>
                        <a:pt x="60" y="6"/>
                      </a:cubicBezTo>
                      <a:cubicBezTo>
                        <a:pt x="63" y="9"/>
                        <a:pt x="65" y="14"/>
                        <a:pt x="68" y="17"/>
                      </a:cubicBezTo>
                      <a:cubicBezTo>
                        <a:pt x="68" y="17"/>
                        <a:pt x="69" y="18"/>
                        <a:pt x="69" y="19"/>
                      </a:cubicBezTo>
                      <a:cubicBezTo>
                        <a:pt x="71" y="20"/>
                        <a:pt x="73" y="23"/>
                        <a:pt x="7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Freeform 23">
                  <a:extLst>
                    <a:ext uri="{FF2B5EF4-FFF2-40B4-BE49-F238E27FC236}">
                      <a16:creationId xmlns:a16="http://schemas.microsoft.com/office/drawing/2014/main" id="{FB81E8B8-192E-4FB7-AF6C-BED98993B1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25" y="2187"/>
                  <a:ext cx="200" cy="196"/>
                </a:xfrm>
                <a:custGeom>
                  <a:avLst/>
                  <a:gdLst>
                    <a:gd name="T0" fmla="*/ 79 w 96"/>
                    <a:gd name="T1" fmla="*/ 57 h 94"/>
                    <a:gd name="T2" fmla="*/ 71 w 96"/>
                    <a:gd name="T3" fmla="*/ 56 h 94"/>
                    <a:gd name="T4" fmla="*/ 68 w 96"/>
                    <a:gd name="T5" fmla="*/ 50 h 94"/>
                    <a:gd name="T6" fmla="*/ 86 w 96"/>
                    <a:gd name="T7" fmla="*/ 44 h 94"/>
                    <a:gd name="T8" fmla="*/ 84 w 96"/>
                    <a:gd name="T9" fmla="*/ 32 h 94"/>
                    <a:gd name="T10" fmla="*/ 76 w 96"/>
                    <a:gd name="T11" fmla="*/ 29 h 94"/>
                    <a:gd name="T12" fmla="*/ 64 w 96"/>
                    <a:gd name="T13" fmla="*/ 31 h 94"/>
                    <a:gd name="T14" fmla="*/ 41 w 96"/>
                    <a:gd name="T15" fmla="*/ 35 h 94"/>
                    <a:gd name="T16" fmla="*/ 43 w 96"/>
                    <a:gd name="T17" fmla="*/ 52 h 94"/>
                    <a:gd name="T18" fmla="*/ 56 w 96"/>
                    <a:gd name="T19" fmla="*/ 68 h 94"/>
                    <a:gd name="T20" fmla="*/ 62 w 96"/>
                    <a:gd name="T21" fmla="*/ 72 h 94"/>
                    <a:gd name="T22" fmla="*/ 58 w 96"/>
                    <a:gd name="T23" fmla="*/ 80 h 94"/>
                    <a:gd name="T24" fmla="*/ 52 w 96"/>
                    <a:gd name="T25" fmla="*/ 76 h 94"/>
                    <a:gd name="T26" fmla="*/ 45 w 96"/>
                    <a:gd name="T27" fmla="*/ 71 h 94"/>
                    <a:gd name="T28" fmla="*/ 33 w 96"/>
                    <a:gd name="T29" fmla="*/ 67 h 94"/>
                    <a:gd name="T30" fmla="*/ 36 w 96"/>
                    <a:gd name="T31" fmla="*/ 75 h 94"/>
                    <a:gd name="T32" fmla="*/ 42 w 96"/>
                    <a:gd name="T33" fmla="*/ 83 h 94"/>
                    <a:gd name="T34" fmla="*/ 42 w 96"/>
                    <a:gd name="T35" fmla="*/ 94 h 94"/>
                    <a:gd name="T36" fmla="*/ 35 w 96"/>
                    <a:gd name="T37" fmla="*/ 91 h 94"/>
                    <a:gd name="T38" fmla="*/ 33 w 96"/>
                    <a:gd name="T39" fmla="*/ 88 h 94"/>
                    <a:gd name="T40" fmla="*/ 29 w 96"/>
                    <a:gd name="T41" fmla="*/ 82 h 94"/>
                    <a:gd name="T42" fmla="*/ 26 w 96"/>
                    <a:gd name="T43" fmla="*/ 79 h 94"/>
                    <a:gd name="T44" fmla="*/ 19 w 96"/>
                    <a:gd name="T45" fmla="*/ 71 h 94"/>
                    <a:gd name="T46" fmla="*/ 5 w 96"/>
                    <a:gd name="T47" fmla="*/ 52 h 94"/>
                    <a:gd name="T48" fmla="*/ 0 w 96"/>
                    <a:gd name="T49" fmla="*/ 46 h 94"/>
                    <a:gd name="T50" fmla="*/ 27 w 96"/>
                    <a:gd name="T51" fmla="*/ 30 h 94"/>
                    <a:gd name="T52" fmla="*/ 33 w 96"/>
                    <a:gd name="T53" fmla="*/ 31 h 94"/>
                    <a:gd name="T54" fmla="*/ 35 w 96"/>
                    <a:gd name="T55" fmla="*/ 25 h 94"/>
                    <a:gd name="T56" fmla="*/ 41 w 96"/>
                    <a:gd name="T57" fmla="*/ 3 h 94"/>
                    <a:gd name="T58" fmla="*/ 55 w 96"/>
                    <a:gd name="T59" fmla="*/ 1 h 94"/>
                    <a:gd name="T60" fmla="*/ 58 w 96"/>
                    <a:gd name="T61" fmla="*/ 8 h 94"/>
                    <a:gd name="T62" fmla="*/ 43 w 96"/>
                    <a:gd name="T63" fmla="*/ 13 h 94"/>
                    <a:gd name="T64" fmla="*/ 46 w 96"/>
                    <a:gd name="T65" fmla="*/ 24 h 94"/>
                    <a:gd name="T66" fmla="*/ 55 w 96"/>
                    <a:gd name="T67" fmla="*/ 25 h 94"/>
                    <a:gd name="T68" fmla="*/ 70 w 96"/>
                    <a:gd name="T69" fmla="*/ 21 h 94"/>
                    <a:gd name="T70" fmla="*/ 74 w 96"/>
                    <a:gd name="T71" fmla="*/ 20 h 94"/>
                    <a:gd name="T72" fmla="*/ 81 w 96"/>
                    <a:gd name="T73" fmla="*/ 21 h 94"/>
                    <a:gd name="T74" fmla="*/ 91 w 96"/>
                    <a:gd name="T75" fmla="*/ 26 h 94"/>
                    <a:gd name="T76" fmla="*/ 94 w 96"/>
                    <a:gd name="T77" fmla="*/ 30 h 94"/>
                    <a:gd name="T78" fmla="*/ 95 w 96"/>
                    <a:gd name="T79" fmla="*/ 37 h 94"/>
                    <a:gd name="T80" fmla="*/ 95 w 96"/>
                    <a:gd name="T81" fmla="*/ 43 h 94"/>
                    <a:gd name="T82" fmla="*/ 94 w 96"/>
                    <a:gd name="T83" fmla="*/ 46 h 94"/>
                    <a:gd name="T84" fmla="*/ 22 w 96"/>
                    <a:gd name="T85" fmla="*/ 57 h 94"/>
                    <a:gd name="T86" fmla="*/ 31 w 96"/>
                    <a:gd name="T87" fmla="*/ 55 h 94"/>
                    <a:gd name="T88" fmla="*/ 34 w 96"/>
                    <a:gd name="T89" fmla="*/ 47 h 94"/>
                    <a:gd name="T90" fmla="*/ 27 w 96"/>
                    <a:gd name="T91" fmla="*/ 39 h 94"/>
                    <a:gd name="T92" fmla="*/ 15 w 96"/>
                    <a:gd name="T93" fmla="*/ 48 h 94"/>
                    <a:gd name="T94" fmla="*/ 16 w 96"/>
                    <a:gd name="T95" fmla="*/ 5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6" h="94">
                      <a:moveTo>
                        <a:pt x="91" y="53"/>
                      </a:moveTo>
                      <a:cubicBezTo>
                        <a:pt x="88" y="54"/>
                        <a:pt x="85" y="57"/>
                        <a:pt x="79" y="57"/>
                      </a:cubicBezTo>
                      <a:cubicBezTo>
                        <a:pt x="79" y="57"/>
                        <a:pt x="77" y="56"/>
                        <a:pt x="76" y="56"/>
                      </a:cubicBezTo>
                      <a:cubicBezTo>
                        <a:pt x="74" y="56"/>
                        <a:pt x="72" y="57"/>
                        <a:pt x="71" y="56"/>
                      </a:cubicBezTo>
                      <a:cubicBezTo>
                        <a:pt x="70" y="56"/>
                        <a:pt x="68" y="54"/>
                        <a:pt x="68" y="53"/>
                      </a:cubicBezTo>
                      <a:cubicBezTo>
                        <a:pt x="67" y="52"/>
                        <a:pt x="68" y="51"/>
                        <a:pt x="68" y="50"/>
                      </a:cubicBezTo>
                      <a:cubicBezTo>
                        <a:pt x="70" y="48"/>
                        <a:pt x="73" y="49"/>
                        <a:pt x="76" y="49"/>
                      </a:cubicBezTo>
                      <a:cubicBezTo>
                        <a:pt x="80" y="48"/>
                        <a:pt x="83" y="46"/>
                        <a:pt x="86" y="44"/>
                      </a:cubicBezTo>
                      <a:cubicBezTo>
                        <a:pt x="86" y="43"/>
                        <a:pt x="86" y="42"/>
                        <a:pt x="85" y="42"/>
                      </a:cubicBezTo>
                      <a:cubicBezTo>
                        <a:pt x="87" y="39"/>
                        <a:pt x="86" y="35"/>
                        <a:pt x="84" y="32"/>
                      </a:cubicBezTo>
                      <a:cubicBezTo>
                        <a:pt x="82" y="31"/>
                        <a:pt x="81" y="29"/>
                        <a:pt x="79" y="29"/>
                      </a:cubicBezTo>
                      <a:cubicBezTo>
                        <a:pt x="78" y="29"/>
                        <a:pt x="77" y="29"/>
                        <a:pt x="76" y="29"/>
                      </a:cubicBezTo>
                      <a:cubicBezTo>
                        <a:pt x="75" y="29"/>
                        <a:pt x="74" y="29"/>
                        <a:pt x="73" y="29"/>
                      </a:cubicBezTo>
                      <a:cubicBezTo>
                        <a:pt x="70" y="29"/>
                        <a:pt x="67" y="31"/>
                        <a:pt x="64" y="31"/>
                      </a:cubicBezTo>
                      <a:cubicBezTo>
                        <a:pt x="61" y="34"/>
                        <a:pt x="56" y="34"/>
                        <a:pt x="53" y="36"/>
                      </a:cubicBezTo>
                      <a:cubicBezTo>
                        <a:pt x="48" y="36"/>
                        <a:pt x="45" y="34"/>
                        <a:pt x="41" y="35"/>
                      </a:cubicBezTo>
                      <a:cubicBezTo>
                        <a:pt x="40" y="37"/>
                        <a:pt x="42" y="41"/>
                        <a:pt x="44" y="43"/>
                      </a:cubicBezTo>
                      <a:cubicBezTo>
                        <a:pt x="42" y="45"/>
                        <a:pt x="45" y="50"/>
                        <a:pt x="43" y="52"/>
                      </a:cubicBezTo>
                      <a:cubicBezTo>
                        <a:pt x="44" y="55"/>
                        <a:pt x="44" y="58"/>
                        <a:pt x="46" y="60"/>
                      </a:cubicBezTo>
                      <a:cubicBezTo>
                        <a:pt x="49" y="63"/>
                        <a:pt x="54" y="64"/>
                        <a:pt x="56" y="68"/>
                      </a:cubicBezTo>
                      <a:cubicBezTo>
                        <a:pt x="59" y="68"/>
                        <a:pt x="59" y="70"/>
                        <a:pt x="60" y="71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ubicBezTo>
                        <a:pt x="63" y="73"/>
                        <a:pt x="65" y="75"/>
                        <a:pt x="65" y="75"/>
                      </a:cubicBezTo>
                      <a:cubicBezTo>
                        <a:pt x="65" y="78"/>
                        <a:pt x="61" y="81"/>
                        <a:pt x="58" y="80"/>
                      </a:cubicBezTo>
                      <a:cubicBezTo>
                        <a:pt x="58" y="80"/>
                        <a:pt x="58" y="79"/>
                        <a:pt x="57" y="78"/>
                      </a:cubicBezTo>
                      <a:cubicBezTo>
                        <a:pt x="56" y="78"/>
                        <a:pt x="54" y="77"/>
                        <a:pt x="52" y="76"/>
                      </a:cubicBezTo>
                      <a:cubicBezTo>
                        <a:pt x="50" y="75"/>
                        <a:pt x="48" y="73"/>
                        <a:pt x="46" y="71"/>
                      </a:cubicBezTo>
                      <a:cubicBezTo>
                        <a:pt x="46" y="71"/>
                        <a:pt x="45" y="71"/>
                        <a:pt x="45" y="71"/>
                      </a:cubicBezTo>
                      <a:cubicBezTo>
                        <a:pt x="43" y="69"/>
                        <a:pt x="40" y="68"/>
                        <a:pt x="38" y="66"/>
                      </a:cubicBezTo>
                      <a:cubicBezTo>
                        <a:pt x="35" y="65"/>
                        <a:pt x="33" y="65"/>
                        <a:pt x="33" y="67"/>
                      </a:cubicBezTo>
                      <a:cubicBezTo>
                        <a:pt x="32" y="69"/>
                        <a:pt x="34" y="70"/>
                        <a:pt x="33" y="72"/>
                      </a:cubicBezTo>
                      <a:cubicBezTo>
                        <a:pt x="34" y="73"/>
                        <a:pt x="35" y="74"/>
                        <a:pt x="36" y="75"/>
                      </a:cubicBezTo>
                      <a:cubicBezTo>
                        <a:pt x="36" y="76"/>
                        <a:pt x="37" y="76"/>
                        <a:pt x="37" y="77"/>
                      </a:cubicBezTo>
                      <a:cubicBezTo>
                        <a:pt x="38" y="79"/>
                        <a:pt x="40" y="81"/>
                        <a:pt x="42" y="83"/>
                      </a:cubicBezTo>
                      <a:cubicBezTo>
                        <a:pt x="43" y="85"/>
                        <a:pt x="46" y="88"/>
                        <a:pt x="46" y="90"/>
                      </a:cubicBezTo>
                      <a:cubicBezTo>
                        <a:pt x="45" y="92"/>
                        <a:pt x="43" y="92"/>
                        <a:pt x="42" y="94"/>
                      </a:cubicBezTo>
                      <a:cubicBezTo>
                        <a:pt x="40" y="94"/>
                        <a:pt x="40" y="94"/>
                        <a:pt x="38" y="94"/>
                      </a:cubicBezTo>
                      <a:cubicBezTo>
                        <a:pt x="37" y="93"/>
                        <a:pt x="36" y="92"/>
                        <a:pt x="35" y="91"/>
                      </a:cubicBezTo>
                      <a:cubicBezTo>
                        <a:pt x="35" y="90"/>
                        <a:pt x="34" y="90"/>
                        <a:pt x="33" y="90"/>
                      </a:cubicBezTo>
                      <a:cubicBezTo>
                        <a:pt x="33" y="89"/>
                        <a:pt x="33" y="88"/>
                        <a:pt x="33" y="88"/>
                      </a:cubicBezTo>
                      <a:cubicBezTo>
                        <a:pt x="32" y="87"/>
                        <a:pt x="31" y="86"/>
                        <a:pt x="30" y="85"/>
                      </a:cubicBezTo>
                      <a:cubicBezTo>
                        <a:pt x="29" y="84"/>
                        <a:pt x="29" y="83"/>
                        <a:pt x="29" y="82"/>
                      </a:cubicBezTo>
                      <a:cubicBezTo>
                        <a:pt x="28" y="81"/>
                        <a:pt x="27" y="81"/>
                        <a:pt x="27" y="80"/>
                      </a:cubicBezTo>
                      <a:cubicBezTo>
                        <a:pt x="26" y="80"/>
                        <a:pt x="27" y="79"/>
                        <a:pt x="26" y="79"/>
                      </a:cubicBezTo>
                      <a:cubicBezTo>
                        <a:pt x="25" y="77"/>
                        <a:pt x="22" y="75"/>
                        <a:pt x="22" y="72"/>
                      </a:cubicBezTo>
                      <a:cubicBezTo>
                        <a:pt x="21" y="72"/>
                        <a:pt x="20" y="71"/>
                        <a:pt x="19" y="71"/>
                      </a:cubicBezTo>
                      <a:cubicBezTo>
                        <a:pt x="19" y="67"/>
                        <a:pt x="15" y="67"/>
                        <a:pt x="15" y="63"/>
                      </a:cubicBezTo>
                      <a:cubicBezTo>
                        <a:pt x="11" y="61"/>
                        <a:pt x="9" y="55"/>
                        <a:pt x="5" y="52"/>
                      </a:cubicBezTo>
                      <a:cubicBezTo>
                        <a:pt x="5" y="52"/>
                        <a:pt x="5" y="51"/>
                        <a:pt x="5" y="51"/>
                      </a:cubicBezTo>
                      <a:cubicBezTo>
                        <a:pt x="3" y="50"/>
                        <a:pt x="2" y="47"/>
                        <a:pt x="0" y="46"/>
                      </a:cubicBezTo>
                      <a:cubicBezTo>
                        <a:pt x="1" y="42"/>
                        <a:pt x="4" y="38"/>
                        <a:pt x="8" y="37"/>
                      </a:cubicBezTo>
                      <a:cubicBezTo>
                        <a:pt x="12" y="32"/>
                        <a:pt x="18" y="29"/>
                        <a:pt x="27" y="30"/>
                      </a:cubicBezTo>
                      <a:cubicBezTo>
                        <a:pt x="29" y="30"/>
                        <a:pt x="30" y="30"/>
                        <a:pt x="32" y="31"/>
                      </a:cubicBezTo>
                      <a:cubicBezTo>
                        <a:pt x="32" y="31"/>
                        <a:pt x="33" y="30"/>
                        <a:pt x="33" y="31"/>
                      </a:cubicBezTo>
                      <a:cubicBezTo>
                        <a:pt x="35" y="31"/>
                        <a:pt x="37" y="33"/>
                        <a:pt x="38" y="31"/>
                      </a:cubicBezTo>
                      <a:cubicBezTo>
                        <a:pt x="39" y="29"/>
                        <a:pt x="35" y="26"/>
                        <a:pt x="35" y="25"/>
                      </a:cubicBezTo>
                      <a:cubicBezTo>
                        <a:pt x="35" y="22"/>
                        <a:pt x="34" y="21"/>
                        <a:pt x="33" y="20"/>
                      </a:cubicBezTo>
                      <a:cubicBezTo>
                        <a:pt x="32" y="13"/>
                        <a:pt x="36" y="6"/>
                        <a:pt x="41" y="3"/>
                      </a:cubicBezTo>
                      <a:cubicBezTo>
                        <a:pt x="42" y="3"/>
                        <a:pt x="43" y="3"/>
                        <a:pt x="44" y="2"/>
                      </a:cubicBezTo>
                      <a:cubicBezTo>
                        <a:pt x="47" y="1"/>
                        <a:pt x="51" y="0"/>
                        <a:pt x="55" y="1"/>
                      </a:cubicBezTo>
                      <a:cubicBezTo>
                        <a:pt x="56" y="1"/>
                        <a:pt x="60" y="3"/>
                        <a:pt x="60" y="4"/>
                      </a:cubicBezTo>
                      <a:cubicBezTo>
                        <a:pt x="60" y="5"/>
                        <a:pt x="59" y="7"/>
                        <a:pt x="58" y="8"/>
                      </a:cubicBezTo>
                      <a:cubicBezTo>
                        <a:pt x="56" y="10"/>
                        <a:pt x="51" y="9"/>
                        <a:pt x="48" y="9"/>
                      </a:cubicBezTo>
                      <a:cubicBezTo>
                        <a:pt x="46" y="9"/>
                        <a:pt x="43" y="12"/>
                        <a:pt x="43" y="13"/>
                      </a:cubicBezTo>
                      <a:cubicBezTo>
                        <a:pt x="43" y="14"/>
                        <a:pt x="43" y="16"/>
                        <a:pt x="43" y="18"/>
                      </a:cubicBezTo>
                      <a:cubicBezTo>
                        <a:pt x="43" y="22"/>
                        <a:pt x="44" y="22"/>
                        <a:pt x="46" y="24"/>
                      </a:cubicBezTo>
                      <a:cubicBezTo>
                        <a:pt x="48" y="25"/>
                        <a:pt x="48" y="26"/>
                        <a:pt x="51" y="25"/>
                      </a:cubicBezTo>
                      <a:cubicBezTo>
                        <a:pt x="52" y="25"/>
                        <a:pt x="54" y="25"/>
                        <a:pt x="55" y="25"/>
                      </a:cubicBezTo>
                      <a:cubicBezTo>
                        <a:pt x="56" y="25"/>
                        <a:pt x="56" y="24"/>
                        <a:pt x="57" y="24"/>
                      </a:cubicBezTo>
                      <a:cubicBezTo>
                        <a:pt x="61" y="23"/>
                        <a:pt x="66" y="22"/>
                        <a:pt x="70" y="21"/>
                      </a:cubicBezTo>
                      <a:cubicBezTo>
                        <a:pt x="70" y="21"/>
                        <a:pt x="71" y="21"/>
                        <a:pt x="72" y="20"/>
                      </a:cubicBezTo>
                      <a:cubicBezTo>
                        <a:pt x="72" y="20"/>
                        <a:pt x="73" y="20"/>
                        <a:pt x="74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8" y="19"/>
                        <a:pt x="79" y="20"/>
                        <a:pt x="81" y="21"/>
                      </a:cubicBezTo>
                      <a:cubicBezTo>
                        <a:pt x="84" y="21"/>
                        <a:pt x="86" y="21"/>
                        <a:pt x="88" y="22"/>
                      </a:cubicBezTo>
                      <a:cubicBezTo>
                        <a:pt x="88" y="23"/>
                        <a:pt x="91" y="26"/>
                        <a:pt x="91" y="26"/>
                      </a:cubicBezTo>
                      <a:cubicBezTo>
                        <a:pt x="91" y="27"/>
                        <a:pt x="91" y="28"/>
                        <a:pt x="92" y="28"/>
                      </a:cubicBezTo>
                      <a:cubicBezTo>
                        <a:pt x="92" y="29"/>
                        <a:pt x="94" y="30"/>
                        <a:pt x="94" y="30"/>
                      </a:cubicBezTo>
                      <a:cubicBezTo>
                        <a:pt x="95" y="31"/>
                        <a:pt x="95" y="33"/>
                        <a:pt x="96" y="35"/>
                      </a:cubicBezTo>
                      <a:cubicBezTo>
                        <a:pt x="96" y="35"/>
                        <a:pt x="95" y="36"/>
                        <a:pt x="95" y="37"/>
                      </a:cubicBezTo>
                      <a:cubicBezTo>
                        <a:pt x="95" y="37"/>
                        <a:pt x="96" y="38"/>
                        <a:pt x="96" y="39"/>
                      </a:cubicBezTo>
                      <a:cubicBezTo>
                        <a:pt x="96" y="40"/>
                        <a:pt x="95" y="41"/>
                        <a:pt x="95" y="43"/>
                      </a:cubicBezTo>
                      <a:cubicBezTo>
                        <a:pt x="95" y="43"/>
                        <a:pt x="95" y="44"/>
                        <a:pt x="95" y="45"/>
                      </a:cubicBezTo>
                      <a:cubicBezTo>
                        <a:pt x="95" y="45"/>
                        <a:pt x="94" y="46"/>
                        <a:pt x="94" y="46"/>
                      </a:cubicBezTo>
                      <a:cubicBezTo>
                        <a:pt x="93" y="49"/>
                        <a:pt x="93" y="51"/>
                        <a:pt x="91" y="53"/>
                      </a:cubicBezTo>
                      <a:close/>
                      <a:moveTo>
                        <a:pt x="22" y="57"/>
                      </a:moveTo>
                      <a:cubicBezTo>
                        <a:pt x="23" y="58"/>
                        <a:pt x="25" y="59"/>
                        <a:pt x="26" y="59"/>
                      </a:cubicBezTo>
                      <a:cubicBezTo>
                        <a:pt x="27" y="59"/>
                        <a:pt x="30" y="56"/>
                        <a:pt x="31" y="55"/>
                      </a:cubicBezTo>
                      <a:cubicBezTo>
                        <a:pt x="32" y="53"/>
                        <a:pt x="32" y="51"/>
                        <a:pt x="33" y="51"/>
                      </a:cubicBezTo>
                      <a:cubicBezTo>
                        <a:pt x="33" y="49"/>
                        <a:pt x="33" y="48"/>
                        <a:pt x="34" y="47"/>
                      </a:cubicBezTo>
                      <a:cubicBezTo>
                        <a:pt x="33" y="45"/>
                        <a:pt x="32" y="45"/>
                        <a:pt x="32" y="43"/>
                      </a:cubicBezTo>
                      <a:cubicBezTo>
                        <a:pt x="30" y="42"/>
                        <a:pt x="29" y="40"/>
                        <a:pt x="27" y="39"/>
                      </a:cubicBezTo>
                      <a:cubicBezTo>
                        <a:pt x="22" y="36"/>
                        <a:pt x="18" y="39"/>
                        <a:pt x="15" y="41"/>
                      </a:cubicBezTo>
                      <a:cubicBezTo>
                        <a:pt x="14" y="43"/>
                        <a:pt x="14" y="46"/>
                        <a:pt x="15" y="48"/>
                      </a:cubicBezTo>
                      <a:cubicBezTo>
                        <a:pt x="15" y="48"/>
                        <a:pt x="16" y="48"/>
                        <a:pt x="17" y="49"/>
                      </a:cubicBezTo>
                      <a:cubicBezTo>
                        <a:pt x="17" y="50"/>
                        <a:pt x="16" y="50"/>
                        <a:pt x="16" y="51"/>
                      </a:cubicBezTo>
                      <a:cubicBezTo>
                        <a:pt x="18" y="53"/>
                        <a:pt x="21" y="54"/>
                        <a:pt x="22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Freeform 24">
                  <a:extLst>
                    <a:ext uri="{FF2B5EF4-FFF2-40B4-BE49-F238E27FC236}">
                      <a16:creationId xmlns:a16="http://schemas.microsoft.com/office/drawing/2014/main" id="{157F9DAD-93B2-4A79-9828-B49DC0186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7" y="2189"/>
                  <a:ext cx="43" cy="98"/>
                </a:xfrm>
                <a:custGeom>
                  <a:avLst/>
                  <a:gdLst>
                    <a:gd name="T0" fmla="*/ 18 w 21"/>
                    <a:gd name="T1" fmla="*/ 1 h 47"/>
                    <a:gd name="T2" fmla="*/ 19 w 21"/>
                    <a:gd name="T3" fmla="*/ 8 h 47"/>
                    <a:gd name="T4" fmla="*/ 19 w 21"/>
                    <a:gd name="T5" fmla="*/ 14 h 47"/>
                    <a:gd name="T6" fmla="*/ 19 w 21"/>
                    <a:gd name="T7" fmla="*/ 35 h 47"/>
                    <a:gd name="T8" fmla="*/ 17 w 21"/>
                    <a:gd name="T9" fmla="*/ 39 h 47"/>
                    <a:gd name="T10" fmla="*/ 18 w 21"/>
                    <a:gd name="T11" fmla="*/ 41 h 47"/>
                    <a:gd name="T12" fmla="*/ 10 w 21"/>
                    <a:gd name="T13" fmla="*/ 42 h 47"/>
                    <a:gd name="T14" fmla="*/ 11 w 21"/>
                    <a:gd name="T15" fmla="*/ 36 h 47"/>
                    <a:gd name="T16" fmla="*/ 11 w 21"/>
                    <a:gd name="T17" fmla="*/ 30 h 47"/>
                    <a:gd name="T18" fmla="*/ 12 w 21"/>
                    <a:gd name="T19" fmla="*/ 28 h 47"/>
                    <a:gd name="T20" fmla="*/ 11 w 21"/>
                    <a:gd name="T21" fmla="*/ 26 h 47"/>
                    <a:gd name="T22" fmla="*/ 12 w 21"/>
                    <a:gd name="T23" fmla="*/ 23 h 47"/>
                    <a:gd name="T24" fmla="*/ 12 w 21"/>
                    <a:gd name="T25" fmla="*/ 8 h 47"/>
                    <a:gd name="T26" fmla="*/ 0 w 21"/>
                    <a:gd name="T27" fmla="*/ 10 h 47"/>
                    <a:gd name="T28" fmla="*/ 5 w 21"/>
                    <a:gd name="T29" fmla="*/ 6 h 47"/>
                    <a:gd name="T30" fmla="*/ 11 w 21"/>
                    <a:gd name="T31" fmla="*/ 4 h 47"/>
                    <a:gd name="T32" fmla="*/ 18 w 21"/>
                    <a:gd name="T33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7">
                      <a:moveTo>
                        <a:pt x="18" y="1"/>
                      </a:moveTo>
                      <a:cubicBezTo>
                        <a:pt x="19" y="3"/>
                        <a:pt x="21" y="6"/>
                        <a:pt x="19" y="8"/>
                      </a:cubicBezTo>
                      <a:cubicBezTo>
                        <a:pt x="20" y="10"/>
                        <a:pt x="19" y="12"/>
                        <a:pt x="19" y="14"/>
                      </a:cubicBezTo>
                      <a:cubicBezTo>
                        <a:pt x="18" y="21"/>
                        <a:pt x="20" y="29"/>
                        <a:pt x="19" y="35"/>
                      </a:cubicBezTo>
                      <a:cubicBezTo>
                        <a:pt x="18" y="36"/>
                        <a:pt x="17" y="37"/>
                        <a:pt x="17" y="39"/>
                      </a:cubicBezTo>
                      <a:cubicBezTo>
                        <a:pt x="17" y="39"/>
                        <a:pt x="18" y="40"/>
                        <a:pt x="18" y="41"/>
                      </a:cubicBezTo>
                      <a:cubicBezTo>
                        <a:pt x="17" y="44"/>
                        <a:pt x="11" y="47"/>
                        <a:pt x="10" y="42"/>
                      </a:cubicBezTo>
                      <a:cubicBezTo>
                        <a:pt x="10" y="40"/>
                        <a:pt x="11" y="38"/>
                        <a:pt x="11" y="36"/>
                      </a:cubicBezTo>
                      <a:cubicBezTo>
                        <a:pt x="11" y="34"/>
                        <a:pt x="11" y="32"/>
                        <a:pt x="11" y="30"/>
                      </a:cubicBezTo>
                      <a:cubicBezTo>
                        <a:pt x="11" y="29"/>
                        <a:pt x="11" y="29"/>
                        <a:pt x="12" y="28"/>
                      </a:cubicBezTo>
                      <a:cubicBezTo>
                        <a:pt x="12" y="27"/>
                        <a:pt x="11" y="27"/>
                        <a:pt x="11" y="26"/>
                      </a:cubicBezTo>
                      <a:cubicBezTo>
                        <a:pt x="11" y="25"/>
                        <a:pt x="12" y="24"/>
                        <a:pt x="12" y="23"/>
                      </a:cubicBezTo>
                      <a:cubicBezTo>
                        <a:pt x="13" y="18"/>
                        <a:pt x="12" y="12"/>
                        <a:pt x="12" y="8"/>
                      </a:cubicBezTo>
                      <a:cubicBezTo>
                        <a:pt x="7" y="7"/>
                        <a:pt x="5" y="11"/>
                        <a:pt x="0" y="10"/>
                      </a:cubicBezTo>
                      <a:cubicBezTo>
                        <a:pt x="1" y="8"/>
                        <a:pt x="5" y="8"/>
                        <a:pt x="5" y="6"/>
                      </a:cubicBezTo>
                      <a:cubicBezTo>
                        <a:pt x="8" y="6"/>
                        <a:pt x="8" y="4"/>
                        <a:pt x="11" y="4"/>
                      </a:cubicBezTo>
                      <a:cubicBezTo>
                        <a:pt x="12" y="2"/>
                        <a:pt x="14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Freeform 25">
                  <a:extLst>
                    <a:ext uri="{FF2B5EF4-FFF2-40B4-BE49-F238E27FC236}">
                      <a16:creationId xmlns:a16="http://schemas.microsoft.com/office/drawing/2014/main" id="{17EF42D5-1497-4790-B4F1-C8C7E987E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2208"/>
                  <a:ext cx="58" cy="85"/>
                </a:xfrm>
                <a:custGeom>
                  <a:avLst/>
                  <a:gdLst>
                    <a:gd name="T0" fmla="*/ 27 w 28"/>
                    <a:gd name="T1" fmla="*/ 4 h 41"/>
                    <a:gd name="T2" fmla="*/ 25 w 28"/>
                    <a:gd name="T3" fmla="*/ 11 h 41"/>
                    <a:gd name="T4" fmla="*/ 21 w 28"/>
                    <a:gd name="T5" fmla="*/ 17 h 41"/>
                    <a:gd name="T6" fmla="*/ 15 w 28"/>
                    <a:gd name="T7" fmla="*/ 34 h 41"/>
                    <a:gd name="T8" fmla="*/ 18 w 28"/>
                    <a:gd name="T9" fmla="*/ 40 h 41"/>
                    <a:gd name="T10" fmla="*/ 16 w 28"/>
                    <a:gd name="T11" fmla="*/ 39 h 41"/>
                    <a:gd name="T12" fmla="*/ 11 w 28"/>
                    <a:gd name="T13" fmla="*/ 37 h 41"/>
                    <a:gd name="T14" fmla="*/ 7 w 28"/>
                    <a:gd name="T15" fmla="*/ 37 h 41"/>
                    <a:gd name="T16" fmla="*/ 0 w 28"/>
                    <a:gd name="T17" fmla="*/ 31 h 41"/>
                    <a:gd name="T18" fmla="*/ 5 w 28"/>
                    <a:gd name="T19" fmla="*/ 30 h 41"/>
                    <a:gd name="T20" fmla="*/ 9 w 28"/>
                    <a:gd name="T21" fmla="*/ 27 h 41"/>
                    <a:gd name="T22" fmla="*/ 9 w 28"/>
                    <a:gd name="T23" fmla="*/ 24 h 41"/>
                    <a:gd name="T24" fmla="*/ 11 w 28"/>
                    <a:gd name="T25" fmla="*/ 22 h 41"/>
                    <a:gd name="T26" fmla="*/ 14 w 28"/>
                    <a:gd name="T27" fmla="*/ 16 h 41"/>
                    <a:gd name="T28" fmla="*/ 18 w 28"/>
                    <a:gd name="T29" fmla="*/ 7 h 41"/>
                    <a:gd name="T30" fmla="*/ 17 w 28"/>
                    <a:gd name="T31" fmla="*/ 2 h 41"/>
                    <a:gd name="T32" fmla="*/ 27 w 28"/>
                    <a:gd name="T33" fmla="*/ 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41">
                      <a:moveTo>
                        <a:pt x="27" y="4"/>
                      </a:moveTo>
                      <a:cubicBezTo>
                        <a:pt x="28" y="7"/>
                        <a:pt x="26" y="9"/>
                        <a:pt x="25" y="11"/>
                      </a:cubicBezTo>
                      <a:cubicBezTo>
                        <a:pt x="24" y="14"/>
                        <a:pt x="23" y="16"/>
                        <a:pt x="21" y="17"/>
                      </a:cubicBezTo>
                      <a:cubicBezTo>
                        <a:pt x="21" y="23"/>
                        <a:pt x="14" y="27"/>
                        <a:pt x="15" y="34"/>
                      </a:cubicBezTo>
                      <a:cubicBezTo>
                        <a:pt x="16" y="37"/>
                        <a:pt x="19" y="37"/>
                        <a:pt x="18" y="40"/>
                      </a:cubicBezTo>
                      <a:cubicBezTo>
                        <a:pt x="17" y="41"/>
                        <a:pt x="17" y="39"/>
                        <a:pt x="16" y="39"/>
                      </a:cubicBezTo>
                      <a:cubicBezTo>
                        <a:pt x="14" y="39"/>
                        <a:pt x="12" y="38"/>
                        <a:pt x="11" y="37"/>
                      </a:cubicBezTo>
                      <a:cubicBezTo>
                        <a:pt x="10" y="37"/>
                        <a:pt x="8" y="37"/>
                        <a:pt x="7" y="37"/>
                      </a:cubicBezTo>
                      <a:cubicBezTo>
                        <a:pt x="5" y="36"/>
                        <a:pt x="2" y="33"/>
                        <a:pt x="0" y="31"/>
                      </a:cubicBezTo>
                      <a:cubicBezTo>
                        <a:pt x="0" y="29"/>
                        <a:pt x="3" y="30"/>
                        <a:pt x="5" y="30"/>
                      </a:cubicBezTo>
                      <a:cubicBezTo>
                        <a:pt x="7" y="30"/>
                        <a:pt x="8" y="28"/>
                        <a:pt x="9" y="27"/>
                      </a:cubicBezTo>
                      <a:cubicBezTo>
                        <a:pt x="9" y="26"/>
                        <a:pt x="9" y="25"/>
                        <a:pt x="9" y="24"/>
                      </a:cubicBezTo>
                      <a:cubicBezTo>
                        <a:pt x="10" y="23"/>
                        <a:pt x="10" y="23"/>
                        <a:pt x="11" y="22"/>
                      </a:cubicBezTo>
                      <a:cubicBezTo>
                        <a:pt x="11" y="19"/>
                        <a:pt x="12" y="17"/>
                        <a:pt x="14" y="16"/>
                      </a:cubicBezTo>
                      <a:cubicBezTo>
                        <a:pt x="15" y="12"/>
                        <a:pt x="17" y="10"/>
                        <a:pt x="18" y="7"/>
                      </a:cubicBezTo>
                      <a:cubicBezTo>
                        <a:pt x="18" y="6"/>
                        <a:pt x="17" y="4"/>
                        <a:pt x="17" y="2"/>
                      </a:cubicBezTo>
                      <a:cubicBezTo>
                        <a:pt x="19" y="0"/>
                        <a:pt x="25" y="2"/>
                        <a:pt x="27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Freeform 26">
                  <a:extLst>
                    <a:ext uri="{FF2B5EF4-FFF2-40B4-BE49-F238E27FC236}">
                      <a16:creationId xmlns:a16="http://schemas.microsoft.com/office/drawing/2014/main" id="{A575B720-0A56-4777-9BAA-C4E360E41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" y="2210"/>
                  <a:ext cx="25" cy="17"/>
                </a:xfrm>
                <a:custGeom>
                  <a:avLst/>
                  <a:gdLst>
                    <a:gd name="T0" fmla="*/ 11 w 12"/>
                    <a:gd name="T1" fmla="*/ 1 h 8"/>
                    <a:gd name="T2" fmla="*/ 6 w 12"/>
                    <a:gd name="T3" fmla="*/ 5 h 8"/>
                    <a:gd name="T4" fmla="*/ 0 w 12"/>
                    <a:gd name="T5" fmla="*/ 8 h 8"/>
                    <a:gd name="T6" fmla="*/ 7 w 12"/>
                    <a:gd name="T7" fmla="*/ 3 h 8"/>
                    <a:gd name="T8" fmla="*/ 11 w 12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8">
                      <a:moveTo>
                        <a:pt x="11" y="1"/>
                      </a:moveTo>
                      <a:cubicBezTo>
                        <a:pt x="12" y="4"/>
                        <a:pt x="8" y="4"/>
                        <a:pt x="6" y="5"/>
                      </a:cubicBezTo>
                      <a:cubicBezTo>
                        <a:pt x="4" y="6"/>
                        <a:pt x="3" y="8"/>
                        <a:pt x="0" y="8"/>
                      </a:cubicBezTo>
                      <a:cubicBezTo>
                        <a:pt x="2" y="5"/>
                        <a:pt x="4" y="3"/>
                        <a:pt x="7" y="3"/>
                      </a:cubicBezTo>
                      <a:cubicBezTo>
                        <a:pt x="8" y="2"/>
                        <a:pt x="9" y="0"/>
                        <a:pt x="1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Freeform 27">
                  <a:extLst>
                    <a:ext uri="{FF2B5EF4-FFF2-40B4-BE49-F238E27FC236}">
                      <a16:creationId xmlns:a16="http://schemas.microsoft.com/office/drawing/2014/main" id="{9CBB0C93-877A-45C4-B38B-27EEF55B72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31" y="2241"/>
                  <a:ext cx="83" cy="86"/>
                </a:xfrm>
                <a:custGeom>
                  <a:avLst/>
                  <a:gdLst>
                    <a:gd name="T0" fmla="*/ 12 w 40"/>
                    <a:gd name="T1" fmla="*/ 39 h 41"/>
                    <a:gd name="T2" fmla="*/ 17 w 40"/>
                    <a:gd name="T3" fmla="*/ 37 h 41"/>
                    <a:gd name="T4" fmla="*/ 19 w 40"/>
                    <a:gd name="T5" fmla="*/ 37 h 41"/>
                    <a:gd name="T6" fmla="*/ 28 w 40"/>
                    <a:gd name="T7" fmla="*/ 34 h 41"/>
                    <a:gd name="T8" fmla="*/ 31 w 40"/>
                    <a:gd name="T9" fmla="*/ 23 h 41"/>
                    <a:gd name="T10" fmla="*/ 21 w 40"/>
                    <a:gd name="T11" fmla="*/ 24 h 41"/>
                    <a:gd name="T12" fmla="*/ 14 w 40"/>
                    <a:gd name="T13" fmla="*/ 25 h 41"/>
                    <a:gd name="T14" fmla="*/ 11 w 40"/>
                    <a:gd name="T15" fmla="*/ 24 h 41"/>
                    <a:gd name="T16" fmla="*/ 0 w 40"/>
                    <a:gd name="T17" fmla="*/ 14 h 41"/>
                    <a:gd name="T18" fmla="*/ 2 w 40"/>
                    <a:gd name="T19" fmla="*/ 7 h 41"/>
                    <a:gd name="T20" fmla="*/ 7 w 40"/>
                    <a:gd name="T21" fmla="*/ 3 h 41"/>
                    <a:gd name="T22" fmla="*/ 13 w 40"/>
                    <a:gd name="T23" fmla="*/ 2 h 41"/>
                    <a:gd name="T24" fmla="*/ 15 w 40"/>
                    <a:gd name="T25" fmla="*/ 1 h 41"/>
                    <a:gd name="T26" fmla="*/ 28 w 40"/>
                    <a:gd name="T27" fmla="*/ 1 h 41"/>
                    <a:gd name="T28" fmla="*/ 33 w 40"/>
                    <a:gd name="T29" fmla="*/ 3 h 41"/>
                    <a:gd name="T30" fmla="*/ 35 w 40"/>
                    <a:gd name="T31" fmla="*/ 4 h 41"/>
                    <a:gd name="T32" fmla="*/ 38 w 40"/>
                    <a:gd name="T33" fmla="*/ 11 h 41"/>
                    <a:gd name="T34" fmla="*/ 40 w 40"/>
                    <a:gd name="T35" fmla="*/ 13 h 41"/>
                    <a:gd name="T36" fmla="*/ 40 w 40"/>
                    <a:gd name="T37" fmla="*/ 24 h 41"/>
                    <a:gd name="T38" fmla="*/ 38 w 40"/>
                    <a:gd name="T39" fmla="*/ 31 h 41"/>
                    <a:gd name="T40" fmla="*/ 29 w 40"/>
                    <a:gd name="T41" fmla="*/ 38 h 41"/>
                    <a:gd name="T42" fmla="*/ 27 w 40"/>
                    <a:gd name="T43" fmla="*/ 38 h 41"/>
                    <a:gd name="T44" fmla="*/ 25 w 40"/>
                    <a:gd name="T45" fmla="*/ 40 h 41"/>
                    <a:gd name="T46" fmla="*/ 20 w 40"/>
                    <a:gd name="T47" fmla="*/ 40 h 41"/>
                    <a:gd name="T48" fmla="*/ 17 w 40"/>
                    <a:gd name="T49" fmla="*/ 41 h 41"/>
                    <a:gd name="T50" fmla="*/ 15 w 40"/>
                    <a:gd name="T51" fmla="*/ 40 h 41"/>
                    <a:gd name="T52" fmla="*/ 12 w 40"/>
                    <a:gd name="T53" fmla="*/ 39 h 41"/>
                    <a:gd name="T54" fmla="*/ 28 w 40"/>
                    <a:gd name="T55" fmla="*/ 6 h 41"/>
                    <a:gd name="T56" fmla="*/ 23 w 40"/>
                    <a:gd name="T57" fmla="*/ 4 h 41"/>
                    <a:gd name="T58" fmla="*/ 13 w 40"/>
                    <a:gd name="T59" fmla="*/ 6 h 41"/>
                    <a:gd name="T60" fmla="*/ 8 w 40"/>
                    <a:gd name="T61" fmla="*/ 14 h 41"/>
                    <a:gd name="T62" fmla="*/ 9 w 40"/>
                    <a:gd name="T63" fmla="*/ 17 h 41"/>
                    <a:gd name="T64" fmla="*/ 14 w 40"/>
                    <a:gd name="T65" fmla="*/ 21 h 41"/>
                    <a:gd name="T66" fmla="*/ 21 w 40"/>
                    <a:gd name="T67" fmla="*/ 21 h 41"/>
                    <a:gd name="T68" fmla="*/ 28 w 40"/>
                    <a:gd name="T69" fmla="*/ 19 h 41"/>
                    <a:gd name="T70" fmla="*/ 28 w 40"/>
                    <a:gd name="T71" fmla="*/ 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" h="41">
                      <a:moveTo>
                        <a:pt x="12" y="39"/>
                      </a:moveTo>
                      <a:cubicBezTo>
                        <a:pt x="12" y="36"/>
                        <a:pt x="15" y="38"/>
                        <a:pt x="17" y="37"/>
                      </a:cubicBezTo>
                      <a:cubicBezTo>
                        <a:pt x="17" y="37"/>
                        <a:pt x="18" y="37"/>
                        <a:pt x="19" y="37"/>
                      </a:cubicBezTo>
                      <a:cubicBezTo>
                        <a:pt x="22" y="36"/>
                        <a:pt x="26" y="36"/>
                        <a:pt x="28" y="34"/>
                      </a:cubicBezTo>
                      <a:cubicBezTo>
                        <a:pt x="29" y="31"/>
                        <a:pt x="33" y="28"/>
                        <a:pt x="31" y="23"/>
                      </a:cubicBezTo>
                      <a:cubicBezTo>
                        <a:pt x="28" y="21"/>
                        <a:pt x="24" y="24"/>
                        <a:pt x="21" y="24"/>
                      </a:cubicBezTo>
                      <a:cubicBezTo>
                        <a:pt x="18" y="25"/>
                        <a:pt x="16" y="24"/>
                        <a:pt x="14" y="25"/>
                      </a:cubicBezTo>
                      <a:cubicBezTo>
                        <a:pt x="13" y="25"/>
                        <a:pt x="12" y="24"/>
                        <a:pt x="11" y="24"/>
                      </a:cubicBezTo>
                      <a:cubicBezTo>
                        <a:pt x="7" y="26"/>
                        <a:pt x="0" y="20"/>
                        <a:pt x="0" y="14"/>
                      </a:cubicBezTo>
                      <a:cubicBezTo>
                        <a:pt x="0" y="12"/>
                        <a:pt x="1" y="9"/>
                        <a:pt x="2" y="7"/>
                      </a:cubicBezTo>
                      <a:cubicBezTo>
                        <a:pt x="4" y="6"/>
                        <a:pt x="6" y="5"/>
                        <a:pt x="7" y="3"/>
                      </a:cubicBezTo>
                      <a:cubicBezTo>
                        <a:pt x="9" y="2"/>
                        <a:pt x="11" y="2"/>
                        <a:pt x="13" y="2"/>
                      </a:cubicBezTo>
                      <a:cubicBezTo>
                        <a:pt x="14" y="2"/>
                        <a:pt x="14" y="1"/>
                        <a:pt x="15" y="1"/>
                      </a:cubicBezTo>
                      <a:cubicBezTo>
                        <a:pt x="19" y="0"/>
                        <a:pt x="24" y="0"/>
                        <a:pt x="28" y="1"/>
                      </a:cubicBezTo>
                      <a:cubicBezTo>
                        <a:pt x="31" y="1"/>
                        <a:pt x="31" y="1"/>
                        <a:pt x="33" y="3"/>
                      </a:cubicBezTo>
                      <a:cubicBezTo>
                        <a:pt x="33" y="4"/>
                        <a:pt x="35" y="4"/>
                        <a:pt x="35" y="4"/>
                      </a:cubicBezTo>
                      <a:cubicBezTo>
                        <a:pt x="36" y="6"/>
                        <a:pt x="38" y="9"/>
                        <a:pt x="38" y="11"/>
                      </a:cubicBezTo>
                      <a:cubicBezTo>
                        <a:pt x="39" y="12"/>
                        <a:pt x="40" y="13"/>
                        <a:pt x="40" y="13"/>
                      </a:cubicBezTo>
                      <a:cubicBezTo>
                        <a:pt x="40" y="15"/>
                        <a:pt x="40" y="20"/>
                        <a:pt x="40" y="24"/>
                      </a:cubicBezTo>
                      <a:cubicBezTo>
                        <a:pt x="40" y="27"/>
                        <a:pt x="38" y="29"/>
                        <a:pt x="38" y="31"/>
                      </a:cubicBezTo>
                      <a:cubicBezTo>
                        <a:pt x="35" y="33"/>
                        <a:pt x="33" y="37"/>
                        <a:pt x="29" y="38"/>
                      </a:cubicBezTo>
                      <a:cubicBezTo>
                        <a:pt x="28" y="38"/>
                        <a:pt x="28" y="38"/>
                        <a:pt x="27" y="38"/>
                      </a:cubicBezTo>
                      <a:cubicBezTo>
                        <a:pt x="26" y="39"/>
                        <a:pt x="26" y="39"/>
                        <a:pt x="25" y="40"/>
                      </a:cubicBezTo>
                      <a:cubicBezTo>
                        <a:pt x="23" y="40"/>
                        <a:pt x="22" y="39"/>
                        <a:pt x="20" y="40"/>
                      </a:cubicBezTo>
                      <a:cubicBezTo>
                        <a:pt x="19" y="40"/>
                        <a:pt x="18" y="41"/>
                        <a:pt x="17" y="41"/>
                      </a:cubicBezTo>
                      <a:cubicBezTo>
                        <a:pt x="16" y="41"/>
                        <a:pt x="16" y="40"/>
                        <a:pt x="15" y="40"/>
                      </a:cubicBezTo>
                      <a:cubicBezTo>
                        <a:pt x="14" y="39"/>
                        <a:pt x="13" y="40"/>
                        <a:pt x="12" y="39"/>
                      </a:cubicBezTo>
                      <a:close/>
                      <a:moveTo>
                        <a:pt x="28" y="6"/>
                      </a:moveTo>
                      <a:cubicBezTo>
                        <a:pt x="26" y="7"/>
                        <a:pt x="25" y="4"/>
                        <a:pt x="23" y="4"/>
                      </a:cubicBezTo>
                      <a:cubicBezTo>
                        <a:pt x="20" y="3"/>
                        <a:pt x="15" y="4"/>
                        <a:pt x="13" y="6"/>
                      </a:cubicBezTo>
                      <a:cubicBezTo>
                        <a:pt x="11" y="7"/>
                        <a:pt x="8" y="11"/>
                        <a:pt x="8" y="14"/>
                      </a:cubicBezTo>
                      <a:cubicBezTo>
                        <a:pt x="9" y="15"/>
                        <a:pt x="10" y="16"/>
                        <a:pt x="9" y="17"/>
                      </a:cubicBezTo>
                      <a:cubicBezTo>
                        <a:pt x="11" y="18"/>
                        <a:pt x="12" y="21"/>
                        <a:pt x="14" y="21"/>
                      </a:cubicBezTo>
                      <a:cubicBezTo>
                        <a:pt x="16" y="21"/>
                        <a:pt x="19" y="21"/>
                        <a:pt x="21" y="21"/>
                      </a:cubicBezTo>
                      <a:cubicBezTo>
                        <a:pt x="24" y="21"/>
                        <a:pt x="26" y="19"/>
                        <a:pt x="28" y="19"/>
                      </a:cubicBezTo>
                      <a:cubicBezTo>
                        <a:pt x="29" y="15"/>
                        <a:pt x="31" y="10"/>
                        <a:pt x="2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Freeform 28">
                  <a:extLst>
                    <a:ext uri="{FF2B5EF4-FFF2-40B4-BE49-F238E27FC236}">
                      <a16:creationId xmlns:a16="http://schemas.microsoft.com/office/drawing/2014/main" id="{7B9206D7-FAF3-4FF7-AABA-BBEBA2B67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3" y="2241"/>
                  <a:ext cx="86" cy="86"/>
                </a:xfrm>
                <a:custGeom>
                  <a:avLst/>
                  <a:gdLst>
                    <a:gd name="T0" fmla="*/ 8 w 41"/>
                    <a:gd name="T1" fmla="*/ 14 h 41"/>
                    <a:gd name="T2" fmla="*/ 9 w 41"/>
                    <a:gd name="T3" fmla="*/ 12 h 41"/>
                    <a:gd name="T4" fmla="*/ 7 w 41"/>
                    <a:gd name="T5" fmla="*/ 11 h 41"/>
                    <a:gd name="T6" fmla="*/ 8 w 41"/>
                    <a:gd name="T7" fmla="*/ 4 h 41"/>
                    <a:gd name="T8" fmla="*/ 12 w 41"/>
                    <a:gd name="T9" fmla="*/ 2 h 41"/>
                    <a:gd name="T10" fmla="*/ 18 w 41"/>
                    <a:gd name="T11" fmla="*/ 1 h 41"/>
                    <a:gd name="T12" fmla="*/ 37 w 41"/>
                    <a:gd name="T13" fmla="*/ 5 h 41"/>
                    <a:gd name="T14" fmla="*/ 41 w 41"/>
                    <a:gd name="T15" fmla="*/ 11 h 41"/>
                    <a:gd name="T16" fmla="*/ 39 w 41"/>
                    <a:gd name="T17" fmla="*/ 16 h 41"/>
                    <a:gd name="T18" fmla="*/ 37 w 41"/>
                    <a:gd name="T19" fmla="*/ 17 h 41"/>
                    <a:gd name="T20" fmla="*/ 36 w 41"/>
                    <a:gd name="T21" fmla="*/ 19 h 41"/>
                    <a:gd name="T22" fmla="*/ 34 w 41"/>
                    <a:gd name="T23" fmla="*/ 23 h 41"/>
                    <a:gd name="T24" fmla="*/ 36 w 41"/>
                    <a:gd name="T25" fmla="*/ 25 h 41"/>
                    <a:gd name="T26" fmla="*/ 39 w 41"/>
                    <a:gd name="T27" fmla="*/ 30 h 41"/>
                    <a:gd name="T28" fmla="*/ 34 w 41"/>
                    <a:gd name="T29" fmla="*/ 39 h 41"/>
                    <a:gd name="T30" fmla="*/ 29 w 41"/>
                    <a:gd name="T31" fmla="*/ 41 h 41"/>
                    <a:gd name="T32" fmla="*/ 26 w 41"/>
                    <a:gd name="T33" fmla="*/ 40 h 41"/>
                    <a:gd name="T34" fmla="*/ 22 w 41"/>
                    <a:gd name="T35" fmla="*/ 41 h 41"/>
                    <a:gd name="T36" fmla="*/ 14 w 41"/>
                    <a:gd name="T37" fmla="*/ 39 h 41"/>
                    <a:gd name="T38" fmla="*/ 12 w 41"/>
                    <a:gd name="T39" fmla="*/ 39 h 41"/>
                    <a:gd name="T40" fmla="*/ 8 w 41"/>
                    <a:gd name="T41" fmla="*/ 36 h 41"/>
                    <a:gd name="T42" fmla="*/ 4 w 41"/>
                    <a:gd name="T43" fmla="*/ 35 h 41"/>
                    <a:gd name="T44" fmla="*/ 1 w 41"/>
                    <a:gd name="T45" fmla="*/ 26 h 41"/>
                    <a:gd name="T46" fmla="*/ 8 w 41"/>
                    <a:gd name="T47" fmla="*/ 14 h 41"/>
                    <a:gd name="T48" fmla="*/ 29 w 41"/>
                    <a:gd name="T49" fmla="*/ 5 h 41"/>
                    <a:gd name="T50" fmla="*/ 25 w 41"/>
                    <a:gd name="T51" fmla="*/ 4 h 41"/>
                    <a:gd name="T52" fmla="*/ 23 w 41"/>
                    <a:gd name="T53" fmla="*/ 3 h 41"/>
                    <a:gd name="T54" fmla="*/ 15 w 41"/>
                    <a:gd name="T55" fmla="*/ 8 h 41"/>
                    <a:gd name="T56" fmla="*/ 15 w 41"/>
                    <a:gd name="T57" fmla="*/ 13 h 41"/>
                    <a:gd name="T58" fmla="*/ 22 w 41"/>
                    <a:gd name="T59" fmla="*/ 17 h 41"/>
                    <a:gd name="T60" fmla="*/ 27 w 41"/>
                    <a:gd name="T61" fmla="*/ 18 h 41"/>
                    <a:gd name="T62" fmla="*/ 30 w 41"/>
                    <a:gd name="T63" fmla="*/ 15 h 41"/>
                    <a:gd name="T64" fmla="*/ 32 w 41"/>
                    <a:gd name="T65" fmla="*/ 8 h 41"/>
                    <a:gd name="T66" fmla="*/ 29 w 41"/>
                    <a:gd name="T67" fmla="*/ 5 h 41"/>
                    <a:gd name="T68" fmla="*/ 31 w 41"/>
                    <a:gd name="T69" fmla="*/ 29 h 41"/>
                    <a:gd name="T70" fmla="*/ 26 w 41"/>
                    <a:gd name="T71" fmla="*/ 24 h 41"/>
                    <a:gd name="T72" fmla="*/ 20 w 41"/>
                    <a:gd name="T73" fmla="*/ 21 h 41"/>
                    <a:gd name="T74" fmla="*/ 13 w 41"/>
                    <a:gd name="T75" fmla="*/ 21 h 41"/>
                    <a:gd name="T76" fmla="*/ 9 w 41"/>
                    <a:gd name="T77" fmla="*/ 25 h 41"/>
                    <a:gd name="T78" fmla="*/ 8 w 41"/>
                    <a:gd name="T79" fmla="*/ 28 h 41"/>
                    <a:gd name="T80" fmla="*/ 11 w 41"/>
                    <a:gd name="T81" fmla="*/ 34 h 41"/>
                    <a:gd name="T82" fmla="*/ 21 w 41"/>
                    <a:gd name="T83" fmla="*/ 37 h 41"/>
                    <a:gd name="T84" fmla="*/ 26 w 41"/>
                    <a:gd name="T85" fmla="*/ 37 h 41"/>
                    <a:gd name="T86" fmla="*/ 31 w 41"/>
                    <a:gd name="T87" fmla="*/ 34 h 41"/>
                    <a:gd name="T88" fmla="*/ 31 w 41"/>
                    <a:gd name="T89" fmla="*/ 2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" h="41">
                      <a:moveTo>
                        <a:pt x="8" y="14"/>
                      </a:moveTo>
                      <a:cubicBezTo>
                        <a:pt x="8" y="13"/>
                        <a:pt x="10" y="13"/>
                        <a:pt x="9" y="12"/>
                      </a:cubicBezTo>
                      <a:cubicBezTo>
                        <a:pt x="9" y="11"/>
                        <a:pt x="7" y="12"/>
                        <a:pt x="7" y="11"/>
                      </a:cubicBezTo>
                      <a:cubicBezTo>
                        <a:pt x="5" y="8"/>
                        <a:pt x="8" y="7"/>
                        <a:pt x="8" y="4"/>
                      </a:cubicBezTo>
                      <a:cubicBezTo>
                        <a:pt x="10" y="3"/>
                        <a:pt x="11" y="3"/>
                        <a:pt x="12" y="2"/>
                      </a:cubicBezTo>
                      <a:cubicBezTo>
                        <a:pt x="14" y="2"/>
                        <a:pt x="17" y="2"/>
                        <a:pt x="18" y="1"/>
                      </a:cubicBezTo>
                      <a:cubicBezTo>
                        <a:pt x="26" y="0"/>
                        <a:pt x="32" y="3"/>
                        <a:pt x="37" y="5"/>
                      </a:cubicBezTo>
                      <a:cubicBezTo>
                        <a:pt x="38" y="6"/>
                        <a:pt x="41" y="10"/>
                        <a:pt x="41" y="11"/>
                      </a:cubicBezTo>
                      <a:cubicBezTo>
                        <a:pt x="41" y="13"/>
                        <a:pt x="40" y="15"/>
                        <a:pt x="39" y="16"/>
                      </a:cubicBezTo>
                      <a:cubicBezTo>
                        <a:pt x="39" y="16"/>
                        <a:pt x="38" y="16"/>
                        <a:pt x="37" y="17"/>
                      </a:cubicBezTo>
                      <a:cubicBezTo>
                        <a:pt x="37" y="17"/>
                        <a:pt x="37" y="18"/>
                        <a:pt x="36" y="19"/>
                      </a:cubicBezTo>
                      <a:cubicBezTo>
                        <a:pt x="35" y="20"/>
                        <a:pt x="33" y="20"/>
                        <a:pt x="34" y="23"/>
                      </a:cubicBezTo>
                      <a:cubicBezTo>
                        <a:pt x="34" y="24"/>
                        <a:pt x="35" y="24"/>
                        <a:pt x="36" y="25"/>
                      </a:cubicBezTo>
                      <a:cubicBezTo>
                        <a:pt x="37" y="25"/>
                        <a:pt x="39" y="29"/>
                        <a:pt x="39" y="30"/>
                      </a:cubicBezTo>
                      <a:cubicBezTo>
                        <a:pt x="40" y="35"/>
                        <a:pt x="36" y="37"/>
                        <a:pt x="34" y="39"/>
                      </a:cubicBezTo>
                      <a:cubicBezTo>
                        <a:pt x="32" y="39"/>
                        <a:pt x="31" y="40"/>
                        <a:pt x="29" y="41"/>
                      </a:cubicBezTo>
                      <a:cubicBezTo>
                        <a:pt x="28" y="41"/>
                        <a:pt x="27" y="40"/>
                        <a:pt x="26" y="40"/>
                      </a:cubicBezTo>
                      <a:cubicBezTo>
                        <a:pt x="24" y="40"/>
                        <a:pt x="24" y="41"/>
                        <a:pt x="22" y="41"/>
                      </a:cubicBezTo>
                      <a:cubicBezTo>
                        <a:pt x="19" y="41"/>
                        <a:pt x="17" y="39"/>
                        <a:pt x="14" y="39"/>
                      </a:cubicBezTo>
                      <a:cubicBezTo>
                        <a:pt x="13" y="38"/>
                        <a:pt x="13" y="39"/>
                        <a:pt x="12" y="39"/>
                      </a:cubicBezTo>
                      <a:cubicBezTo>
                        <a:pt x="11" y="39"/>
                        <a:pt x="10" y="37"/>
                        <a:pt x="8" y="36"/>
                      </a:cubicBezTo>
                      <a:cubicBezTo>
                        <a:pt x="6" y="36"/>
                        <a:pt x="6" y="36"/>
                        <a:pt x="4" y="35"/>
                      </a:cubicBezTo>
                      <a:cubicBezTo>
                        <a:pt x="3" y="33"/>
                        <a:pt x="0" y="30"/>
                        <a:pt x="1" y="26"/>
                      </a:cubicBezTo>
                      <a:cubicBezTo>
                        <a:pt x="2" y="21"/>
                        <a:pt x="14" y="20"/>
                        <a:pt x="8" y="14"/>
                      </a:cubicBezTo>
                      <a:close/>
                      <a:moveTo>
                        <a:pt x="29" y="5"/>
                      </a:moveTo>
                      <a:cubicBezTo>
                        <a:pt x="28" y="4"/>
                        <a:pt x="27" y="4"/>
                        <a:pt x="25" y="4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9" y="2"/>
                        <a:pt x="15" y="5"/>
                        <a:pt x="15" y="8"/>
                      </a:cubicBezTo>
                      <a:cubicBezTo>
                        <a:pt x="15" y="10"/>
                        <a:pt x="16" y="11"/>
                        <a:pt x="15" y="13"/>
                      </a:cubicBezTo>
                      <a:cubicBezTo>
                        <a:pt x="17" y="14"/>
                        <a:pt x="19" y="16"/>
                        <a:pt x="22" y="17"/>
                      </a:cubicBezTo>
                      <a:cubicBezTo>
                        <a:pt x="24" y="16"/>
                        <a:pt x="25" y="18"/>
                        <a:pt x="27" y="18"/>
                      </a:cubicBezTo>
                      <a:cubicBezTo>
                        <a:pt x="27" y="18"/>
                        <a:pt x="29" y="16"/>
                        <a:pt x="30" y="15"/>
                      </a:cubicBezTo>
                      <a:cubicBezTo>
                        <a:pt x="32" y="14"/>
                        <a:pt x="33" y="11"/>
                        <a:pt x="32" y="8"/>
                      </a:cubicBezTo>
                      <a:cubicBezTo>
                        <a:pt x="31" y="8"/>
                        <a:pt x="31" y="6"/>
                        <a:pt x="29" y="5"/>
                      </a:cubicBezTo>
                      <a:close/>
                      <a:moveTo>
                        <a:pt x="31" y="29"/>
                      </a:moveTo>
                      <a:cubicBezTo>
                        <a:pt x="29" y="28"/>
                        <a:pt x="28" y="25"/>
                        <a:pt x="26" y="24"/>
                      </a:cubicBezTo>
                      <a:cubicBezTo>
                        <a:pt x="23" y="23"/>
                        <a:pt x="22" y="22"/>
                        <a:pt x="20" y="21"/>
                      </a:cubicBezTo>
                      <a:cubicBezTo>
                        <a:pt x="18" y="22"/>
                        <a:pt x="15" y="22"/>
                        <a:pt x="13" y="21"/>
                      </a:cubicBezTo>
                      <a:cubicBezTo>
                        <a:pt x="12" y="23"/>
                        <a:pt x="11" y="24"/>
                        <a:pt x="9" y="25"/>
                      </a:cubicBezTo>
                      <a:cubicBezTo>
                        <a:pt x="10" y="27"/>
                        <a:pt x="9" y="27"/>
                        <a:pt x="8" y="28"/>
                      </a:cubicBezTo>
                      <a:cubicBezTo>
                        <a:pt x="9" y="30"/>
                        <a:pt x="10" y="32"/>
                        <a:pt x="11" y="34"/>
                      </a:cubicBezTo>
                      <a:cubicBezTo>
                        <a:pt x="13" y="35"/>
                        <a:pt x="17" y="37"/>
                        <a:pt x="21" y="37"/>
                      </a:cubicBezTo>
                      <a:cubicBezTo>
                        <a:pt x="23" y="37"/>
                        <a:pt x="25" y="37"/>
                        <a:pt x="26" y="37"/>
                      </a:cubicBezTo>
                      <a:cubicBezTo>
                        <a:pt x="28" y="36"/>
                        <a:pt x="30" y="35"/>
                        <a:pt x="31" y="34"/>
                      </a:cubicBezTo>
                      <a:cubicBezTo>
                        <a:pt x="31" y="32"/>
                        <a:pt x="31" y="31"/>
                        <a:pt x="3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Freeform 29">
                  <a:extLst>
                    <a:ext uri="{FF2B5EF4-FFF2-40B4-BE49-F238E27FC236}">
                      <a16:creationId xmlns:a16="http://schemas.microsoft.com/office/drawing/2014/main" id="{B4815695-B64F-4EC5-8BEA-5062AEC94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" y="2250"/>
                  <a:ext cx="141" cy="97"/>
                </a:xfrm>
                <a:custGeom>
                  <a:avLst/>
                  <a:gdLst>
                    <a:gd name="T0" fmla="*/ 68 w 68"/>
                    <a:gd name="T1" fmla="*/ 4 h 47"/>
                    <a:gd name="T2" fmla="*/ 58 w 68"/>
                    <a:gd name="T3" fmla="*/ 18 h 47"/>
                    <a:gd name="T4" fmla="*/ 47 w 68"/>
                    <a:gd name="T5" fmla="*/ 27 h 47"/>
                    <a:gd name="T6" fmla="*/ 39 w 68"/>
                    <a:gd name="T7" fmla="*/ 36 h 47"/>
                    <a:gd name="T8" fmla="*/ 37 w 68"/>
                    <a:gd name="T9" fmla="*/ 38 h 47"/>
                    <a:gd name="T10" fmla="*/ 31 w 68"/>
                    <a:gd name="T11" fmla="*/ 43 h 47"/>
                    <a:gd name="T12" fmla="*/ 25 w 68"/>
                    <a:gd name="T13" fmla="*/ 46 h 47"/>
                    <a:gd name="T14" fmla="*/ 17 w 68"/>
                    <a:gd name="T15" fmla="*/ 46 h 47"/>
                    <a:gd name="T16" fmla="*/ 14 w 68"/>
                    <a:gd name="T17" fmla="*/ 46 h 47"/>
                    <a:gd name="T18" fmla="*/ 7 w 68"/>
                    <a:gd name="T19" fmla="*/ 41 h 47"/>
                    <a:gd name="T20" fmla="*/ 1 w 68"/>
                    <a:gd name="T21" fmla="*/ 28 h 47"/>
                    <a:gd name="T22" fmla="*/ 6 w 68"/>
                    <a:gd name="T23" fmla="*/ 21 h 47"/>
                    <a:gd name="T24" fmla="*/ 10 w 68"/>
                    <a:gd name="T25" fmla="*/ 24 h 47"/>
                    <a:gd name="T26" fmla="*/ 13 w 68"/>
                    <a:gd name="T27" fmla="*/ 34 h 47"/>
                    <a:gd name="T28" fmla="*/ 26 w 68"/>
                    <a:gd name="T29" fmla="*/ 35 h 47"/>
                    <a:gd name="T30" fmla="*/ 31 w 68"/>
                    <a:gd name="T31" fmla="*/ 30 h 47"/>
                    <a:gd name="T32" fmla="*/ 34 w 68"/>
                    <a:gd name="T33" fmla="*/ 27 h 47"/>
                    <a:gd name="T34" fmla="*/ 42 w 68"/>
                    <a:gd name="T35" fmla="*/ 21 h 47"/>
                    <a:gd name="T36" fmla="*/ 47 w 68"/>
                    <a:gd name="T37" fmla="*/ 15 h 47"/>
                    <a:gd name="T38" fmla="*/ 49 w 68"/>
                    <a:gd name="T39" fmla="*/ 15 h 47"/>
                    <a:gd name="T40" fmla="*/ 49 w 68"/>
                    <a:gd name="T41" fmla="*/ 13 h 47"/>
                    <a:gd name="T42" fmla="*/ 53 w 68"/>
                    <a:gd name="T43" fmla="*/ 8 h 47"/>
                    <a:gd name="T44" fmla="*/ 59 w 68"/>
                    <a:gd name="T45" fmla="*/ 3 h 47"/>
                    <a:gd name="T46" fmla="*/ 63 w 68"/>
                    <a:gd name="T47" fmla="*/ 1 h 47"/>
                    <a:gd name="T48" fmla="*/ 68 w 68"/>
                    <a:gd name="T4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8" h="47">
                      <a:moveTo>
                        <a:pt x="68" y="4"/>
                      </a:moveTo>
                      <a:cubicBezTo>
                        <a:pt x="66" y="10"/>
                        <a:pt x="61" y="13"/>
                        <a:pt x="58" y="18"/>
                      </a:cubicBezTo>
                      <a:cubicBezTo>
                        <a:pt x="53" y="19"/>
                        <a:pt x="53" y="26"/>
                        <a:pt x="47" y="27"/>
                      </a:cubicBezTo>
                      <a:cubicBezTo>
                        <a:pt x="45" y="30"/>
                        <a:pt x="43" y="34"/>
                        <a:pt x="39" y="36"/>
                      </a:cubicBezTo>
                      <a:cubicBezTo>
                        <a:pt x="39" y="36"/>
                        <a:pt x="38" y="37"/>
                        <a:pt x="37" y="38"/>
                      </a:cubicBezTo>
                      <a:cubicBezTo>
                        <a:pt x="35" y="39"/>
                        <a:pt x="33" y="41"/>
                        <a:pt x="31" y="43"/>
                      </a:cubicBezTo>
                      <a:cubicBezTo>
                        <a:pt x="30" y="44"/>
                        <a:pt x="26" y="45"/>
                        <a:pt x="25" y="46"/>
                      </a:cubicBezTo>
                      <a:cubicBezTo>
                        <a:pt x="22" y="47"/>
                        <a:pt x="20" y="46"/>
                        <a:pt x="17" y="46"/>
                      </a:cubicBezTo>
                      <a:cubicBezTo>
                        <a:pt x="16" y="46"/>
                        <a:pt x="15" y="45"/>
                        <a:pt x="14" y="46"/>
                      </a:cubicBezTo>
                      <a:cubicBezTo>
                        <a:pt x="11" y="44"/>
                        <a:pt x="9" y="43"/>
                        <a:pt x="7" y="41"/>
                      </a:cubicBezTo>
                      <a:cubicBezTo>
                        <a:pt x="6" y="39"/>
                        <a:pt x="0" y="33"/>
                        <a:pt x="1" y="28"/>
                      </a:cubicBezTo>
                      <a:cubicBezTo>
                        <a:pt x="1" y="26"/>
                        <a:pt x="3" y="21"/>
                        <a:pt x="6" y="21"/>
                      </a:cubicBezTo>
                      <a:cubicBezTo>
                        <a:pt x="8" y="21"/>
                        <a:pt x="8" y="24"/>
                        <a:pt x="10" y="24"/>
                      </a:cubicBezTo>
                      <a:cubicBezTo>
                        <a:pt x="11" y="28"/>
                        <a:pt x="12" y="31"/>
                        <a:pt x="13" y="34"/>
                      </a:cubicBezTo>
                      <a:cubicBezTo>
                        <a:pt x="16" y="38"/>
                        <a:pt x="22" y="37"/>
                        <a:pt x="26" y="35"/>
                      </a:cubicBezTo>
                      <a:cubicBezTo>
                        <a:pt x="28" y="34"/>
                        <a:pt x="29" y="32"/>
                        <a:pt x="31" y="30"/>
                      </a:cubicBezTo>
                      <a:cubicBezTo>
                        <a:pt x="32" y="29"/>
                        <a:pt x="33" y="28"/>
                        <a:pt x="34" y="27"/>
                      </a:cubicBezTo>
                      <a:cubicBezTo>
                        <a:pt x="37" y="25"/>
                        <a:pt x="38" y="22"/>
                        <a:pt x="42" y="21"/>
                      </a:cubicBezTo>
                      <a:cubicBezTo>
                        <a:pt x="43" y="19"/>
                        <a:pt x="44" y="16"/>
                        <a:pt x="47" y="15"/>
                      </a:cubicBezTo>
                      <a:cubicBezTo>
                        <a:pt x="48" y="14"/>
                        <a:pt x="48" y="15"/>
                        <a:pt x="49" y="15"/>
                      </a:cubicBezTo>
                      <a:cubicBezTo>
                        <a:pt x="49" y="14"/>
                        <a:pt x="48" y="13"/>
                        <a:pt x="49" y="13"/>
                      </a:cubicBezTo>
                      <a:cubicBezTo>
                        <a:pt x="51" y="12"/>
                        <a:pt x="52" y="10"/>
                        <a:pt x="53" y="8"/>
                      </a:cubicBezTo>
                      <a:cubicBezTo>
                        <a:pt x="56" y="8"/>
                        <a:pt x="56" y="5"/>
                        <a:pt x="59" y="3"/>
                      </a:cubicBezTo>
                      <a:cubicBezTo>
                        <a:pt x="60" y="2"/>
                        <a:pt x="62" y="2"/>
                        <a:pt x="63" y="1"/>
                      </a:cubicBezTo>
                      <a:cubicBezTo>
                        <a:pt x="64" y="0"/>
                        <a:pt x="67" y="3"/>
                        <a:pt x="68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Freeform 30">
                  <a:extLst>
                    <a:ext uri="{FF2B5EF4-FFF2-40B4-BE49-F238E27FC236}">
                      <a16:creationId xmlns:a16="http://schemas.microsoft.com/office/drawing/2014/main" id="{E49E4AD4-0058-449A-98AC-82A6B265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270"/>
                  <a:ext cx="102" cy="113"/>
                </a:xfrm>
                <a:custGeom>
                  <a:avLst/>
                  <a:gdLst>
                    <a:gd name="T0" fmla="*/ 5 w 49"/>
                    <a:gd name="T1" fmla="*/ 54 h 54"/>
                    <a:gd name="T2" fmla="*/ 0 w 49"/>
                    <a:gd name="T3" fmla="*/ 49 h 54"/>
                    <a:gd name="T4" fmla="*/ 3 w 49"/>
                    <a:gd name="T5" fmla="*/ 47 h 54"/>
                    <a:gd name="T6" fmla="*/ 3 w 49"/>
                    <a:gd name="T7" fmla="*/ 45 h 54"/>
                    <a:gd name="T8" fmla="*/ 13 w 49"/>
                    <a:gd name="T9" fmla="*/ 33 h 54"/>
                    <a:gd name="T10" fmla="*/ 15 w 49"/>
                    <a:gd name="T11" fmla="*/ 33 h 54"/>
                    <a:gd name="T12" fmla="*/ 17 w 49"/>
                    <a:gd name="T13" fmla="*/ 28 h 54"/>
                    <a:gd name="T14" fmla="*/ 25 w 49"/>
                    <a:gd name="T15" fmla="*/ 19 h 54"/>
                    <a:gd name="T16" fmla="*/ 31 w 49"/>
                    <a:gd name="T17" fmla="*/ 13 h 54"/>
                    <a:gd name="T18" fmla="*/ 32 w 49"/>
                    <a:gd name="T19" fmla="*/ 11 h 54"/>
                    <a:gd name="T20" fmla="*/ 36 w 49"/>
                    <a:gd name="T21" fmla="*/ 5 h 54"/>
                    <a:gd name="T22" fmla="*/ 38 w 49"/>
                    <a:gd name="T23" fmla="*/ 5 h 54"/>
                    <a:gd name="T24" fmla="*/ 40 w 49"/>
                    <a:gd name="T25" fmla="*/ 3 h 54"/>
                    <a:gd name="T26" fmla="*/ 41 w 49"/>
                    <a:gd name="T27" fmla="*/ 2 h 54"/>
                    <a:gd name="T28" fmla="*/ 47 w 49"/>
                    <a:gd name="T29" fmla="*/ 8 h 54"/>
                    <a:gd name="T30" fmla="*/ 44 w 49"/>
                    <a:gd name="T31" fmla="*/ 9 h 54"/>
                    <a:gd name="T32" fmla="*/ 42 w 49"/>
                    <a:gd name="T33" fmla="*/ 14 h 54"/>
                    <a:gd name="T34" fmla="*/ 37 w 49"/>
                    <a:gd name="T35" fmla="*/ 21 h 54"/>
                    <a:gd name="T36" fmla="*/ 30 w 49"/>
                    <a:gd name="T37" fmla="*/ 29 h 54"/>
                    <a:gd name="T38" fmla="*/ 29 w 49"/>
                    <a:gd name="T39" fmla="*/ 29 h 54"/>
                    <a:gd name="T40" fmla="*/ 23 w 49"/>
                    <a:gd name="T41" fmla="*/ 39 h 54"/>
                    <a:gd name="T42" fmla="*/ 18 w 49"/>
                    <a:gd name="T43" fmla="*/ 43 h 54"/>
                    <a:gd name="T44" fmla="*/ 13 w 49"/>
                    <a:gd name="T45" fmla="*/ 48 h 54"/>
                    <a:gd name="T46" fmla="*/ 5 w 49"/>
                    <a:gd name="T4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9" h="54">
                      <a:moveTo>
                        <a:pt x="5" y="54"/>
                      </a:moveTo>
                      <a:cubicBezTo>
                        <a:pt x="4" y="52"/>
                        <a:pt x="1" y="52"/>
                        <a:pt x="0" y="49"/>
                      </a:cubicBezTo>
                      <a:cubicBezTo>
                        <a:pt x="1" y="48"/>
                        <a:pt x="2" y="47"/>
                        <a:pt x="3" y="47"/>
                      </a:cubicBezTo>
                      <a:cubicBezTo>
                        <a:pt x="3" y="46"/>
                        <a:pt x="3" y="46"/>
                        <a:pt x="3" y="45"/>
                      </a:cubicBezTo>
                      <a:cubicBezTo>
                        <a:pt x="7" y="41"/>
                        <a:pt x="10" y="38"/>
                        <a:pt x="13" y="33"/>
                      </a:cubicBezTo>
                      <a:cubicBezTo>
                        <a:pt x="13" y="33"/>
                        <a:pt x="14" y="33"/>
                        <a:pt x="15" y="33"/>
                      </a:cubicBezTo>
                      <a:cubicBezTo>
                        <a:pt x="16" y="32"/>
                        <a:pt x="17" y="31"/>
                        <a:pt x="17" y="28"/>
                      </a:cubicBezTo>
                      <a:cubicBezTo>
                        <a:pt x="20" y="26"/>
                        <a:pt x="22" y="22"/>
                        <a:pt x="25" y="19"/>
                      </a:cubicBezTo>
                      <a:cubicBezTo>
                        <a:pt x="27" y="17"/>
                        <a:pt x="29" y="15"/>
                        <a:pt x="31" y="13"/>
                      </a:cubicBezTo>
                      <a:cubicBezTo>
                        <a:pt x="31" y="12"/>
                        <a:pt x="31" y="11"/>
                        <a:pt x="32" y="11"/>
                      </a:cubicBezTo>
                      <a:cubicBezTo>
                        <a:pt x="33" y="9"/>
                        <a:pt x="35" y="7"/>
                        <a:pt x="36" y="5"/>
                      </a:cubicBezTo>
                      <a:cubicBezTo>
                        <a:pt x="37" y="5"/>
                        <a:pt x="37" y="5"/>
                        <a:pt x="38" y="5"/>
                      </a:cubicBezTo>
                      <a:cubicBezTo>
                        <a:pt x="38" y="3"/>
                        <a:pt x="39" y="4"/>
                        <a:pt x="40" y="3"/>
                      </a:cubicBezTo>
                      <a:cubicBezTo>
                        <a:pt x="40" y="2"/>
                        <a:pt x="41" y="2"/>
                        <a:pt x="41" y="2"/>
                      </a:cubicBezTo>
                      <a:cubicBezTo>
                        <a:pt x="44" y="0"/>
                        <a:pt x="49" y="4"/>
                        <a:pt x="47" y="8"/>
                      </a:cubicBezTo>
                      <a:cubicBezTo>
                        <a:pt x="46" y="9"/>
                        <a:pt x="45" y="9"/>
                        <a:pt x="44" y="9"/>
                      </a:cubicBezTo>
                      <a:cubicBezTo>
                        <a:pt x="44" y="11"/>
                        <a:pt x="43" y="12"/>
                        <a:pt x="42" y="14"/>
                      </a:cubicBezTo>
                      <a:cubicBezTo>
                        <a:pt x="40" y="16"/>
                        <a:pt x="38" y="18"/>
                        <a:pt x="37" y="21"/>
                      </a:cubicBezTo>
                      <a:cubicBezTo>
                        <a:pt x="34" y="24"/>
                        <a:pt x="32" y="26"/>
                        <a:pt x="30" y="29"/>
                      </a:cubicBezTo>
                      <a:cubicBezTo>
                        <a:pt x="30" y="29"/>
                        <a:pt x="29" y="29"/>
                        <a:pt x="29" y="29"/>
                      </a:cubicBezTo>
                      <a:cubicBezTo>
                        <a:pt x="29" y="34"/>
                        <a:pt x="23" y="34"/>
                        <a:pt x="23" y="39"/>
                      </a:cubicBezTo>
                      <a:cubicBezTo>
                        <a:pt x="21" y="40"/>
                        <a:pt x="20" y="42"/>
                        <a:pt x="18" y="43"/>
                      </a:cubicBezTo>
                      <a:cubicBezTo>
                        <a:pt x="17" y="45"/>
                        <a:pt x="16" y="47"/>
                        <a:pt x="13" y="48"/>
                      </a:cubicBezTo>
                      <a:cubicBezTo>
                        <a:pt x="11" y="51"/>
                        <a:pt x="10" y="54"/>
                        <a:pt x="5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Freeform 31">
                  <a:extLst>
                    <a:ext uri="{FF2B5EF4-FFF2-40B4-BE49-F238E27FC236}">
                      <a16:creationId xmlns:a16="http://schemas.microsoft.com/office/drawing/2014/main" id="{E8D0208A-AA85-4B79-BBB5-D75E955E9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0" y="2283"/>
                  <a:ext cx="127" cy="146"/>
                </a:xfrm>
                <a:custGeom>
                  <a:avLst/>
                  <a:gdLst>
                    <a:gd name="T0" fmla="*/ 29 w 61"/>
                    <a:gd name="T1" fmla="*/ 1 h 70"/>
                    <a:gd name="T2" fmla="*/ 29 w 61"/>
                    <a:gd name="T3" fmla="*/ 5 h 70"/>
                    <a:gd name="T4" fmla="*/ 16 w 61"/>
                    <a:gd name="T5" fmla="*/ 12 h 70"/>
                    <a:gd name="T6" fmla="*/ 13 w 61"/>
                    <a:gd name="T7" fmla="*/ 22 h 70"/>
                    <a:gd name="T8" fmla="*/ 20 w 61"/>
                    <a:gd name="T9" fmla="*/ 32 h 70"/>
                    <a:gd name="T10" fmla="*/ 30 w 61"/>
                    <a:gd name="T11" fmla="*/ 29 h 70"/>
                    <a:gd name="T12" fmla="*/ 40 w 61"/>
                    <a:gd name="T13" fmla="*/ 29 h 70"/>
                    <a:gd name="T14" fmla="*/ 39 w 61"/>
                    <a:gd name="T15" fmla="*/ 33 h 70"/>
                    <a:gd name="T16" fmla="*/ 30 w 61"/>
                    <a:gd name="T17" fmla="*/ 37 h 70"/>
                    <a:gd name="T18" fmla="*/ 27 w 61"/>
                    <a:gd name="T19" fmla="*/ 45 h 70"/>
                    <a:gd name="T20" fmla="*/ 28 w 61"/>
                    <a:gd name="T21" fmla="*/ 48 h 70"/>
                    <a:gd name="T22" fmla="*/ 30 w 61"/>
                    <a:gd name="T23" fmla="*/ 50 h 70"/>
                    <a:gd name="T24" fmla="*/ 30 w 61"/>
                    <a:gd name="T25" fmla="*/ 51 h 70"/>
                    <a:gd name="T26" fmla="*/ 32 w 61"/>
                    <a:gd name="T27" fmla="*/ 53 h 70"/>
                    <a:gd name="T28" fmla="*/ 35 w 61"/>
                    <a:gd name="T29" fmla="*/ 58 h 70"/>
                    <a:gd name="T30" fmla="*/ 43 w 61"/>
                    <a:gd name="T31" fmla="*/ 57 h 70"/>
                    <a:gd name="T32" fmla="*/ 46 w 61"/>
                    <a:gd name="T33" fmla="*/ 55 h 70"/>
                    <a:gd name="T34" fmla="*/ 49 w 61"/>
                    <a:gd name="T35" fmla="*/ 53 h 70"/>
                    <a:gd name="T36" fmla="*/ 53 w 61"/>
                    <a:gd name="T37" fmla="*/ 52 h 70"/>
                    <a:gd name="T38" fmla="*/ 59 w 61"/>
                    <a:gd name="T39" fmla="*/ 50 h 70"/>
                    <a:gd name="T40" fmla="*/ 60 w 61"/>
                    <a:gd name="T41" fmla="*/ 55 h 70"/>
                    <a:gd name="T42" fmla="*/ 59 w 61"/>
                    <a:gd name="T43" fmla="*/ 55 h 70"/>
                    <a:gd name="T44" fmla="*/ 55 w 61"/>
                    <a:gd name="T45" fmla="*/ 59 h 70"/>
                    <a:gd name="T46" fmla="*/ 51 w 61"/>
                    <a:gd name="T47" fmla="*/ 61 h 70"/>
                    <a:gd name="T48" fmla="*/ 47 w 61"/>
                    <a:gd name="T49" fmla="*/ 64 h 70"/>
                    <a:gd name="T50" fmla="*/ 38 w 61"/>
                    <a:gd name="T51" fmla="*/ 68 h 70"/>
                    <a:gd name="T52" fmla="*/ 34 w 61"/>
                    <a:gd name="T53" fmla="*/ 70 h 70"/>
                    <a:gd name="T54" fmla="*/ 30 w 61"/>
                    <a:gd name="T55" fmla="*/ 68 h 70"/>
                    <a:gd name="T56" fmla="*/ 24 w 61"/>
                    <a:gd name="T57" fmla="*/ 56 h 70"/>
                    <a:gd name="T58" fmla="*/ 22 w 61"/>
                    <a:gd name="T59" fmla="*/ 55 h 70"/>
                    <a:gd name="T60" fmla="*/ 22 w 61"/>
                    <a:gd name="T61" fmla="*/ 53 h 70"/>
                    <a:gd name="T62" fmla="*/ 19 w 61"/>
                    <a:gd name="T63" fmla="*/ 50 h 70"/>
                    <a:gd name="T64" fmla="*/ 19 w 61"/>
                    <a:gd name="T65" fmla="*/ 48 h 70"/>
                    <a:gd name="T66" fmla="*/ 11 w 61"/>
                    <a:gd name="T67" fmla="*/ 36 h 70"/>
                    <a:gd name="T68" fmla="*/ 9 w 61"/>
                    <a:gd name="T69" fmla="*/ 32 h 70"/>
                    <a:gd name="T70" fmla="*/ 6 w 61"/>
                    <a:gd name="T71" fmla="*/ 28 h 70"/>
                    <a:gd name="T72" fmla="*/ 5 w 61"/>
                    <a:gd name="T73" fmla="*/ 25 h 70"/>
                    <a:gd name="T74" fmla="*/ 3 w 61"/>
                    <a:gd name="T75" fmla="*/ 21 h 70"/>
                    <a:gd name="T76" fmla="*/ 1 w 61"/>
                    <a:gd name="T77" fmla="*/ 18 h 70"/>
                    <a:gd name="T78" fmla="*/ 6 w 61"/>
                    <a:gd name="T79" fmla="*/ 13 h 70"/>
                    <a:gd name="T80" fmla="*/ 9 w 61"/>
                    <a:gd name="T81" fmla="*/ 11 h 70"/>
                    <a:gd name="T82" fmla="*/ 10 w 61"/>
                    <a:gd name="T83" fmla="*/ 9 h 70"/>
                    <a:gd name="T84" fmla="*/ 24 w 61"/>
                    <a:gd name="T85" fmla="*/ 0 h 70"/>
                    <a:gd name="T86" fmla="*/ 25 w 61"/>
                    <a:gd name="T87" fmla="*/ 0 h 70"/>
                    <a:gd name="T88" fmla="*/ 29 w 61"/>
                    <a:gd name="T89" fmla="*/ 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1" h="70">
                      <a:moveTo>
                        <a:pt x="29" y="1"/>
                      </a:moveTo>
                      <a:cubicBezTo>
                        <a:pt x="30" y="3"/>
                        <a:pt x="29" y="4"/>
                        <a:pt x="29" y="5"/>
                      </a:cubicBezTo>
                      <a:cubicBezTo>
                        <a:pt x="24" y="7"/>
                        <a:pt x="21" y="11"/>
                        <a:pt x="16" y="12"/>
                      </a:cubicBezTo>
                      <a:cubicBezTo>
                        <a:pt x="13" y="14"/>
                        <a:pt x="10" y="19"/>
                        <a:pt x="13" y="22"/>
                      </a:cubicBezTo>
                      <a:cubicBezTo>
                        <a:pt x="14" y="27"/>
                        <a:pt x="18" y="29"/>
                        <a:pt x="20" y="32"/>
                      </a:cubicBezTo>
                      <a:cubicBezTo>
                        <a:pt x="25" y="34"/>
                        <a:pt x="27" y="31"/>
                        <a:pt x="30" y="29"/>
                      </a:cubicBezTo>
                      <a:cubicBezTo>
                        <a:pt x="33" y="28"/>
                        <a:pt x="38" y="26"/>
                        <a:pt x="40" y="29"/>
                      </a:cubicBezTo>
                      <a:cubicBezTo>
                        <a:pt x="39" y="30"/>
                        <a:pt x="39" y="31"/>
                        <a:pt x="39" y="33"/>
                      </a:cubicBezTo>
                      <a:cubicBezTo>
                        <a:pt x="35" y="34"/>
                        <a:pt x="34" y="36"/>
                        <a:pt x="30" y="37"/>
                      </a:cubicBezTo>
                      <a:cubicBezTo>
                        <a:pt x="28" y="39"/>
                        <a:pt x="27" y="42"/>
                        <a:pt x="27" y="45"/>
                      </a:cubicBezTo>
                      <a:cubicBezTo>
                        <a:pt x="28" y="45"/>
                        <a:pt x="28" y="47"/>
                        <a:pt x="28" y="48"/>
                      </a:cubicBezTo>
                      <a:cubicBezTo>
                        <a:pt x="29" y="49"/>
                        <a:pt x="30" y="49"/>
                        <a:pt x="30" y="50"/>
                      </a:cubicBezTo>
                      <a:cubicBezTo>
                        <a:pt x="30" y="50"/>
                        <a:pt x="30" y="51"/>
                        <a:pt x="30" y="51"/>
                      </a:cubicBezTo>
                      <a:cubicBezTo>
                        <a:pt x="31" y="52"/>
                        <a:pt x="32" y="52"/>
                        <a:pt x="32" y="53"/>
                      </a:cubicBezTo>
                      <a:cubicBezTo>
                        <a:pt x="33" y="54"/>
                        <a:pt x="34" y="56"/>
                        <a:pt x="35" y="58"/>
                      </a:cubicBezTo>
                      <a:cubicBezTo>
                        <a:pt x="37" y="59"/>
                        <a:pt x="41" y="58"/>
                        <a:pt x="43" y="57"/>
                      </a:cubicBezTo>
                      <a:cubicBezTo>
                        <a:pt x="43" y="56"/>
                        <a:pt x="44" y="56"/>
                        <a:pt x="46" y="55"/>
                      </a:cubicBezTo>
                      <a:cubicBezTo>
                        <a:pt x="47" y="55"/>
                        <a:pt x="48" y="53"/>
                        <a:pt x="49" y="53"/>
                      </a:cubicBezTo>
                      <a:cubicBezTo>
                        <a:pt x="50" y="52"/>
                        <a:pt x="52" y="52"/>
                        <a:pt x="53" y="52"/>
                      </a:cubicBezTo>
                      <a:cubicBezTo>
                        <a:pt x="55" y="51"/>
                        <a:pt x="56" y="50"/>
                        <a:pt x="59" y="50"/>
                      </a:cubicBezTo>
                      <a:cubicBezTo>
                        <a:pt x="60" y="51"/>
                        <a:pt x="61" y="52"/>
                        <a:pt x="60" y="55"/>
                      </a:cubicBezTo>
                      <a:cubicBezTo>
                        <a:pt x="60" y="55"/>
                        <a:pt x="59" y="55"/>
                        <a:pt x="59" y="55"/>
                      </a:cubicBezTo>
                      <a:cubicBezTo>
                        <a:pt x="57" y="56"/>
                        <a:pt x="56" y="58"/>
                        <a:pt x="55" y="59"/>
                      </a:cubicBezTo>
                      <a:cubicBezTo>
                        <a:pt x="54" y="60"/>
                        <a:pt x="52" y="60"/>
                        <a:pt x="51" y="61"/>
                      </a:cubicBezTo>
                      <a:cubicBezTo>
                        <a:pt x="50" y="62"/>
                        <a:pt x="48" y="63"/>
                        <a:pt x="47" y="64"/>
                      </a:cubicBezTo>
                      <a:cubicBezTo>
                        <a:pt x="45" y="65"/>
                        <a:pt x="41" y="66"/>
                        <a:pt x="38" y="68"/>
                      </a:cubicBezTo>
                      <a:cubicBezTo>
                        <a:pt x="37" y="69"/>
                        <a:pt x="35" y="70"/>
                        <a:pt x="34" y="70"/>
                      </a:cubicBezTo>
                      <a:cubicBezTo>
                        <a:pt x="32" y="70"/>
                        <a:pt x="32" y="68"/>
                        <a:pt x="30" y="68"/>
                      </a:cubicBezTo>
                      <a:cubicBezTo>
                        <a:pt x="29" y="63"/>
                        <a:pt x="25" y="61"/>
                        <a:pt x="24" y="56"/>
                      </a:cubicBezTo>
                      <a:cubicBezTo>
                        <a:pt x="24" y="55"/>
                        <a:pt x="22" y="55"/>
                        <a:pt x="22" y="55"/>
                      </a:cubicBezTo>
                      <a:cubicBezTo>
                        <a:pt x="22" y="54"/>
                        <a:pt x="22" y="53"/>
                        <a:pt x="22" y="53"/>
                      </a:cubicBezTo>
                      <a:cubicBezTo>
                        <a:pt x="21" y="52"/>
                        <a:pt x="20" y="51"/>
                        <a:pt x="19" y="50"/>
                      </a:cubicBezTo>
                      <a:cubicBezTo>
                        <a:pt x="19" y="49"/>
                        <a:pt x="19" y="49"/>
                        <a:pt x="19" y="48"/>
                      </a:cubicBezTo>
                      <a:cubicBezTo>
                        <a:pt x="16" y="45"/>
                        <a:pt x="14" y="40"/>
                        <a:pt x="11" y="36"/>
                      </a:cubicBezTo>
                      <a:cubicBezTo>
                        <a:pt x="11" y="35"/>
                        <a:pt x="9" y="34"/>
                        <a:pt x="9" y="32"/>
                      </a:cubicBezTo>
                      <a:cubicBezTo>
                        <a:pt x="8" y="31"/>
                        <a:pt x="7" y="29"/>
                        <a:pt x="6" y="28"/>
                      </a:cubicBezTo>
                      <a:cubicBezTo>
                        <a:pt x="6" y="27"/>
                        <a:pt x="5" y="26"/>
                        <a:pt x="5" y="25"/>
                      </a:cubicBezTo>
                      <a:cubicBezTo>
                        <a:pt x="4" y="24"/>
                        <a:pt x="3" y="23"/>
                        <a:pt x="3" y="21"/>
                      </a:cubicBezTo>
                      <a:cubicBezTo>
                        <a:pt x="2" y="20"/>
                        <a:pt x="0" y="19"/>
                        <a:pt x="1" y="18"/>
                      </a:cubicBezTo>
                      <a:cubicBezTo>
                        <a:pt x="1" y="15"/>
                        <a:pt x="4" y="14"/>
                        <a:pt x="6" y="13"/>
                      </a:cubicBezTo>
                      <a:cubicBezTo>
                        <a:pt x="7" y="12"/>
                        <a:pt x="7" y="11"/>
                        <a:pt x="9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4" y="7"/>
                        <a:pt x="20" y="2"/>
                        <a:pt x="24" y="0"/>
                      </a:cubicBezTo>
                      <a:cubicBezTo>
                        <a:pt x="24" y="0"/>
                        <a:pt x="25" y="0"/>
                        <a:pt x="25" y="0"/>
                      </a:cubicBezTo>
                      <a:cubicBezTo>
                        <a:pt x="27" y="0"/>
                        <a:pt x="28" y="1"/>
                        <a:pt x="2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2">
                  <a:extLst>
                    <a:ext uri="{FF2B5EF4-FFF2-40B4-BE49-F238E27FC236}">
                      <a16:creationId xmlns:a16="http://schemas.microsoft.com/office/drawing/2014/main" id="{5684169B-6FD5-4743-9634-423878EEAB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33" y="2300"/>
                  <a:ext cx="117" cy="141"/>
                </a:xfrm>
                <a:custGeom>
                  <a:avLst/>
                  <a:gdLst>
                    <a:gd name="T0" fmla="*/ 28 w 56"/>
                    <a:gd name="T1" fmla="*/ 49 h 68"/>
                    <a:gd name="T2" fmla="*/ 29 w 56"/>
                    <a:gd name="T3" fmla="*/ 46 h 68"/>
                    <a:gd name="T4" fmla="*/ 20 w 56"/>
                    <a:gd name="T5" fmla="*/ 41 h 68"/>
                    <a:gd name="T6" fmla="*/ 17 w 56"/>
                    <a:gd name="T7" fmla="*/ 42 h 68"/>
                    <a:gd name="T8" fmla="*/ 9 w 56"/>
                    <a:gd name="T9" fmla="*/ 50 h 68"/>
                    <a:gd name="T10" fmla="*/ 0 w 56"/>
                    <a:gd name="T11" fmla="*/ 48 h 68"/>
                    <a:gd name="T12" fmla="*/ 3 w 56"/>
                    <a:gd name="T13" fmla="*/ 43 h 68"/>
                    <a:gd name="T14" fmla="*/ 8 w 56"/>
                    <a:gd name="T15" fmla="*/ 38 h 68"/>
                    <a:gd name="T16" fmla="*/ 8 w 56"/>
                    <a:gd name="T17" fmla="*/ 37 h 68"/>
                    <a:gd name="T18" fmla="*/ 15 w 56"/>
                    <a:gd name="T19" fmla="*/ 30 h 68"/>
                    <a:gd name="T20" fmla="*/ 21 w 56"/>
                    <a:gd name="T21" fmla="*/ 26 h 68"/>
                    <a:gd name="T22" fmla="*/ 20 w 56"/>
                    <a:gd name="T23" fmla="*/ 24 h 68"/>
                    <a:gd name="T24" fmla="*/ 29 w 56"/>
                    <a:gd name="T25" fmla="*/ 15 h 68"/>
                    <a:gd name="T26" fmla="*/ 31 w 56"/>
                    <a:gd name="T27" fmla="*/ 14 h 68"/>
                    <a:gd name="T28" fmla="*/ 41 w 56"/>
                    <a:gd name="T29" fmla="*/ 3 h 68"/>
                    <a:gd name="T30" fmla="*/ 44 w 56"/>
                    <a:gd name="T31" fmla="*/ 1 h 68"/>
                    <a:gd name="T32" fmla="*/ 50 w 56"/>
                    <a:gd name="T33" fmla="*/ 1 h 68"/>
                    <a:gd name="T34" fmla="*/ 55 w 56"/>
                    <a:gd name="T35" fmla="*/ 5 h 68"/>
                    <a:gd name="T36" fmla="*/ 55 w 56"/>
                    <a:gd name="T37" fmla="*/ 12 h 68"/>
                    <a:gd name="T38" fmla="*/ 53 w 56"/>
                    <a:gd name="T39" fmla="*/ 14 h 68"/>
                    <a:gd name="T40" fmla="*/ 45 w 56"/>
                    <a:gd name="T41" fmla="*/ 36 h 68"/>
                    <a:gd name="T42" fmla="*/ 42 w 56"/>
                    <a:gd name="T43" fmla="*/ 42 h 68"/>
                    <a:gd name="T44" fmla="*/ 41 w 56"/>
                    <a:gd name="T45" fmla="*/ 48 h 68"/>
                    <a:gd name="T46" fmla="*/ 39 w 56"/>
                    <a:gd name="T47" fmla="*/ 49 h 68"/>
                    <a:gd name="T48" fmla="*/ 39 w 56"/>
                    <a:gd name="T49" fmla="*/ 51 h 68"/>
                    <a:gd name="T50" fmla="*/ 38 w 56"/>
                    <a:gd name="T51" fmla="*/ 53 h 68"/>
                    <a:gd name="T52" fmla="*/ 35 w 56"/>
                    <a:gd name="T53" fmla="*/ 60 h 68"/>
                    <a:gd name="T54" fmla="*/ 35 w 56"/>
                    <a:gd name="T55" fmla="*/ 61 h 68"/>
                    <a:gd name="T56" fmla="*/ 33 w 56"/>
                    <a:gd name="T57" fmla="*/ 63 h 68"/>
                    <a:gd name="T58" fmla="*/ 31 w 56"/>
                    <a:gd name="T59" fmla="*/ 67 h 68"/>
                    <a:gd name="T60" fmla="*/ 26 w 56"/>
                    <a:gd name="T61" fmla="*/ 66 h 68"/>
                    <a:gd name="T62" fmla="*/ 24 w 56"/>
                    <a:gd name="T63" fmla="*/ 64 h 68"/>
                    <a:gd name="T64" fmla="*/ 25 w 56"/>
                    <a:gd name="T65" fmla="*/ 61 h 68"/>
                    <a:gd name="T66" fmla="*/ 28 w 56"/>
                    <a:gd name="T67" fmla="*/ 49 h 68"/>
                    <a:gd name="T68" fmla="*/ 34 w 56"/>
                    <a:gd name="T69" fmla="*/ 25 h 68"/>
                    <a:gd name="T70" fmla="*/ 29 w 56"/>
                    <a:gd name="T71" fmla="*/ 34 h 68"/>
                    <a:gd name="T72" fmla="*/ 37 w 56"/>
                    <a:gd name="T73" fmla="*/ 30 h 68"/>
                    <a:gd name="T74" fmla="*/ 37 w 56"/>
                    <a:gd name="T75" fmla="*/ 28 h 68"/>
                    <a:gd name="T76" fmla="*/ 38 w 56"/>
                    <a:gd name="T77" fmla="*/ 24 h 68"/>
                    <a:gd name="T78" fmla="*/ 34 w 56"/>
                    <a:gd name="T79" fmla="*/ 2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" h="68">
                      <a:moveTo>
                        <a:pt x="28" y="49"/>
                      </a:moveTo>
                      <a:cubicBezTo>
                        <a:pt x="28" y="48"/>
                        <a:pt x="29" y="47"/>
                        <a:pt x="29" y="46"/>
                      </a:cubicBezTo>
                      <a:cubicBezTo>
                        <a:pt x="28" y="43"/>
                        <a:pt x="23" y="40"/>
                        <a:pt x="20" y="41"/>
                      </a:cubicBezTo>
                      <a:cubicBezTo>
                        <a:pt x="19" y="41"/>
                        <a:pt x="18" y="42"/>
                        <a:pt x="17" y="42"/>
                      </a:cubicBezTo>
                      <a:cubicBezTo>
                        <a:pt x="14" y="44"/>
                        <a:pt x="10" y="47"/>
                        <a:pt x="9" y="50"/>
                      </a:cubicBezTo>
                      <a:cubicBezTo>
                        <a:pt x="6" y="53"/>
                        <a:pt x="0" y="52"/>
                        <a:pt x="0" y="48"/>
                      </a:cubicBezTo>
                      <a:cubicBezTo>
                        <a:pt x="0" y="47"/>
                        <a:pt x="3" y="44"/>
                        <a:pt x="3" y="43"/>
                      </a:cubicBezTo>
                      <a:cubicBezTo>
                        <a:pt x="5" y="41"/>
                        <a:pt x="6" y="39"/>
                        <a:pt x="8" y="38"/>
                      </a:cubicBezTo>
                      <a:cubicBezTo>
                        <a:pt x="8" y="38"/>
                        <a:pt x="8" y="37"/>
                        <a:pt x="8" y="37"/>
                      </a:cubicBezTo>
                      <a:cubicBezTo>
                        <a:pt x="11" y="35"/>
                        <a:pt x="13" y="33"/>
                        <a:pt x="15" y="30"/>
                      </a:cubicBezTo>
                      <a:cubicBezTo>
                        <a:pt x="17" y="29"/>
                        <a:pt x="18" y="27"/>
                        <a:pt x="21" y="26"/>
                      </a:cubicBezTo>
                      <a:cubicBezTo>
                        <a:pt x="21" y="25"/>
                        <a:pt x="20" y="25"/>
                        <a:pt x="20" y="24"/>
                      </a:cubicBezTo>
                      <a:cubicBezTo>
                        <a:pt x="23" y="21"/>
                        <a:pt x="27" y="18"/>
                        <a:pt x="29" y="15"/>
                      </a:cubicBezTo>
                      <a:cubicBezTo>
                        <a:pt x="30" y="14"/>
                        <a:pt x="31" y="14"/>
                        <a:pt x="31" y="14"/>
                      </a:cubicBezTo>
                      <a:cubicBezTo>
                        <a:pt x="34" y="11"/>
                        <a:pt x="38" y="5"/>
                        <a:pt x="41" y="3"/>
                      </a:cubicBezTo>
                      <a:cubicBezTo>
                        <a:pt x="42" y="2"/>
                        <a:pt x="43" y="2"/>
                        <a:pt x="44" y="1"/>
                      </a:cubicBezTo>
                      <a:cubicBezTo>
                        <a:pt x="44" y="0"/>
                        <a:pt x="49" y="0"/>
                        <a:pt x="50" y="1"/>
                      </a:cubicBezTo>
                      <a:cubicBezTo>
                        <a:pt x="52" y="2"/>
                        <a:pt x="52" y="4"/>
                        <a:pt x="55" y="5"/>
                      </a:cubicBezTo>
                      <a:cubicBezTo>
                        <a:pt x="56" y="7"/>
                        <a:pt x="56" y="9"/>
                        <a:pt x="55" y="12"/>
                      </a:cubicBezTo>
                      <a:cubicBezTo>
                        <a:pt x="55" y="13"/>
                        <a:pt x="54" y="13"/>
                        <a:pt x="53" y="14"/>
                      </a:cubicBezTo>
                      <a:cubicBezTo>
                        <a:pt x="51" y="22"/>
                        <a:pt x="49" y="29"/>
                        <a:pt x="45" y="36"/>
                      </a:cubicBezTo>
                      <a:cubicBezTo>
                        <a:pt x="45" y="38"/>
                        <a:pt x="44" y="40"/>
                        <a:pt x="42" y="42"/>
                      </a:cubicBezTo>
                      <a:cubicBezTo>
                        <a:pt x="42" y="44"/>
                        <a:pt x="41" y="45"/>
                        <a:pt x="41" y="48"/>
                      </a:cubicBezTo>
                      <a:cubicBezTo>
                        <a:pt x="41" y="48"/>
                        <a:pt x="40" y="49"/>
                        <a:pt x="39" y="49"/>
                      </a:cubicBezTo>
                      <a:cubicBezTo>
                        <a:pt x="39" y="50"/>
                        <a:pt x="40" y="50"/>
                        <a:pt x="39" y="51"/>
                      </a:cubicBezTo>
                      <a:cubicBezTo>
                        <a:pt x="39" y="52"/>
                        <a:pt x="38" y="52"/>
                        <a:pt x="38" y="53"/>
                      </a:cubicBezTo>
                      <a:cubicBezTo>
                        <a:pt x="39" y="55"/>
                        <a:pt x="36" y="57"/>
                        <a:pt x="35" y="60"/>
                      </a:cubicBezTo>
                      <a:cubicBezTo>
                        <a:pt x="35" y="60"/>
                        <a:pt x="35" y="61"/>
                        <a:pt x="35" y="61"/>
                      </a:cubicBezTo>
                      <a:cubicBezTo>
                        <a:pt x="34" y="62"/>
                        <a:pt x="33" y="63"/>
                        <a:pt x="33" y="63"/>
                      </a:cubicBezTo>
                      <a:cubicBezTo>
                        <a:pt x="32" y="65"/>
                        <a:pt x="32" y="66"/>
                        <a:pt x="31" y="67"/>
                      </a:cubicBezTo>
                      <a:cubicBezTo>
                        <a:pt x="29" y="68"/>
                        <a:pt x="28" y="67"/>
                        <a:pt x="26" y="66"/>
                      </a:cubicBezTo>
                      <a:cubicBezTo>
                        <a:pt x="25" y="65"/>
                        <a:pt x="24" y="65"/>
                        <a:pt x="24" y="64"/>
                      </a:cubicBezTo>
                      <a:cubicBezTo>
                        <a:pt x="24" y="63"/>
                        <a:pt x="25" y="62"/>
                        <a:pt x="25" y="61"/>
                      </a:cubicBezTo>
                      <a:cubicBezTo>
                        <a:pt x="26" y="57"/>
                        <a:pt x="26" y="52"/>
                        <a:pt x="28" y="49"/>
                      </a:cubicBezTo>
                      <a:close/>
                      <a:moveTo>
                        <a:pt x="34" y="25"/>
                      </a:moveTo>
                      <a:cubicBezTo>
                        <a:pt x="31" y="26"/>
                        <a:pt x="28" y="29"/>
                        <a:pt x="29" y="34"/>
                      </a:cubicBezTo>
                      <a:cubicBezTo>
                        <a:pt x="33" y="35"/>
                        <a:pt x="35" y="33"/>
                        <a:pt x="37" y="30"/>
                      </a:cubicBezTo>
                      <a:cubicBezTo>
                        <a:pt x="37" y="29"/>
                        <a:pt x="37" y="29"/>
                        <a:pt x="37" y="28"/>
                      </a:cubicBezTo>
                      <a:cubicBezTo>
                        <a:pt x="38" y="27"/>
                        <a:pt x="39" y="26"/>
                        <a:pt x="38" y="24"/>
                      </a:cubicBezTo>
                      <a:cubicBezTo>
                        <a:pt x="37" y="23"/>
                        <a:pt x="35" y="24"/>
                        <a:pt x="3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2" name="Freeform 33">
                  <a:extLst>
                    <a:ext uri="{FF2B5EF4-FFF2-40B4-BE49-F238E27FC236}">
                      <a16:creationId xmlns:a16="http://schemas.microsoft.com/office/drawing/2014/main" id="{74E30104-6C76-4F0B-98D0-492EBC6D88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" y="2320"/>
                  <a:ext cx="94" cy="146"/>
                </a:xfrm>
                <a:custGeom>
                  <a:avLst/>
                  <a:gdLst>
                    <a:gd name="T0" fmla="*/ 15 w 45"/>
                    <a:gd name="T1" fmla="*/ 21 h 70"/>
                    <a:gd name="T2" fmla="*/ 15 w 45"/>
                    <a:gd name="T3" fmla="*/ 22 h 70"/>
                    <a:gd name="T4" fmla="*/ 24 w 45"/>
                    <a:gd name="T5" fmla="*/ 34 h 70"/>
                    <a:gd name="T6" fmla="*/ 24 w 45"/>
                    <a:gd name="T7" fmla="*/ 36 h 70"/>
                    <a:gd name="T8" fmla="*/ 29 w 45"/>
                    <a:gd name="T9" fmla="*/ 38 h 70"/>
                    <a:gd name="T10" fmla="*/ 29 w 45"/>
                    <a:gd name="T11" fmla="*/ 30 h 70"/>
                    <a:gd name="T12" fmla="*/ 28 w 45"/>
                    <a:gd name="T13" fmla="*/ 20 h 70"/>
                    <a:gd name="T14" fmla="*/ 28 w 45"/>
                    <a:gd name="T15" fmla="*/ 16 h 70"/>
                    <a:gd name="T16" fmla="*/ 26 w 45"/>
                    <a:gd name="T17" fmla="*/ 4 h 70"/>
                    <a:gd name="T18" fmla="*/ 33 w 45"/>
                    <a:gd name="T19" fmla="*/ 0 h 70"/>
                    <a:gd name="T20" fmla="*/ 37 w 45"/>
                    <a:gd name="T21" fmla="*/ 6 h 70"/>
                    <a:gd name="T22" fmla="*/ 36 w 45"/>
                    <a:gd name="T23" fmla="*/ 8 h 70"/>
                    <a:gd name="T24" fmla="*/ 37 w 45"/>
                    <a:gd name="T25" fmla="*/ 12 h 70"/>
                    <a:gd name="T26" fmla="*/ 38 w 45"/>
                    <a:gd name="T27" fmla="*/ 20 h 70"/>
                    <a:gd name="T28" fmla="*/ 39 w 45"/>
                    <a:gd name="T29" fmla="*/ 23 h 70"/>
                    <a:gd name="T30" fmla="*/ 39 w 45"/>
                    <a:gd name="T31" fmla="*/ 26 h 70"/>
                    <a:gd name="T32" fmla="*/ 40 w 45"/>
                    <a:gd name="T33" fmla="*/ 29 h 70"/>
                    <a:gd name="T34" fmla="*/ 40 w 45"/>
                    <a:gd name="T35" fmla="*/ 34 h 70"/>
                    <a:gd name="T36" fmla="*/ 40 w 45"/>
                    <a:gd name="T37" fmla="*/ 40 h 70"/>
                    <a:gd name="T38" fmla="*/ 42 w 45"/>
                    <a:gd name="T39" fmla="*/ 44 h 70"/>
                    <a:gd name="T40" fmla="*/ 42 w 45"/>
                    <a:gd name="T41" fmla="*/ 48 h 70"/>
                    <a:gd name="T42" fmla="*/ 43 w 45"/>
                    <a:gd name="T43" fmla="*/ 51 h 70"/>
                    <a:gd name="T44" fmla="*/ 43 w 45"/>
                    <a:gd name="T45" fmla="*/ 53 h 70"/>
                    <a:gd name="T46" fmla="*/ 45 w 45"/>
                    <a:gd name="T47" fmla="*/ 64 h 70"/>
                    <a:gd name="T48" fmla="*/ 43 w 45"/>
                    <a:gd name="T49" fmla="*/ 67 h 70"/>
                    <a:gd name="T50" fmla="*/ 41 w 45"/>
                    <a:gd name="T51" fmla="*/ 67 h 70"/>
                    <a:gd name="T52" fmla="*/ 36 w 45"/>
                    <a:gd name="T53" fmla="*/ 68 h 70"/>
                    <a:gd name="T54" fmla="*/ 33 w 45"/>
                    <a:gd name="T55" fmla="*/ 65 h 70"/>
                    <a:gd name="T56" fmla="*/ 29 w 45"/>
                    <a:gd name="T57" fmla="*/ 62 h 70"/>
                    <a:gd name="T58" fmla="*/ 28 w 45"/>
                    <a:gd name="T59" fmla="*/ 60 h 70"/>
                    <a:gd name="T60" fmla="*/ 23 w 45"/>
                    <a:gd name="T61" fmla="*/ 53 h 70"/>
                    <a:gd name="T62" fmla="*/ 24 w 45"/>
                    <a:gd name="T63" fmla="*/ 52 h 70"/>
                    <a:gd name="T64" fmla="*/ 21 w 45"/>
                    <a:gd name="T65" fmla="*/ 49 h 70"/>
                    <a:gd name="T66" fmla="*/ 16 w 45"/>
                    <a:gd name="T67" fmla="*/ 41 h 70"/>
                    <a:gd name="T68" fmla="*/ 12 w 45"/>
                    <a:gd name="T69" fmla="*/ 36 h 70"/>
                    <a:gd name="T70" fmla="*/ 8 w 45"/>
                    <a:gd name="T71" fmla="*/ 30 h 70"/>
                    <a:gd name="T72" fmla="*/ 3 w 45"/>
                    <a:gd name="T73" fmla="*/ 22 h 70"/>
                    <a:gd name="T74" fmla="*/ 0 w 45"/>
                    <a:gd name="T75" fmla="*/ 17 h 70"/>
                    <a:gd name="T76" fmla="*/ 7 w 45"/>
                    <a:gd name="T77" fmla="*/ 12 h 70"/>
                    <a:gd name="T78" fmla="*/ 15 w 45"/>
                    <a:gd name="T79" fmla="*/ 2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5" h="70">
                      <a:moveTo>
                        <a:pt x="15" y="21"/>
                      </a:moveTo>
                      <a:cubicBezTo>
                        <a:pt x="15" y="21"/>
                        <a:pt x="15" y="22"/>
                        <a:pt x="15" y="22"/>
                      </a:cubicBezTo>
                      <a:cubicBezTo>
                        <a:pt x="19" y="26"/>
                        <a:pt x="20" y="31"/>
                        <a:pt x="24" y="34"/>
                      </a:cubicBezTo>
                      <a:cubicBezTo>
                        <a:pt x="24" y="35"/>
                        <a:pt x="24" y="36"/>
                        <a:pt x="24" y="36"/>
                      </a:cubicBezTo>
                      <a:cubicBezTo>
                        <a:pt x="26" y="36"/>
                        <a:pt x="27" y="39"/>
                        <a:pt x="29" y="38"/>
                      </a:cubicBezTo>
                      <a:cubicBezTo>
                        <a:pt x="30" y="38"/>
                        <a:pt x="30" y="33"/>
                        <a:pt x="29" y="30"/>
                      </a:cubicBezTo>
                      <a:cubicBezTo>
                        <a:pt x="29" y="27"/>
                        <a:pt x="28" y="24"/>
                        <a:pt x="28" y="20"/>
                      </a:cubicBezTo>
                      <a:cubicBezTo>
                        <a:pt x="28" y="19"/>
                        <a:pt x="28" y="17"/>
                        <a:pt x="28" y="16"/>
                      </a:cubicBezTo>
                      <a:cubicBezTo>
                        <a:pt x="27" y="14"/>
                        <a:pt x="25" y="8"/>
                        <a:pt x="26" y="4"/>
                      </a:cubicBezTo>
                      <a:cubicBezTo>
                        <a:pt x="27" y="1"/>
                        <a:pt x="30" y="1"/>
                        <a:pt x="33" y="0"/>
                      </a:cubicBezTo>
                      <a:cubicBezTo>
                        <a:pt x="35" y="1"/>
                        <a:pt x="36" y="4"/>
                        <a:pt x="37" y="6"/>
                      </a:cubicBezTo>
                      <a:cubicBezTo>
                        <a:pt x="37" y="7"/>
                        <a:pt x="36" y="7"/>
                        <a:pt x="36" y="8"/>
                      </a:cubicBezTo>
                      <a:cubicBezTo>
                        <a:pt x="36" y="9"/>
                        <a:pt x="37" y="10"/>
                        <a:pt x="37" y="12"/>
                      </a:cubicBezTo>
                      <a:cubicBezTo>
                        <a:pt x="38" y="14"/>
                        <a:pt x="37" y="18"/>
                        <a:pt x="38" y="20"/>
                      </a:cubicBezTo>
                      <a:cubicBezTo>
                        <a:pt x="38" y="21"/>
                        <a:pt x="39" y="22"/>
                        <a:pt x="39" y="23"/>
                      </a:cubicBezTo>
                      <a:cubicBezTo>
                        <a:pt x="39" y="24"/>
                        <a:pt x="39" y="25"/>
                        <a:pt x="39" y="26"/>
                      </a:cubicBezTo>
                      <a:cubicBezTo>
                        <a:pt x="39" y="27"/>
                        <a:pt x="40" y="28"/>
                        <a:pt x="40" y="29"/>
                      </a:cubicBezTo>
                      <a:cubicBezTo>
                        <a:pt x="40" y="30"/>
                        <a:pt x="40" y="32"/>
                        <a:pt x="40" y="34"/>
                      </a:cubicBezTo>
                      <a:cubicBezTo>
                        <a:pt x="40" y="36"/>
                        <a:pt x="40" y="38"/>
                        <a:pt x="40" y="40"/>
                      </a:cubicBezTo>
                      <a:cubicBezTo>
                        <a:pt x="41" y="42"/>
                        <a:pt x="41" y="43"/>
                        <a:pt x="42" y="44"/>
                      </a:cubicBezTo>
                      <a:cubicBezTo>
                        <a:pt x="42" y="45"/>
                        <a:pt x="42" y="47"/>
                        <a:pt x="42" y="48"/>
                      </a:cubicBezTo>
                      <a:cubicBezTo>
                        <a:pt x="43" y="49"/>
                        <a:pt x="43" y="50"/>
                        <a:pt x="43" y="51"/>
                      </a:cubicBezTo>
                      <a:cubicBezTo>
                        <a:pt x="43" y="52"/>
                        <a:pt x="43" y="52"/>
                        <a:pt x="43" y="53"/>
                      </a:cubicBezTo>
                      <a:cubicBezTo>
                        <a:pt x="43" y="55"/>
                        <a:pt x="45" y="62"/>
                        <a:pt x="45" y="64"/>
                      </a:cubicBezTo>
                      <a:cubicBezTo>
                        <a:pt x="45" y="64"/>
                        <a:pt x="43" y="66"/>
                        <a:pt x="43" y="67"/>
                      </a:cubicBezTo>
                      <a:cubicBezTo>
                        <a:pt x="42" y="67"/>
                        <a:pt x="42" y="67"/>
                        <a:pt x="41" y="67"/>
                      </a:cubicBezTo>
                      <a:cubicBezTo>
                        <a:pt x="39" y="68"/>
                        <a:pt x="39" y="70"/>
                        <a:pt x="36" y="68"/>
                      </a:cubicBezTo>
                      <a:cubicBezTo>
                        <a:pt x="35" y="68"/>
                        <a:pt x="34" y="66"/>
                        <a:pt x="33" y="65"/>
                      </a:cubicBezTo>
                      <a:cubicBezTo>
                        <a:pt x="31" y="64"/>
                        <a:pt x="30" y="63"/>
                        <a:pt x="29" y="62"/>
                      </a:cubicBezTo>
                      <a:cubicBezTo>
                        <a:pt x="28" y="61"/>
                        <a:pt x="28" y="60"/>
                        <a:pt x="28" y="60"/>
                      </a:cubicBezTo>
                      <a:cubicBezTo>
                        <a:pt x="27" y="58"/>
                        <a:pt x="25" y="55"/>
                        <a:pt x="23" y="53"/>
                      </a:cubicBezTo>
                      <a:cubicBezTo>
                        <a:pt x="23" y="53"/>
                        <a:pt x="24" y="52"/>
                        <a:pt x="24" y="52"/>
                      </a:cubicBezTo>
                      <a:cubicBezTo>
                        <a:pt x="23" y="51"/>
                        <a:pt x="22" y="50"/>
                        <a:pt x="21" y="49"/>
                      </a:cubicBezTo>
                      <a:cubicBezTo>
                        <a:pt x="19" y="46"/>
                        <a:pt x="18" y="43"/>
                        <a:pt x="16" y="41"/>
                      </a:cubicBezTo>
                      <a:cubicBezTo>
                        <a:pt x="15" y="39"/>
                        <a:pt x="14" y="38"/>
                        <a:pt x="12" y="36"/>
                      </a:cubicBezTo>
                      <a:cubicBezTo>
                        <a:pt x="11" y="34"/>
                        <a:pt x="10" y="32"/>
                        <a:pt x="8" y="30"/>
                      </a:cubicBezTo>
                      <a:cubicBezTo>
                        <a:pt x="8" y="27"/>
                        <a:pt x="5" y="24"/>
                        <a:pt x="3" y="22"/>
                      </a:cubicBezTo>
                      <a:cubicBezTo>
                        <a:pt x="3" y="20"/>
                        <a:pt x="0" y="19"/>
                        <a:pt x="0" y="17"/>
                      </a:cubicBezTo>
                      <a:cubicBezTo>
                        <a:pt x="0" y="14"/>
                        <a:pt x="3" y="11"/>
                        <a:pt x="7" y="12"/>
                      </a:cubicBezTo>
                      <a:cubicBezTo>
                        <a:pt x="10" y="12"/>
                        <a:pt x="11" y="19"/>
                        <a:pt x="15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3" name="Freeform 34">
                  <a:extLst>
                    <a:ext uri="{FF2B5EF4-FFF2-40B4-BE49-F238E27FC236}">
                      <a16:creationId xmlns:a16="http://schemas.microsoft.com/office/drawing/2014/main" id="{5D712516-12C2-454E-8396-FC2041A2B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327"/>
                  <a:ext cx="129" cy="149"/>
                </a:xfrm>
                <a:custGeom>
                  <a:avLst/>
                  <a:gdLst>
                    <a:gd name="T0" fmla="*/ 38 w 62"/>
                    <a:gd name="T1" fmla="*/ 28 h 72"/>
                    <a:gd name="T2" fmla="*/ 43 w 62"/>
                    <a:gd name="T3" fmla="*/ 29 h 72"/>
                    <a:gd name="T4" fmla="*/ 51 w 62"/>
                    <a:gd name="T5" fmla="*/ 14 h 72"/>
                    <a:gd name="T6" fmla="*/ 54 w 62"/>
                    <a:gd name="T7" fmla="*/ 11 h 72"/>
                    <a:gd name="T8" fmla="*/ 58 w 62"/>
                    <a:gd name="T9" fmla="*/ 21 h 72"/>
                    <a:gd name="T10" fmla="*/ 50 w 62"/>
                    <a:gd name="T11" fmla="*/ 36 h 72"/>
                    <a:gd name="T12" fmla="*/ 47 w 62"/>
                    <a:gd name="T13" fmla="*/ 40 h 72"/>
                    <a:gd name="T14" fmla="*/ 44 w 62"/>
                    <a:gd name="T15" fmla="*/ 47 h 72"/>
                    <a:gd name="T16" fmla="*/ 41 w 62"/>
                    <a:gd name="T17" fmla="*/ 53 h 72"/>
                    <a:gd name="T18" fmla="*/ 39 w 62"/>
                    <a:gd name="T19" fmla="*/ 55 h 72"/>
                    <a:gd name="T20" fmla="*/ 40 w 62"/>
                    <a:gd name="T21" fmla="*/ 57 h 72"/>
                    <a:gd name="T22" fmla="*/ 38 w 62"/>
                    <a:gd name="T23" fmla="*/ 58 h 72"/>
                    <a:gd name="T24" fmla="*/ 37 w 62"/>
                    <a:gd name="T25" fmla="*/ 61 h 72"/>
                    <a:gd name="T26" fmla="*/ 35 w 62"/>
                    <a:gd name="T27" fmla="*/ 65 h 72"/>
                    <a:gd name="T28" fmla="*/ 32 w 62"/>
                    <a:gd name="T29" fmla="*/ 67 h 72"/>
                    <a:gd name="T30" fmla="*/ 27 w 62"/>
                    <a:gd name="T31" fmla="*/ 71 h 72"/>
                    <a:gd name="T32" fmla="*/ 26 w 62"/>
                    <a:gd name="T33" fmla="*/ 70 h 72"/>
                    <a:gd name="T34" fmla="*/ 24 w 62"/>
                    <a:gd name="T35" fmla="*/ 69 h 72"/>
                    <a:gd name="T36" fmla="*/ 23 w 62"/>
                    <a:gd name="T37" fmla="*/ 61 h 72"/>
                    <a:gd name="T38" fmla="*/ 23 w 62"/>
                    <a:gd name="T39" fmla="*/ 55 h 72"/>
                    <a:gd name="T40" fmla="*/ 24 w 62"/>
                    <a:gd name="T41" fmla="*/ 52 h 72"/>
                    <a:gd name="T42" fmla="*/ 23 w 62"/>
                    <a:gd name="T43" fmla="*/ 50 h 72"/>
                    <a:gd name="T44" fmla="*/ 24 w 62"/>
                    <a:gd name="T45" fmla="*/ 42 h 72"/>
                    <a:gd name="T46" fmla="*/ 17 w 62"/>
                    <a:gd name="T47" fmla="*/ 45 h 72"/>
                    <a:gd name="T48" fmla="*/ 18 w 62"/>
                    <a:gd name="T49" fmla="*/ 47 h 72"/>
                    <a:gd name="T50" fmla="*/ 10 w 62"/>
                    <a:gd name="T51" fmla="*/ 60 h 72"/>
                    <a:gd name="T52" fmla="*/ 1 w 62"/>
                    <a:gd name="T53" fmla="*/ 57 h 72"/>
                    <a:gd name="T54" fmla="*/ 4 w 62"/>
                    <a:gd name="T55" fmla="*/ 47 h 72"/>
                    <a:gd name="T56" fmla="*/ 6 w 62"/>
                    <a:gd name="T57" fmla="*/ 46 h 72"/>
                    <a:gd name="T58" fmla="*/ 7 w 62"/>
                    <a:gd name="T59" fmla="*/ 41 h 72"/>
                    <a:gd name="T60" fmla="*/ 9 w 62"/>
                    <a:gd name="T61" fmla="*/ 38 h 72"/>
                    <a:gd name="T62" fmla="*/ 11 w 62"/>
                    <a:gd name="T63" fmla="*/ 36 h 72"/>
                    <a:gd name="T64" fmla="*/ 10 w 62"/>
                    <a:gd name="T65" fmla="*/ 35 h 72"/>
                    <a:gd name="T66" fmla="*/ 15 w 62"/>
                    <a:gd name="T67" fmla="*/ 26 h 72"/>
                    <a:gd name="T68" fmla="*/ 17 w 62"/>
                    <a:gd name="T69" fmla="*/ 22 h 72"/>
                    <a:gd name="T70" fmla="*/ 24 w 62"/>
                    <a:gd name="T71" fmla="*/ 11 h 72"/>
                    <a:gd name="T72" fmla="*/ 34 w 62"/>
                    <a:gd name="T73" fmla="*/ 2 h 72"/>
                    <a:gd name="T74" fmla="*/ 38 w 62"/>
                    <a:gd name="T75" fmla="*/ 4 h 72"/>
                    <a:gd name="T76" fmla="*/ 40 w 62"/>
                    <a:gd name="T77" fmla="*/ 8 h 72"/>
                    <a:gd name="T78" fmla="*/ 39 w 62"/>
                    <a:gd name="T79" fmla="*/ 12 h 72"/>
                    <a:gd name="T80" fmla="*/ 39 w 62"/>
                    <a:gd name="T81" fmla="*/ 22 h 72"/>
                    <a:gd name="T82" fmla="*/ 38 w 62"/>
                    <a:gd name="T83" fmla="*/ 28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72">
                      <a:moveTo>
                        <a:pt x="38" y="28"/>
                      </a:moveTo>
                      <a:cubicBezTo>
                        <a:pt x="38" y="30"/>
                        <a:pt x="42" y="29"/>
                        <a:pt x="43" y="29"/>
                      </a:cubicBezTo>
                      <a:cubicBezTo>
                        <a:pt x="44" y="22"/>
                        <a:pt x="48" y="19"/>
                        <a:pt x="51" y="14"/>
                      </a:cubicBezTo>
                      <a:cubicBezTo>
                        <a:pt x="53" y="13"/>
                        <a:pt x="53" y="12"/>
                        <a:pt x="54" y="11"/>
                      </a:cubicBezTo>
                      <a:cubicBezTo>
                        <a:pt x="59" y="10"/>
                        <a:pt x="62" y="18"/>
                        <a:pt x="58" y="21"/>
                      </a:cubicBezTo>
                      <a:cubicBezTo>
                        <a:pt x="55" y="26"/>
                        <a:pt x="52" y="31"/>
                        <a:pt x="50" y="36"/>
                      </a:cubicBezTo>
                      <a:cubicBezTo>
                        <a:pt x="49" y="37"/>
                        <a:pt x="48" y="39"/>
                        <a:pt x="47" y="40"/>
                      </a:cubicBezTo>
                      <a:cubicBezTo>
                        <a:pt x="46" y="42"/>
                        <a:pt x="46" y="45"/>
                        <a:pt x="44" y="47"/>
                      </a:cubicBezTo>
                      <a:cubicBezTo>
                        <a:pt x="44" y="50"/>
                        <a:pt x="41" y="51"/>
                        <a:pt x="41" y="53"/>
                      </a:cubicBezTo>
                      <a:cubicBezTo>
                        <a:pt x="40" y="54"/>
                        <a:pt x="39" y="54"/>
                        <a:pt x="39" y="55"/>
                      </a:cubicBezTo>
                      <a:cubicBezTo>
                        <a:pt x="38" y="56"/>
                        <a:pt x="40" y="56"/>
                        <a:pt x="40" y="57"/>
                      </a:cubicBezTo>
                      <a:cubicBezTo>
                        <a:pt x="40" y="57"/>
                        <a:pt x="39" y="57"/>
                        <a:pt x="38" y="58"/>
                      </a:cubicBezTo>
                      <a:cubicBezTo>
                        <a:pt x="39" y="60"/>
                        <a:pt x="38" y="60"/>
                        <a:pt x="37" y="61"/>
                      </a:cubicBezTo>
                      <a:cubicBezTo>
                        <a:pt x="36" y="62"/>
                        <a:pt x="36" y="64"/>
                        <a:pt x="35" y="65"/>
                      </a:cubicBezTo>
                      <a:cubicBezTo>
                        <a:pt x="35" y="66"/>
                        <a:pt x="33" y="66"/>
                        <a:pt x="32" y="67"/>
                      </a:cubicBezTo>
                      <a:cubicBezTo>
                        <a:pt x="34" y="71"/>
                        <a:pt x="30" y="72"/>
                        <a:pt x="27" y="71"/>
                      </a:cubicBezTo>
                      <a:cubicBezTo>
                        <a:pt x="27" y="70"/>
                        <a:pt x="26" y="70"/>
                        <a:pt x="26" y="70"/>
                      </a:cubicBezTo>
                      <a:cubicBezTo>
                        <a:pt x="25" y="69"/>
                        <a:pt x="24" y="70"/>
                        <a:pt x="24" y="69"/>
                      </a:cubicBezTo>
                      <a:cubicBezTo>
                        <a:pt x="21" y="68"/>
                        <a:pt x="22" y="64"/>
                        <a:pt x="23" y="61"/>
                      </a:cubicBezTo>
                      <a:cubicBezTo>
                        <a:pt x="23" y="59"/>
                        <a:pt x="23" y="57"/>
                        <a:pt x="23" y="55"/>
                      </a:cubicBezTo>
                      <a:cubicBezTo>
                        <a:pt x="23" y="54"/>
                        <a:pt x="24" y="53"/>
                        <a:pt x="24" y="52"/>
                      </a:cubicBezTo>
                      <a:cubicBezTo>
                        <a:pt x="24" y="52"/>
                        <a:pt x="23" y="51"/>
                        <a:pt x="23" y="50"/>
                      </a:cubicBezTo>
                      <a:cubicBezTo>
                        <a:pt x="23" y="48"/>
                        <a:pt x="26" y="45"/>
                        <a:pt x="24" y="42"/>
                      </a:cubicBezTo>
                      <a:cubicBezTo>
                        <a:pt x="20" y="40"/>
                        <a:pt x="20" y="45"/>
                        <a:pt x="17" y="45"/>
                      </a:cubicBezTo>
                      <a:cubicBezTo>
                        <a:pt x="17" y="46"/>
                        <a:pt x="18" y="46"/>
                        <a:pt x="18" y="47"/>
                      </a:cubicBezTo>
                      <a:cubicBezTo>
                        <a:pt x="15" y="51"/>
                        <a:pt x="13" y="56"/>
                        <a:pt x="10" y="60"/>
                      </a:cubicBezTo>
                      <a:cubicBezTo>
                        <a:pt x="6" y="61"/>
                        <a:pt x="2" y="61"/>
                        <a:pt x="1" y="57"/>
                      </a:cubicBezTo>
                      <a:cubicBezTo>
                        <a:pt x="0" y="53"/>
                        <a:pt x="4" y="51"/>
                        <a:pt x="4" y="47"/>
                      </a:cubicBezTo>
                      <a:cubicBezTo>
                        <a:pt x="4" y="46"/>
                        <a:pt x="5" y="46"/>
                        <a:pt x="6" y="46"/>
                      </a:cubicBezTo>
                      <a:cubicBezTo>
                        <a:pt x="5" y="43"/>
                        <a:pt x="8" y="44"/>
                        <a:pt x="7" y="41"/>
                      </a:cubicBezTo>
                      <a:cubicBezTo>
                        <a:pt x="8" y="40"/>
                        <a:pt x="9" y="40"/>
                        <a:pt x="9" y="38"/>
                      </a:cubicBezTo>
                      <a:cubicBezTo>
                        <a:pt x="9" y="37"/>
                        <a:pt x="10" y="37"/>
                        <a:pt x="11" y="36"/>
                      </a:cubicBezTo>
                      <a:cubicBezTo>
                        <a:pt x="11" y="36"/>
                        <a:pt x="10" y="36"/>
                        <a:pt x="10" y="35"/>
                      </a:cubicBezTo>
                      <a:cubicBezTo>
                        <a:pt x="12" y="32"/>
                        <a:pt x="14" y="30"/>
                        <a:pt x="15" y="26"/>
                      </a:cubicBezTo>
                      <a:cubicBezTo>
                        <a:pt x="16" y="25"/>
                        <a:pt x="17" y="24"/>
                        <a:pt x="17" y="22"/>
                      </a:cubicBezTo>
                      <a:cubicBezTo>
                        <a:pt x="20" y="19"/>
                        <a:pt x="21" y="14"/>
                        <a:pt x="24" y="11"/>
                      </a:cubicBezTo>
                      <a:cubicBezTo>
                        <a:pt x="25" y="7"/>
                        <a:pt x="29" y="0"/>
                        <a:pt x="34" y="2"/>
                      </a:cubicBezTo>
                      <a:cubicBezTo>
                        <a:pt x="35" y="2"/>
                        <a:pt x="36" y="4"/>
                        <a:pt x="38" y="4"/>
                      </a:cubicBezTo>
                      <a:cubicBezTo>
                        <a:pt x="38" y="5"/>
                        <a:pt x="40" y="6"/>
                        <a:pt x="40" y="8"/>
                      </a:cubicBezTo>
                      <a:cubicBezTo>
                        <a:pt x="40" y="9"/>
                        <a:pt x="39" y="10"/>
                        <a:pt x="39" y="12"/>
                      </a:cubicBezTo>
                      <a:cubicBezTo>
                        <a:pt x="38" y="14"/>
                        <a:pt x="39" y="19"/>
                        <a:pt x="39" y="22"/>
                      </a:cubicBezTo>
                      <a:cubicBezTo>
                        <a:pt x="39" y="24"/>
                        <a:pt x="39" y="26"/>
                        <a:pt x="3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4" name="Freeform 35">
                  <a:extLst>
                    <a:ext uri="{FF2B5EF4-FFF2-40B4-BE49-F238E27FC236}">
                      <a16:creationId xmlns:a16="http://schemas.microsoft.com/office/drawing/2014/main" id="{35FEBA9A-0FD4-473D-8220-98BA2E55D3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8" y="2356"/>
                  <a:ext cx="60" cy="133"/>
                </a:xfrm>
                <a:custGeom>
                  <a:avLst/>
                  <a:gdLst>
                    <a:gd name="T0" fmla="*/ 10 w 29"/>
                    <a:gd name="T1" fmla="*/ 1 h 64"/>
                    <a:gd name="T2" fmla="*/ 12 w 29"/>
                    <a:gd name="T3" fmla="*/ 4 h 64"/>
                    <a:gd name="T4" fmla="*/ 13 w 29"/>
                    <a:gd name="T5" fmla="*/ 8 h 64"/>
                    <a:gd name="T6" fmla="*/ 14 w 29"/>
                    <a:gd name="T7" fmla="*/ 14 h 64"/>
                    <a:gd name="T8" fmla="*/ 15 w 29"/>
                    <a:gd name="T9" fmla="*/ 16 h 64"/>
                    <a:gd name="T10" fmla="*/ 17 w 29"/>
                    <a:gd name="T11" fmla="*/ 21 h 64"/>
                    <a:gd name="T12" fmla="*/ 18 w 29"/>
                    <a:gd name="T13" fmla="*/ 24 h 64"/>
                    <a:gd name="T14" fmla="*/ 19 w 29"/>
                    <a:gd name="T15" fmla="*/ 29 h 64"/>
                    <a:gd name="T16" fmla="*/ 20 w 29"/>
                    <a:gd name="T17" fmla="*/ 33 h 64"/>
                    <a:gd name="T18" fmla="*/ 20 w 29"/>
                    <a:gd name="T19" fmla="*/ 35 h 64"/>
                    <a:gd name="T20" fmla="*/ 22 w 29"/>
                    <a:gd name="T21" fmla="*/ 39 h 64"/>
                    <a:gd name="T22" fmla="*/ 24 w 29"/>
                    <a:gd name="T23" fmla="*/ 47 h 64"/>
                    <a:gd name="T24" fmla="*/ 27 w 29"/>
                    <a:gd name="T25" fmla="*/ 59 h 64"/>
                    <a:gd name="T26" fmla="*/ 19 w 29"/>
                    <a:gd name="T27" fmla="*/ 61 h 64"/>
                    <a:gd name="T28" fmla="*/ 14 w 29"/>
                    <a:gd name="T29" fmla="*/ 48 h 64"/>
                    <a:gd name="T30" fmla="*/ 14 w 29"/>
                    <a:gd name="T31" fmla="*/ 46 h 64"/>
                    <a:gd name="T32" fmla="*/ 13 w 29"/>
                    <a:gd name="T33" fmla="*/ 43 h 64"/>
                    <a:gd name="T34" fmla="*/ 12 w 29"/>
                    <a:gd name="T35" fmla="*/ 40 h 64"/>
                    <a:gd name="T36" fmla="*/ 11 w 29"/>
                    <a:gd name="T37" fmla="*/ 38 h 64"/>
                    <a:gd name="T38" fmla="*/ 11 w 29"/>
                    <a:gd name="T39" fmla="*/ 35 h 64"/>
                    <a:gd name="T40" fmla="*/ 6 w 29"/>
                    <a:gd name="T41" fmla="*/ 22 h 64"/>
                    <a:gd name="T42" fmla="*/ 5 w 29"/>
                    <a:gd name="T43" fmla="*/ 18 h 64"/>
                    <a:gd name="T44" fmla="*/ 4 w 29"/>
                    <a:gd name="T45" fmla="*/ 16 h 64"/>
                    <a:gd name="T46" fmla="*/ 4 w 29"/>
                    <a:gd name="T47" fmla="*/ 13 h 64"/>
                    <a:gd name="T48" fmla="*/ 1 w 29"/>
                    <a:gd name="T49" fmla="*/ 8 h 64"/>
                    <a:gd name="T50" fmla="*/ 0 w 29"/>
                    <a:gd name="T51" fmla="*/ 4 h 64"/>
                    <a:gd name="T52" fmla="*/ 10 w 29"/>
                    <a:gd name="T53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" h="64">
                      <a:moveTo>
                        <a:pt x="10" y="1"/>
                      </a:moveTo>
                      <a:cubicBezTo>
                        <a:pt x="11" y="2"/>
                        <a:pt x="11" y="3"/>
                        <a:pt x="12" y="4"/>
                      </a:cubicBezTo>
                      <a:cubicBezTo>
                        <a:pt x="11" y="6"/>
                        <a:pt x="13" y="7"/>
                        <a:pt x="13" y="8"/>
                      </a:cubicBezTo>
                      <a:cubicBezTo>
                        <a:pt x="14" y="10"/>
                        <a:pt x="14" y="12"/>
                        <a:pt x="14" y="14"/>
                      </a:cubicBezTo>
                      <a:cubicBezTo>
                        <a:pt x="14" y="15"/>
                        <a:pt x="15" y="15"/>
                        <a:pt x="15" y="16"/>
                      </a:cubicBezTo>
                      <a:cubicBezTo>
                        <a:pt x="16" y="17"/>
                        <a:pt x="16" y="19"/>
                        <a:pt x="17" y="21"/>
                      </a:cubicBezTo>
                      <a:cubicBezTo>
                        <a:pt x="17" y="22"/>
                        <a:pt x="18" y="23"/>
                        <a:pt x="18" y="24"/>
                      </a:cubicBezTo>
                      <a:cubicBezTo>
                        <a:pt x="19" y="26"/>
                        <a:pt x="19" y="27"/>
                        <a:pt x="19" y="29"/>
                      </a:cubicBezTo>
                      <a:cubicBezTo>
                        <a:pt x="19" y="30"/>
                        <a:pt x="20" y="31"/>
                        <a:pt x="20" y="33"/>
                      </a:cubicBezTo>
                      <a:cubicBezTo>
                        <a:pt x="20" y="33"/>
                        <a:pt x="20" y="34"/>
                        <a:pt x="20" y="35"/>
                      </a:cubicBezTo>
                      <a:cubicBezTo>
                        <a:pt x="21" y="36"/>
                        <a:pt x="22" y="37"/>
                        <a:pt x="22" y="39"/>
                      </a:cubicBezTo>
                      <a:cubicBezTo>
                        <a:pt x="23" y="42"/>
                        <a:pt x="24" y="44"/>
                        <a:pt x="24" y="47"/>
                      </a:cubicBezTo>
                      <a:cubicBezTo>
                        <a:pt x="25" y="49"/>
                        <a:pt x="29" y="56"/>
                        <a:pt x="27" y="59"/>
                      </a:cubicBezTo>
                      <a:cubicBezTo>
                        <a:pt x="26" y="62"/>
                        <a:pt x="22" y="64"/>
                        <a:pt x="19" y="61"/>
                      </a:cubicBezTo>
                      <a:cubicBezTo>
                        <a:pt x="18" y="57"/>
                        <a:pt x="15" y="52"/>
                        <a:pt x="14" y="48"/>
                      </a:cubicBezTo>
                      <a:cubicBezTo>
                        <a:pt x="14" y="47"/>
                        <a:pt x="15" y="47"/>
                        <a:pt x="14" y="46"/>
                      </a:cubicBezTo>
                      <a:cubicBezTo>
                        <a:pt x="14" y="45"/>
                        <a:pt x="13" y="44"/>
                        <a:pt x="13" y="43"/>
                      </a:cubicBezTo>
                      <a:cubicBezTo>
                        <a:pt x="12" y="42"/>
                        <a:pt x="13" y="41"/>
                        <a:pt x="12" y="40"/>
                      </a:cubicBezTo>
                      <a:cubicBezTo>
                        <a:pt x="12" y="39"/>
                        <a:pt x="11" y="39"/>
                        <a:pt x="11" y="38"/>
                      </a:cubicBezTo>
                      <a:cubicBezTo>
                        <a:pt x="11" y="37"/>
                        <a:pt x="11" y="36"/>
                        <a:pt x="11" y="35"/>
                      </a:cubicBezTo>
                      <a:cubicBezTo>
                        <a:pt x="9" y="31"/>
                        <a:pt x="8" y="27"/>
                        <a:pt x="6" y="22"/>
                      </a:cubicBezTo>
                      <a:cubicBezTo>
                        <a:pt x="6" y="21"/>
                        <a:pt x="6" y="19"/>
                        <a:pt x="5" y="18"/>
                      </a:cubicBezTo>
                      <a:cubicBezTo>
                        <a:pt x="5" y="17"/>
                        <a:pt x="4" y="16"/>
                        <a:pt x="4" y="16"/>
                      </a:cubicBezTo>
                      <a:cubicBezTo>
                        <a:pt x="4" y="15"/>
                        <a:pt x="4" y="14"/>
                        <a:pt x="4" y="13"/>
                      </a:cubicBezTo>
                      <a:cubicBezTo>
                        <a:pt x="3" y="11"/>
                        <a:pt x="2" y="10"/>
                        <a:pt x="1" y="8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1" y="1"/>
                        <a:pt x="5" y="0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5" name="Freeform 36">
                  <a:extLst>
                    <a:ext uri="{FF2B5EF4-FFF2-40B4-BE49-F238E27FC236}">
                      <a16:creationId xmlns:a16="http://schemas.microsoft.com/office/drawing/2014/main" id="{0A99D15A-3912-4931-88CE-31E1881AB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" y="2360"/>
                  <a:ext cx="100" cy="141"/>
                </a:xfrm>
                <a:custGeom>
                  <a:avLst/>
                  <a:gdLst>
                    <a:gd name="T0" fmla="*/ 41 w 48"/>
                    <a:gd name="T1" fmla="*/ 5 h 68"/>
                    <a:gd name="T2" fmla="*/ 40 w 48"/>
                    <a:gd name="T3" fmla="*/ 7 h 68"/>
                    <a:gd name="T4" fmla="*/ 44 w 48"/>
                    <a:gd name="T5" fmla="*/ 10 h 68"/>
                    <a:gd name="T6" fmla="*/ 46 w 48"/>
                    <a:gd name="T7" fmla="*/ 21 h 68"/>
                    <a:gd name="T8" fmla="*/ 38 w 48"/>
                    <a:gd name="T9" fmla="*/ 22 h 68"/>
                    <a:gd name="T10" fmla="*/ 36 w 48"/>
                    <a:gd name="T11" fmla="*/ 16 h 68"/>
                    <a:gd name="T12" fmla="*/ 34 w 48"/>
                    <a:gd name="T13" fmla="*/ 13 h 68"/>
                    <a:gd name="T14" fmla="*/ 30 w 48"/>
                    <a:gd name="T15" fmla="*/ 9 h 68"/>
                    <a:gd name="T16" fmla="*/ 17 w 48"/>
                    <a:gd name="T17" fmla="*/ 17 h 68"/>
                    <a:gd name="T18" fmla="*/ 15 w 48"/>
                    <a:gd name="T19" fmla="*/ 22 h 68"/>
                    <a:gd name="T20" fmla="*/ 11 w 48"/>
                    <a:gd name="T21" fmla="*/ 46 h 68"/>
                    <a:gd name="T22" fmla="*/ 12 w 48"/>
                    <a:gd name="T23" fmla="*/ 48 h 68"/>
                    <a:gd name="T24" fmla="*/ 13 w 48"/>
                    <a:gd name="T25" fmla="*/ 50 h 68"/>
                    <a:gd name="T26" fmla="*/ 21 w 48"/>
                    <a:gd name="T27" fmla="*/ 52 h 68"/>
                    <a:gd name="T28" fmla="*/ 23 w 48"/>
                    <a:gd name="T29" fmla="*/ 53 h 68"/>
                    <a:gd name="T30" fmla="*/ 26 w 48"/>
                    <a:gd name="T31" fmla="*/ 50 h 68"/>
                    <a:gd name="T32" fmla="*/ 28 w 48"/>
                    <a:gd name="T33" fmla="*/ 46 h 68"/>
                    <a:gd name="T34" fmla="*/ 23 w 48"/>
                    <a:gd name="T35" fmla="*/ 39 h 68"/>
                    <a:gd name="T36" fmla="*/ 20 w 48"/>
                    <a:gd name="T37" fmla="*/ 35 h 68"/>
                    <a:gd name="T38" fmla="*/ 33 w 48"/>
                    <a:gd name="T39" fmla="*/ 36 h 68"/>
                    <a:gd name="T40" fmla="*/ 34 w 48"/>
                    <a:gd name="T41" fmla="*/ 35 h 68"/>
                    <a:gd name="T42" fmla="*/ 40 w 48"/>
                    <a:gd name="T43" fmla="*/ 40 h 68"/>
                    <a:gd name="T44" fmla="*/ 39 w 48"/>
                    <a:gd name="T45" fmla="*/ 44 h 68"/>
                    <a:gd name="T46" fmla="*/ 37 w 48"/>
                    <a:gd name="T47" fmla="*/ 50 h 68"/>
                    <a:gd name="T48" fmla="*/ 33 w 48"/>
                    <a:gd name="T49" fmla="*/ 57 h 68"/>
                    <a:gd name="T50" fmla="*/ 33 w 48"/>
                    <a:gd name="T51" fmla="*/ 60 h 68"/>
                    <a:gd name="T52" fmla="*/ 32 w 48"/>
                    <a:gd name="T53" fmla="*/ 62 h 68"/>
                    <a:gd name="T54" fmla="*/ 26 w 48"/>
                    <a:gd name="T55" fmla="*/ 68 h 68"/>
                    <a:gd name="T56" fmla="*/ 22 w 48"/>
                    <a:gd name="T57" fmla="*/ 63 h 68"/>
                    <a:gd name="T58" fmla="*/ 13 w 48"/>
                    <a:gd name="T59" fmla="*/ 63 h 68"/>
                    <a:gd name="T60" fmla="*/ 4 w 48"/>
                    <a:gd name="T61" fmla="*/ 56 h 68"/>
                    <a:gd name="T62" fmla="*/ 2 w 48"/>
                    <a:gd name="T63" fmla="*/ 53 h 68"/>
                    <a:gd name="T64" fmla="*/ 0 w 48"/>
                    <a:gd name="T65" fmla="*/ 48 h 68"/>
                    <a:gd name="T66" fmla="*/ 2 w 48"/>
                    <a:gd name="T67" fmla="*/ 31 h 68"/>
                    <a:gd name="T68" fmla="*/ 5 w 48"/>
                    <a:gd name="T69" fmla="*/ 22 h 68"/>
                    <a:gd name="T70" fmla="*/ 8 w 48"/>
                    <a:gd name="T71" fmla="*/ 16 h 68"/>
                    <a:gd name="T72" fmla="*/ 12 w 48"/>
                    <a:gd name="T73" fmla="*/ 9 h 68"/>
                    <a:gd name="T74" fmla="*/ 14 w 48"/>
                    <a:gd name="T75" fmla="*/ 8 h 68"/>
                    <a:gd name="T76" fmla="*/ 14 w 48"/>
                    <a:gd name="T77" fmla="*/ 6 h 68"/>
                    <a:gd name="T78" fmla="*/ 18 w 48"/>
                    <a:gd name="T79" fmla="*/ 3 h 68"/>
                    <a:gd name="T80" fmla="*/ 36 w 48"/>
                    <a:gd name="T81" fmla="*/ 1 h 68"/>
                    <a:gd name="T82" fmla="*/ 41 w 48"/>
                    <a:gd name="T8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8" h="68">
                      <a:moveTo>
                        <a:pt x="41" y="5"/>
                      </a:moveTo>
                      <a:cubicBezTo>
                        <a:pt x="41" y="6"/>
                        <a:pt x="40" y="6"/>
                        <a:pt x="40" y="7"/>
                      </a:cubicBezTo>
                      <a:cubicBezTo>
                        <a:pt x="42" y="7"/>
                        <a:pt x="43" y="9"/>
                        <a:pt x="44" y="10"/>
                      </a:cubicBezTo>
                      <a:cubicBezTo>
                        <a:pt x="43" y="13"/>
                        <a:pt x="48" y="17"/>
                        <a:pt x="46" y="21"/>
                      </a:cubicBezTo>
                      <a:cubicBezTo>
                        <a:pt x="44" y="23"/>
                        <a:pt x="40" y="23"/>
                        <a:pt x="38" y="22"/>
                      </a:cubicBezTo>
                      <a:cubicBezTo>
                        <a:pt x="37" y="20"/>
                        <a:pt x="35" y="19"/>
                        <a:pt x="36" y="16"/>
                      </a:cubicBezTo>
                      <a:cubicBezTo>
                        <a:pt x="35" y="15"/>
                        <a:pt x="34" y="14"/>
                        <a:pt x="34" y="13"/>
                      </a:cubicBezTo>
                      <a:cubicBezTo>
                        <a:pt x="33" y="11"/>
                        <a:pt x="31" y="10"/>
                        <a:pt x="30" y="9"/>
                      </a:cubicBezTo>
                      <a:cubicBezTo>
                        <a:pt x="23" y="9"/>
                        <a:pt x="22" y="14"/>
                        <a:pt x="17" y="17"/>
                      </a:cubicBezTo>
                      <a:cubicBezTo>
                        <a:pt x="17" y="19"/>
                        <a:pt x="16" y="21"/>
                        <a:pt x="15" y="22"/>
                      </a:cubicBezTo>
                      <a:cubicBezTo>
                        <a:pt x="13" y="28"/>
                        <a:pt x="10" y="38"/>
                        <a:pt x="11" y="46"/>
                      </a:cubicBezTo>
                      <a:cubicBezTo>
                        <a:pt x="11" y="47"/>
                        <a:pt x="12" y="47"/>
                        <a:pt x="12" y="48"/>
                      </a:cubicBezTo>
                      <a:cubicBezTo>
                        <a:pt x="13" y="49"/>
                        <a:pt x="12" y="50"/>
                        <a:pt x="13" y="50"/>
                      </a:cubicBezTo>
                      <a:cubicBezTo>
                        <a:pt x="14" y="53"/>
                        <a:pt x="19" y="55"/>
                        <a:pt x="21" y="52"/>
                      </a:cubicBezTo>
                      <a:cubicBezTo>
                        <a:pt x="22" y="52"/>
                        <a:pt x="22" y="53"/>
                        <a:pt x="23" y="53"/>
                      </a:cubicBezTo>
                      <a:cubicBezTo>
                        <a:pt x="24" y="52"/>
                        <a:pt x="25" y="50"/>
                        <a:pt x="26" y="50"/>
                      </a:cubicBezTo>
                      <a:cubicBezTo>
                        <a:pt x="26" y="48"/>
                        <a:pt x="28" y="47"/>
                        <a:pt x="28" y="46"/>
                      </a:cubicBezTo>
                      <a:cubicBezTo>
                        <a:pt x="28" y="42"/>
                        <a:pt x="25" y="41"/>
                        <a:pt x="23" y="39"/>
                      </a:cubicBezTo>
                      <a:cubicBezTo>
                        <a:pt x="21" y="38"/>
                        <a:pt x="19" y="37"/>
                        <a:pt x="20" y="35"/>
                      </a:cubicBezTo>
                      <a:cubicBezTo>
                        <a:pt x="21" y="31"/>
                        <a:pt x="31" y="34"/>
                        <a:pt x="33" y="36"/>
                      </a:cubicBezTo>
                      <a:cubicBezTo>
                        <a:pt x="33" y="36"/>
                        <a:pt x="34" y="35"/>
                        <a:pt x="34" y="35"/>
                      </a:cubicBezTo>
                      <a:cubicBezTo>
                        <a:pt x="36" y="38"/>
                        <a:pt x="40" y="37"/>
                        <a:pt x="40" y="40"/>
                      </a:cubicBezTo>
                      <a:cubicBezTo>
                        <a:pt x="40" y="41"/>
                        <a:pt x="39" y="42"/>
                        <a:pt x="39" y="44"/>
                      </a:cubicBezTo>
                      <a:cubicBezTo>
                        <a:pt x="38" y="46"/>
                        <a:pt x="37" y="47"/>
                        <a:pt x="37" y="50"/>
                      </a:cubicBezTo>
                      <a:cubicBezTo>
                        <a:pt x="36" y="53"/>
                        <a:pt x="34" y="55"/>
                        <a:pt x="33" y="57"/>
                      </a:cubicBezTo>
                      <a:cubicBezTo>
                        <a:pt x="33" y="58"/>
                        <a:pt x="33" y="59"/>
                        <a:pt x="33" y="60"/>
                      </a:cubicBezTo>
                      <a:cubicBezTo>
                        <a:pt x="33" y="60"/>
                        <a:pt x="32" y="61"/>
                        <a:pt x="32" y="62"/>
                      </a:cubicBezTo>
                      <a:cubicBezTo>
                        <a:pt x="30" y="65"/>
                        <a:pt x="30" y="68"/>
                        <a:pt x="26" y="68"/>
                      </a:cubicBezTo>
                      <a:cubicBezTo>
                        <a:pt x="25" y="66"/>
                        <a:pt x="22" y="66"/>
                        <a:pt x="22" y="63"/>
                      </a:cubicBezTo>
                      <a:cubicBezTo>
                        <a:pt x="19" y="62"/>
                        <a:pt x="15" y="63"/>
                        <a:pt x="13" y="63"/>
                      </a:cubicBezTo>
                      <a:cubicBezTo>
                        <a:pt x="8" y="62"/>
                        <a:pt x="6" y="58"/>
                        <a:pt x="4" y="56"/>
                      </a:cubicBezTo>
                      <a:cubicBezTo>
                        <a:pt x="3" y="55"/>
                        <a:pt x="3" y="54"/>
                        <a:pt x="2" y="53"/>
                      </a:cubicBezTo>
                      <a:cubicBezTo>
                        <a:pt x="2" y="50"/>
                        <a:pt x="1" y="49"/>
                        <a:pt x="0" y="48"/>
                      </a:cubicBezTo>
                      <a:cubicBezTo>
                        <a:pt x="0" y="43"/>
                        <a:pt x="0" y="35"/>
                        <a:pt x="2" y="31"/>
                      </a:cubicBezTo>
                      <a:cubicBezTo>
                        <a:pt x="2" y="27"/>
                        <a:pt x="4" y="25"/>
                        <a:pt x="5" y="22"/>
                      </a:cubicBezTo>
                      <a:cubicBezTo>
                        <a:pt x="6" y="20"/>
                        <a:pt x="7" y="18"/>
                        <a:pt x="8" y="16"/>
                      </a:cubicBezTo>
                      <a:cubicBezTo>
                        <a:pt x="9" y="14"/>
                        <a:pt x="10" y="11"/>
                        <a:pt x="12" y="9"/>
                      </a:cubicBezTo>
                      <a:cubicBezTo>
                        <a:pt x="12" y="9"/>
                        <a:pt x="13" y="8"/>
                        <a:pt x="14" y="8"/>
                      </a:cubicBezTo>
                      <a:cubicBezTo>
                        <a:pt x="14" y="8"/>
                        <a:pt x="14" y="7"/>
                        <a:pt x="14" y="6"/>
                      </a:cubicBezTo>
                      <a:cubicBezTo>
                        <a:pt x="15" y="5"/>
                        <a:pt x="17" y="4"/>
                        <a:pt x="18" y="3"/>
                      </a:cubicBezTo>
                      <a:cubicBezTo>
                        <a:pt x="23" y="2"/>
                        <a:pt x="29" y="0"/>
                        <a:pt x="36" y="1"/>
                      </a:cubicBezTo>
                      <a:cubicBezTo>
                        <a:pt x="37" y="2"/>
                        <a:pt x="39" y="3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6" name="Freeform 37">
                  <a:extLst>
                    <a:ext uri="{FF2B5EF4-FFF2-40B4-BE49-F238E27FC236}">
                      <a16:creationId xmlns:a16="http://schemas.microsoft.com/office/drawing/2014/main" id="{AE618FDB-EEBB-470F-8ED1-5A7DB9651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6" y="2364"/>
                  <a:ext cx="90" cy="146"/>
                </a:xfrm>
                <a:custGeom>
                  <a:avLst/>
                  <a:gdLst>
                    <a:gd name="T0" fmla="*/ 35 w 43"/>
                    <a:gd name="T1" fmla="*/ 2 h 70"/>
                    <a:gd name="T2" fmla="*/ 35 w 43"/>
                    <a:gd name="T3" fmla="*/ 6 h 70"/>
                    <a:gd name="T4" fmla="*/ 36 w 43"/>
                    <a:gd name="T5" fmla="*/ 8 h 70"/>
                    <a:gd name="T6" fmla="*/ 36 w 43"/>
                    <a:gd name="T7" fmla="*/ 12 h 70"/>
                    <a:gd name="T8" fmla="*/ 37 w 43"/>
                    <a:gd name="T9" fmla="*/ 15 h 70"/>
                    <a:gd name="T10" fmla="*/ 37 w 43"/>
                    <a:gd name="T11" fmla="*/ 17 h 70"/>
                    <a:gd name="T12" fmla="*/ 38 w 43"/>
                    <a:gd name="T13" fmla="*/ 20 h 70"/>
                    <a:gd name="T14" fmla="*/ 38 w 43"/>
                    <a:gd name="T15" fmla="*/ 22 h 70"/>
                    <a:gd name="T16" fmla="*/ 39 w 43"/>
                    <a:gd name="T17" fmla="*/ 32 h 70"/>
                    <a:gd name="T18" fmla="*/ 40 w 43"/>
                    <a:gd name="T19" fmla="*/ 36 h 70"/>
                    <a:gd name="T20" fmla="*/ 40 w 43"/>
                    <a:gd name="T21" fmla="*/ 40 h 70"/>
                    <a:gd name="T22" fmla="*/ 41 w 43"/>
                    <a:gd name="T23" fmla="*/ 43 h 70"/>
                    <a:gd name="T24" fmla="*/ 41 w 43"/>
                    <a:gd name="T25" fmla="*/ 45 h 70"/>
                    <a:gd name="T26" fmla="*/ 42 w 43"/>
                    <a:gd name="T27" fmla="*/ 53 h 70"/>
                    <a:gd name="T28" fmla="*/ 42 w 43"/>
                    <a:gd name="T29" fmla="*/ 55 h 70"/>
                    <a:gd name="T30" fmla="*/ 43 w 43"/>
                    <a:gd name="T31" fmla="*/ 59 h 70"/>
                    <a:gd name="T32" fmla="*/ 41 w 43"/>
                    <a:gd name="T33" fmla="*/ 63 h 70"/>
                    <a:gd name="T34" fmla="*/ 33 w 43"/>
                    <a:gd name="T35" fmla="*/ 62 h 70"/>
                    <a:gd name="T36" fmla="*/ 34 w 43"/>
                    <a:gd name="T37" fmla="*/ 60 h 70"/>
                    <a:gd name="T38" fmla="*/ 31 w 43"/>
                    <a:gd name="T39" fmla="*/ 59 h 70"/>
                    <a:gd name="T40" fmla="*/ 26 w 43"/>
                    <a:gd name="T41" fmla="*/ 51 h 70"/>
                    <a:gd name="T42" fmla="*/ 24 w 43"/>
                    <a:gd name="T43" fmla="*/ 46 h 70"/>
                    <a:gd name="T44" fmla="*/ 21 w 43"/>
                    <a:gd name="T45" fmla="*/ 39 h 70"/>
                    <a:gd name="T46" fmla="*/ 17 w 43"/>
                    <a:gd name="T47" fmla="*/ 35 h 70"/>
                    <a:gd name="T48" fmla="*/ 15 w 43"/>
                    <a:gd name="T49" fmla="*/ 45 h 70"/>
                    <a:gd name="T50" fmla="*/ 16 w 43"/>
                    <a:gd name="T51" fmla="*/ 49 h 70"/>
                    <a:gd name="T52" fmla="*/ 17 w 43"/>
                    <a:gd name="T53" fmla="*/ 56 h 70"/>
                    <a:gd name="T54" fmla="*/ 17 w 43"/>
                    <a:gd name="T55" fmla="*/ 59 h 70"/>
                    <a:gd name="T56" fmla="*/ 17 w 43"/>
                    <a:gd name="T57" fmla="*/ 61 h 70"/>
                    <a:gd name="T58" fmla="*/ 17 w 43"/>
                    <a:gd name="T59" fmla="*/ 64 h 70"/>
                    <a:gd name="T60" fmla="*/ 9 w 43"/>
                    <a:gd name="T61" fmla="*/ 68 h 70"/>
                    <a:gd name="T62" fmla="*/ 5 w 43"/>
                    <a:gd name="T63" fmla="*/ 49 h 70"/>
                    <a:gd name="T64" fmla="*/ 4 w 43"/>
                    <a:gd name="T65" fmla="*/ 46 h 70"/>
                    <a:gd name="T66" fmla="*/ 4 w 43"/>
                    <a:gd name="T67" fmla="*/ 32 h 70"/>
                    <a:gd name="T68" fmla="*/ 3 w 43"/>
                    <a:gd name="T69" fmla="*/ 30 h 70"/>
                    <a:gd name="T70" fmla="*/ 2 w 43"/>
                    <a:gd name="T71" fmla="*/ 21 h 70"/>
                    <a:gd name="T72" fmla="*/ 1 w 43"/>
                    <a:gd name="T73" fmla="*/ 18 h 70"/>
                    <a:gd name="T74" fmla="*/ 2 w 43"/>
                    <a:gd name="T75" fmla="*/ 6 h 70"/>
                    <a:gd name="T76" fmla="*/ 13 w 43"/>
                    <a:gd name="T77" fmla="*/ 5 h 70"/>
                    <a:gd name="T78" fmla="*/ 15 w 43"/>
                    <a:gd name="T79" fmla="*/ 9 h 70"/>
                    <a:gd name="T80" fmla="*/ 21 w 43"/>
                    <a:gd name="T81" fmla="*/ 17 h 70"/>
                    <a:gd name="T82" fmla="*/ 26 w 43"/>
                    <a:gd name="T83" fmla="*/ 19 h 70"/>
                    <a:gd name="T84" fmla="*/ 27 w 43"/>
                    <a:gd name="T85" fmla="*/ 2 h 70"/>
                    <a:gd name="T86" fmla="*/ 31 w 43"/>
                    <a:gd name="T87" fmla="*/ 0 h 70"/>
                    <a:gd name="T88" fmla="*/ 35 w 43"/>
                    <a:gd name="T8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3" h="70">
                      <a:moveTo>
                        <a:pt x="35" y="2"/>
                      </a:moveTo>
                      <a:cubicBezTo>
                        <a:pt x="36" y="3"/>
                        <a:pt x="35" y="4"/>
                        <a:pt x="35" y="6"/>
                      </a:cubicBezTo>
                      <a:cubicBezTo>
                        <a:pt x="35" y="6"/>
                        <a:pt x="36" y="7"/>
                        <a:pt x="36" y="8"/>
                      </a:cubicBezTo>
                      <a:cubicBezTo>
                        <a:pt x="37" y="9"/>
                        <a:pt x="36" y="10"/>
                        <a:pt x="36" y="12"/>
                      </a:cubicBezTo>
                      <a:cubicBezTo>
                        <a:pt x="36" y="13"/>
                        <a:pt x="37" y="14"/>
                        <a:pt x="37" y="15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8" y="19"/>
                        <a:pt x="38" y="20"/>
                      </a:cubicBezTo>
                      <a:cubicBezTo>
                        <a:pt x="38" y="21"/>
                        <a:pt x="38" y="21"/>
                        <a:pt x="38" y="22"/>
                      </a:cubicBezTo>
                      <a:cubicBezTo>
                        <a:pt x="38" y="25"/>
                        <a:pt x="39" y="29"/>
                        <a:pt x="39" y="32"/>
                      </a:cubicBezTo>
                      <a:cubicBezTo>
                        <a:pt x="39" y="34"/>
                        <a:pt x="40" y="35"/>
                        <a:pt x="40" y="36"/>
                      </a:cubicBezTo>
                      <a:cubicBezTo>
                        <a:pt x="40" y="37"/>
                        <a:pt x="40" y="39"/>
                        <a:pt x="40" y="40"/>
                      </a:cubicBezTo>
                      <a:cubicBezTo>
                        <a:pt x="40" y="41"/>
                        <a:pt x="41" y="42"/>
                        <a:pt x="41" y="43"/>
                      </a:cubicBezTo>
                      <a:cubicBezTo>
                        <a:pt x="41" y="43"/>
                        <a:pt x="41" y="44"/>
                        <a:pt x="41" y="45"/>
                      </a:cubicBezTo>
                      <a:cubicBezTo>
                        <a:pt x="41" y="48"/>
                        <a:pt x="42" y="50"/>
                        <a:pt x="42" y="53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2" y="57"/>
                        <a:pt x="43" y="58"/>
                        <a:pt x="43" y="59"/>
                      </a:cubicBezTo>
                      <a:cubicBezTo>
                        <a:pt x="43" y="60"/>
                        <a:pt x="42" y="63"/>
                        <a:pt x="41" y="63"/>
                      </a:cubicBezTo>
                      <a:cubicBezTo>
                        <a:pt x="38" y="66"/>
                        <a:pt x="35" y="63"/>
                        <a:pt x="33" y="62"/>
                      </a:cubicBezTo>
                      <a:cubicBezTo>
                        <a:pt x="32" y="61"/>
                        <a:pt x="34" y="61"/>
                        <a:pt x="34" y="60"/>
                      </a:cubicBezTo>
                      <a:cubicBezTo>
                        <a:pt x="33" y="59"/>
                        <a:pt x="32" y="59"/>
                        <a:pt x="31" y="59"/>
                      </a:cubicBezTo>
                      <a:cubicBezTo>
                        <a:pt x="30" y="56"/>
                        <a:pt x="28" y="54"/>
                        <a:pt x="26" y="51"/>
                      </a:cubicBezTo>
                      <a:cubicBezTo>
                        <a:pt x="25" y="49"/>
                        <a:pt x="25" y="48"/>
                        <a:pt x="24" y="46"/>
                      </a:cubicBezTo>
                      <a:cubicBezTo>
                        <a:pt x="23" y="44"/>
                        <a:pt x="22" y="41"/>
                        <a:pt x="21" y="39"/>
                      </a:cubicBezTo>
                      <a:cubicBezTo>
                        <a:pt x="20" y="38"/>
                        <a:pt x="18" y="35"/>
                        <a:pt x="17" y="35"/>
                      </a:cubicBezTo>
                      <a:cubicBezTo>
                        <a:pt x="14" y="34"/>
                        <a:pt x="14" y="42"/>
                        <a:pt x="15" y="45"/>
                      </a:cubicBezTo>
                      <a:cubicBezTo>
                        <a:pt x="15" y="46"/>
                        <a:pt x="16" y="47"/>
                        <a:pt x="16" y="49"/>
                      </a:cubicBezTo>
                      <a:cubicBezTo>
                        <a:pt x="17" y="51"/>
                        <a:pt x="16" y="54"/>
                        <a:pt x="17" y="56"/>
                      </a:cubicBezTo>
                      <a:cubicBezTo>
                        <a:pt x="17" y="57"/>
                        <a:pt x="17" y="58"/>
                        <a:pt x="17" y="59"/>
                      </a:cubicBezTo>
                      <a:cubicBezTo>
                        <a:pt x="17" y="59"/>
                        <a:pt x="17" y="60"/>
                        <a:pt x="17" y="61"/>
                      </a:cubicBezTo>
                      <a:cubicBezTo>
                        <a:pt x="17" y="62"/>
                        <a:pt x="17" y="63"/>
                        <a:pt x="17" y="64"/>
                      </a:cubicBezTo>
                      <a:cubicBezTo>
                        <a:pt x="17" y="66"/>
                        <a:pt x="12" y="70"/>
                        <a:pt x="9" y="68"/>
                      </a:cubicBezTo>
                      <a:cubicBezTo>
                        <a:pt x="5" y="65"/>
                        <a:pt x="6" y="55"/>
                        <a:pt x="5" y="49"/>
                      </a:cubicBezTo>
                      <a:cubicBezTo>
                        <a:pt x="5" y="48"/>
                        <a:pt x="4" y="47"/>
                        <a:pt x="4" y="46"/>
                      </a:cubicBezTo>
                      <a:cubicBezTo>
                        <a:pt x="3" y="42"/>
                        <a:pt x="4" y="36"/>
                        <a:pt x="4" y="32"/>
                      </a:cubicBezTo>
                      <a:cubicBezTo>
                        <a:pt x="3" y="31"/>
                        <a:pt x="3" y="31"/>
                        <a:pt x="3" y="30"/>
                      </a:cubicBezTo>
                      <a:cubicBezTo>
                        <a:pt x="2" y="27"/>
                        <a:pt x="3" y="23"/>
                        <a:pt x="2" y="21"/>
                      </a:cubicBezTo>
                      <a:cubicBezTo>
                        <a:pt x="2" y="20"/>
                        <a:pt x="1" y="19"/>
                        <a:pt x="1" y="18"/>
                      </a:cubicBezTo>
                      <a:cubicBezTo>
                        <a:pt x="0" y="14"/>
                        <a:pt x="2" y="9"/>
                        <a:pt x="2" y="6"/>
                      </a:cubicBezTo>
                      <a:cubicBezTo>
                        <a:pt x="3" y="3"/>
                        <a:pt x="10" y="3"/>
                        <a:pt x="13" y="5"/>
                      </a:cubicBezTo>
                      <a:cubicBezTo>
                        <a:pt x="14" y="6"/>
                        <a:pt x="15" y="7"/>
                        <a:pt x="15" y="9"/>
                      </a:cubicBezTo>
                      <a:cubicBezTo>
                        <a:pt x="17" y="12"/>
                        <a:pt x="20" y="13"/>
                        <a:pt x="21" y="17"/>
                      </a:cubicBezTo>
                      <a:cubicBezTo>
                        <a:pt x="22" y="18"/>
                        <a:pt x="23" y="20"/>
                        <a:pt x="26" y="19"/>
                      </a:cubicBezTo>
                      <a:cubicBezTo>
                        <a:pt x="27" y="14"/>
                        <a:pt x="24" y="6"/>
                        <a:pt x="27" y="2"/>
                      </a:cubicBezTo>
                      <a:cubicBezTo>
                        <a:pt x="27" y="1"/>
                        <a:pt x="30" y="0"/>
                        <a:pt x="31" y="0"/>
                      </a:cubicBezTo>
                      <a:cubicBezTo>
                        <a:pt x="32" y="0"/>
                        <a:pt x="33" y="2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7" name="Freeform 38">
                  <a:extLst>
                    <a:ext uri="{FF2B5EF4-FFF2-40B4-BE49-F238E27FC236}">
                      <a16:creationId xmlns:a16="http://schemas.microsoft.com/office/drawing/2014/main" id="{805147D2-72AA-42ED-BE46-E0AEFE3A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2374"/>
                  <a:ext cx="83" cy="140"/>
                </a:xfrm>
                <a:custGeom>
                  <a:avLst/>
                  <a:gdLst>
                    <a:gd name="T0" fmla="*/ 37 w 40"/>
                    <a:gd name="T1" fmla="*/ 53 h 67"/>
                    <a:gd name="T2" fmla="*/ 38 w 40"/>
                    <a:gd name="T3" fmla="*/ 55 h 67"/>
                    <a:gd name="T4" fmla="*/ 32 w 40"/>
                    <a:gd name="T5" fmla="*/ 59 h 67"/>
                    <a:gd name="T6" fmla="*/ 29 w 40"/>
                    <a:gd name="T7" fmla="*/ 64 h 67"/>
                    <a:gd name="T8" fmla="*/ 25 w 40"/>
                    <a:gd name="T9" fmla="*/ 65 h 67"/>
                    <a:gd name="T10" fmla="*/ 22 w 40"/>
                    <a:gd name="T11" fmla="*/ 67 h 67"/>
                    <a:gd name="T12" fmla="*/ 13 w 40"/>
                    <a:gd name="T13" fmla="*/ 64 h 67"/>
                    <a:gd name="T14" fmla="*/ 11 w 40"/>
                    <a:gd name="T15" fmla="*/ 63 h 67"/>
                    <a:gd name="T16" fmla="*/ 7 w 40"/>
                    <a:gd name="T17" fmla="*/ 60 h 67"/>
                    <a:gd name="T18" fmla="*/ 5 w 40"/>
                    <a:gd name="T19" fmla="*/ 58 h 67"/>
                    <a:gd name="T20" fmla="*/ 4 w 40"/>
                    <a:gd name="T21" fmla="*/ 54 h 67"/>
                    <a:gd name="T22" fmla="*/ 2 w 40"/>
                    <a:gd name="T23" fmla="*/ 51 h 67"/>
                    <a:gd name="T24" fmla="*/ 2 w 40"/>
                    <a:gd name="T25" fmla="*/ 48 h 67"/>
                    <a:gd name="T26" fmla="*/ 2 w 40"/>
                    <a:gd name="T27" fmla="*/ 45 h 67"/>
                    <a:gd name="T28" fmla="*/ 3 w 40"/>
                    <a:gd name="T29" fmla="*/ 42 h 67"/>
                    <a:gd name="T30" fmla="*/ 2 w 40"/>
                    <a:gd name="T31" fmla="*/ 37 h 67"/>
                    <a:gd name="T32" fmla="*/ 2 w 40"/>
                    <a:gd name="T33" fmla="*/ 32 h 67"/>
                    <a:gd name="T34" fmla="*/ 2 w 40"/>
                    <a:gd name="T35" fmla="*/ 23 h 67"/>
                    <a:gd name="T36" fmla="*/ 2 w 40"/>
                    <a:gd name="T37" fmla="*/ 14 h 67"/>
                    <a:gd name="T38" fmla="*/ 3 w 40"/>
                    <a:gd name="T39" fmla="*/ 6 h 67"/>
                    <a:gd name="T40" fmla="*/ 2 w 40"/>
                    <a:gd name="T41" fmla="*/ 4 h 67"/>
                    <a:gd name="T42" fmla="*/ 11 w 40"/>
                    <a:gd name="T43" fmla="*/ 2 h 67"/>
                    <a:gd name="T44" fmla="*/ 12 w 40"/>
                    <a:gd name="T45" fmla="*/ 10 h 67"/>
                    <a:gd name="T46" fmla="*/ 12 w 40"/>
                    <a:gd name="T47" fmla="*/ 15 h 67"/>
                    <a:gd name="T48" fmla="*/ 11 w 40"/>
                    <a:gd name="T49" fmla="*/ 25 h 67"/>
                    <a:gd name="T50" fmla="*/ 12 w 40"/>
                    <a:gd name="T51" fmla="*/ 27 h 67"/>
                    <a:gd name="T52" fmla="*/ 12 w 40"/>
                    <a:gd name="T53" fmla="*/ 29 h 67"/>
                    <a:gd name="T54" fmla="*/ 12 w 40"/>
                    <a:gd name="T55" fmla="*/ 31 h 67"/>
                    <a:gd name="T56" fmla="*/ 11 w 40"/>
                    <a:gd name="T57" fmla="*/ 34 h 67"/>
                    <a:gd name="T58" fmla="*/ 12 w 40"/>
                    <a:gd name="T59" fmla="*/ 37 h 67"/>
                    <a:gd name="T60" fmla="*/ 12 w 40"/>
                    <a:gd name="T61" fmla="*/ 39 h 67"/>
                    <a:gd name="T62" fmla="*/ 12 w 40"/>
                    <a:gd name="T63" fmla="*/ 42 h 67"/>
                    <a:gd name="T64" fmla="*/ 12 w 40"/>
                    <a:gd name="T65" fmla="*/ 45 h 67"/>
                    <a:gd name="T66" fmla="*/ 13 w 40"/>
                    <a:gd name="T67" fmla="*/ 50 h 67"/>
                    <a:gd name="T68" fmla="*/ 15 w 40"/>
                    <a:gd name="T69" fmla="*/ 55 h 67"/>
                    <a:gd name="T70" fmla="*/ 24 w 40"/>
                    <a:gd name="T71" fmla="*/ 56 h 67"/>
                    <a:gd name="T72" fmla="*/ 26 w 40"/>
                    <a:gd name="T73" fmla="*/ 53 h 67"/>
                    <a:gd name="T74" fmla="*/ 28 w 40"/>
                    <a:gd name="T75" fmla="*/ 50 h 67"/>
                    <a:gd name="T76" fmla="*/ 29 w 40"/>
                    <a:gd name="T77" fmla="*/ 40 h 67"/>
                    <a:gd name="T78" fmla="*/ 29 w 40"/>
                    <a:gd name="T79" fmla="*/ 37 h 67"/>
                    <a:gd name="T80" fmla="*/ 29 w 40"/>
                    <a:gd name="T81" fmla="*/ 35 h 67"/>
                    <a:gd name="T82" fmla="*/ 29 w 40"/>
                    <a:gd name="T83" fmla="*/ 31 h 67"/>
                    <a:gd name="T84" fmla="*/ 29 w 40"/>
                    <a:gd name="T85" fmla="*/ 29 h 67"/>
                    <a:gd name="T86" fmla="*/ 28 w 40"/>
                    <a:gd name="T87" fmla="*/ 9 h 67"/>
                    <a:gd name="T88" fmla="*/ 29 w 40"/>
                    <a:gd name="T89" fmla="*/ 6 h 67"/>
                    <a:gd name="T90" fmla="*/ 29 w 40"/>
                    <a:gd name="T91" fmla="*/ 4 h 67"/>
                    <a:gd name="T92" fmla="*/ 33 w 40"/>
                    <a:gd name="T93" fmla="*/ 0 h 67"/>
                    <a:gd name="T94" fmla="*/ 38 w 40"/>
                    <a:gd name="T95" fmla="*/ 2 h 67"/>
                    <a:gd name="T96" fmla="*/ 38 w 40"/>
                    <a:gd name="T97" fmla="*/ 4 h 67"/>
                    <a:gd name="T98" fmla="*/ 39 w 40"/>
                    <a:gd name="T99" fmla="*/ 6 h 67"/>
                    <a:gd name="T100" fmla="*/ 38 w 40"/>
                    <a:gd name="T101" fmla="*/ 11 h 67"/>
                    <a:gd name="T102" fmla="*/ 39 w 40"/>
                    <a:gd name="T103" fmla="*/ 13 h 67"/>
                    <a:gd name="T104" fmla="*/ 39 w 40"/>
                    <a:gd name="T105" fmla="*/ 18 h 67"/>
                    <a:gd name="T106" fmla="*/ 39 w 40"/>
                    <a:gd name="T107" fmla="*/ 28 h 67"/>
                    <a:gd name="T108" fmla="*/ 39 w 40"/>
                    <a:gd name="T109" fmla="*/ 30 h 67"/>
                    <a:gd name="T110" fmla="*/ 39 w 40"/>
                    <a:gd name="T111" fmla="*/ 35 h 67"/>
                    <a:gd name="T112" fmla="*/ 39 w 40"/>
                    <a:gd name="T113" fmla="*/ 37 h 67"/>
                    <a:gd name="T114" fmla="*/ 39 w 40"/>
                    <a:gd name="T115" fmla="*/ 52 h 67"/>
                    <a:gd name="T116" fmla="*/ 37 w 40"/>
                    <a:gd name="T117" fmla="*/ 5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0" h="67">
                      <a:moveTo>
                        <a:pt x="37" y="53"/>
                      </a:moveTo>
                      <a:cubicBezTo>
                        <a:pt x="36" y="54"/>
                        <a:pt x="38" y="54"/>
                        <a:pt x="38" y="55"/>
                      </a:cubicBezTo>
                      <a:cubicBezTo>
                        <a:pt x="36" y="57"/>
                        <a:pt x="35" y="59"/>
                        <a:pt x="32" y="59"/>
                      </a:cubicBezTo>
                      <a:cubicBezTo>
                        <a:pt x="32" y="60"/>
                        <a:pt x="31" y="63"/>
                        <a:pt x="29" y="64"/>
                      </a:cubicBezTo>
                      <a:cubicBezTo>
                        <a:pt x="28" y="64"/>
                        <a:pt x="27" y="64"/>
                        <a:pt x="25" y="65"/>
                      </a:cubicBezTo>
                      <a:cubicBezTo>
                        <a:pt x="24" y="65"/>
                        <a:pt x="23" y="66"/>
                        <a:pt x="22" y="67"/>
                      </a:cubicBezTo>
                      <a:cubicBezTo>
                        <a:pt x="19" y="67"/>
                        <a:pt x="15" y="66"/>
                        <a:pt x="13" y="64"/>
                      </a:cubicBezTo>
                      <a:cubicBezTo>
                        <a:pt x="12" y="64"/>
                        <a:pt x="12" y="63"/>
                        <a:pt x="11" y="63"/>
                      </a:cubicBezTo>
                      <a:cubicBezTo>
                        <a:pt x="9" y="63"/>
                        <a:pt x="8" y="61"/>
                        <a:pt x="7" y="60"/>
                      </a:cubicBezTo>
                      <a:cubicBezTo>
                        <a:pt x="7" y="59"/>
                        <a:pt x="6" y="59"/>
                        <a:pt x="5" y="58"/>
                      </a:cubicBezTo>
                      <a:cubicBezTo>
                        <a:pt x="5" y="57"/>
                        <a:pt x="4" y="56"/>
                        <a:pt x="4" y="54"/>
                      </a:cubicBezTo>
                      <a:cubicBezTo>
                        <a:pt x="3" y="53"/>
                        <a:pt x="2" y="52"/>
                        <a:pt x="2" y="51"/>
                      </a:cubicBezTo>
                      <a:cubicBezTo>
                        <a:pt x="2" y="50"/>
                        <a:pt x="2" y="49"/>
                        <a:pt x="2" y="48"/>
                      </a:cubicBezTo>
                      <a:cubicBezTo>
                        <a:pt x="2" y="47"/>
                        <a:pt x="2" y="46"/>
                        <a:pt x="2" y="45"/>
                      </a:cubicBezTo>
                      <a:cubicBezTo>
                        <a:pt x="2" y="44"/>
                        <a:pt x="3" y="43"/>
                        <a:pt x="3" y="42"/>
                      </a:cubicBezTo>
                      <a:cubicBezTo>
                        <a:pt x="3" y="40"/>
                        <a:pt x="1" y="39"/>
                        <a:pt x="2" y="37"/>
                      </a:cubicBezTo>
                      <a:cubicBezTo>
                        <a:pt x="2" y="35"/>
                        <a:pt x="4" y="33"/>
                        <a:pt x="2" y="32"/>
                      </a:cubicBezTo>
                      <a:cubicBezTo>
                        <a:pt x="2" y="29"/>
                        <a:pt x="2" y="26"/>
                        <a:pt x="2" y="23"/>
                      </a:cubicBezTo>
                      <a:cubicBezTo>
                        <a:pt x="1" y="20"/>
                        <a:pt x="2" y="17"/>
                        <a:pt x="2" y="14"/>
                      </a:cubicBezTo>
                      <a:cubicBezTo>
                        <a:pt x="2" y="11"/>
                        <a:pt x="0" y="7"/>
                        <a:pt x="3" y="6"/>
                      </a:cubicBezTo>
                      <a:cubicBezTo>
                        <a:pt x="3" y="5"/>
                        <a:pt x="2" y="5"/>
                        <a:pt x="2" y="4"/>
                      </a:cubicBezTo>
                      <a:cubicBezTo>
                        <a:pt x="3" y="1"/>
                        <a:pt x="8" y="0"/>
                        <a:pt x="11" y="2"/>
                      </a:cubicBezTo>
                      <a:cubicBezTo>
                        <a:pt x="12" y="4"/>
                        <a:pt x="12" y="7"/>
                        <a:pt x="12" y="10"/>
                      </a:cubicBezTo>
                      <a:cubicBezTo>
                        <a:pt x="12" y="12"/>
                        <a:pt x="12" y="13"/>
                        <a:pt x="12" y="15"/>
                      </a:cubicBezTo>
                      <a:cubicBezTo>
                        <a:pt x="12" y="18"/>
                        <a:pt x="11" y="21"/>
                        <a:pt x="11" y="25"/>
                      </a:cubicBezTo>
                      <a:cubicBezTo>
                        <a:pt x="11" y="26"/>
                        <a:pt x="12" y="26"/>
                        <a:pt x="12" y="27"/>
                      </a:cubicBezTo>
                      <a:cubicBezTo>
                        <a:pt x="12" y="27"/>
                        <a:pt x="12" y="28"/>
                        <a:pt x="12" y="29"/>
                      </a:cubicBezTo>
                      <a:cubicBezTo>
                        <a:pt x="12" y="30"/>
                        <a:pt x="12" y="31"/>
                        <a:pt x="12" y="31"/>
                      </a:cubicBezTo>
                      <a:cubicBezTo>
                        <a:pt x="12" y="32"/>
                        <a:pt x="11" y="33"/>
                        <a:pt x="11" y="34"/>
                      </a:cubicBezTo>
                      <a:cubicBezTo>
                        <a:pt x="11" y="35"/>
                        <a:pt x="12" y="36"/>
                        <a:pt x="12" y="37"/>
                      </a:cubicBezTo>
                      <a:cubicBezTo>
                        <a:pt x="13" y="38"/>
                        <a:pt x="12" y="39"/>
                        <a:pt x="12" y="39"/>
                      </a:cubicBezTo>
                      <a:cubicBezTo>
                        <a:pt x="12" y="40"/>
                        <a:pt x="12" y="41"/>
                        <a:pt x="12" y="42"/>
                      </a:cubicBezTo>
                      <a:cubicBezTo>
                        <a:pt x="12" y="43"/>
                        <a:pt x="12" y="44"/>
                        <a:pt x="12" y="45"/>
                      </a:cubicBezTo>
                      <a:cubicBezTo>
                        <a:pt x="12" y="46"/>
                        <a:pt x="13" y="48"/>
                        <a:pt x="13" y="50"/>
                      </a:cubicBezTo>
                      <a:cubicBezTo>
                        <a:pt x="14" y="52"/>
                        <a:pt x="15" y="53"/>
                        <a:pt x="15" y="55"/>
                      </a:cubicBezTo>
                      <a:cubicBezTo>
                        <a:pt x="19" y="56"/>
                        <a:pt x="20" y="58"/>
                        <a:pt x="24" y="56"/>
                      </a:cubicBezTo>
                      <a:cubicBezTo>
                        <a:pt x="25" y="56"/>
                        <a:pt x="26" y="55"/>
                        <a:pt x="26" y="53"/>
                      </a:cubicBezTo>
                      <a:cubicBezTo>
                        <a:pt x="28" y="53"/>
                        <a:pt x="28" y="52"/>
                        <a:pt x="28" y="50"/>
                      </a:cubicBezTo>
                      <a:cubicBezTo>
                        <a:pt x="28" y="47"/>
                        <a:pt x="28" y="43"/>
                        <a:pt x="29" y="40"/>
                      </a:cubicBezTo>
                      <a:cubicBezTo>
                        <a:pt x="29" y="39"/>
                        <a:pt x="29" y="38"/>
                        <a:pt x="29" y="37"/>
                      </a:cubicBezTo>
                      <a:cubicBezTo>
                        <a:pt x="29" y="36"/>
                        <a:pt x="29" y="36"/>
                        <a:pt x="29" y="35"/>
                      </a:cubicBezTo>
                      <a:cubicBezTo>
                        <a:pt x="29" y="33"/>
                        <a:pt x="30" y="32"/>
                        <a:pt x="29" y="31"/>
                      </a:cubicBezTo>
                      <a:cubicBezTo>
                        <a:pt x="29" y="30"/>
                        <a:pt x="29" y="29"/>
                        <a:pt x="29" y="29"/>
                      </a:cubicBezTo>
                      <a:cubicBezTo>
                        <a:pt x="29" y="23"/>
                        <a:pt x="28" y="16"/>
                        <a:pt x="28" y="9"/>
                      </a:cubicBezTo>
                      <a:cubicBezTo>
                        <a:pt x="28" y="8"/>
                        <a:pt x="29" y="7"/>
                        <a:pt x="29" y="6"/>
                      </a:cubicBezTo>
                      <a:cubicBezTo>
                        <a:pt x="29" y="6"/>
                        <a:pt x="29" y="5"/>
                        <a:pt x="29" y="4"/>
                      </a:cubicBezTo>
                      <a:cubicBezTo>
                        <a:pt x="29" y="4"/>
                        <a:pt x="32" y="1"/>
                        <a:pt x="33" y="0"/>
                      </a:cubicBezTo>
                      <a:cubicBezTo>
                        <a:pt x="35" y="0"/>
                        <a:pt x="38" y="1"/>
                        <a:pt x="38" y="2"/>
                      </a:cubicBezTo>
                      <a:cubicBezTo>
                        <a:pt x="39" y="3"/>
                        <a:pt x="38" y="3"/>
                        <a:pt x="38" y="4"/>
                      </a:cubicBezTo>
                      <a:cubicBezTo>
                        <a:pt x="38" y="5"/>
                        <a:pt x="39" y="5"/>
                        <a:pt x="39" y="6"/>
                      </a:cubicBezTo>
                      <a:cubicBezTo>
                        <a:pt x="39" y="7"/>
                        <a:pt x="39" y="10"/>
                        <a:pt x="38" y="11"/>
                      </a:cubicBezTo>
                      <a:cubicBezTo>
                        <a:pt x="38" y="12"/>
                        <a:pt x="39" y="13"/>
                        <a:pt x="39" y="13"/>
                      </a:cubicBezTo>
                      <a:cubicBezTo>
                        <a:pt x="40" y="15"/>
                        <a:pt x="39" y="16"/>
                        <a:pt x="39" y="18"/>
                      </a:cubicBezTo>
                      <a:cubicBezTo>
                        <a:pt x="38" y="22"/>
                        <a:pt x="40" y="25"/>
                        <a:pt x="39" y="28"/>
                      </a:cubicBezTo>
                      <a:cubicBezTo>
                        <a:pt x="38" y="29"/>
                        <a:pt x="39" y="29"/>
                        <a:pt x="39" y="30"/>
                      </a:cubicBezTo>
                      <a:cubicBezTo>
                        <a:pt x="39" y="32"/>
                        <a:pt x="38" y="33"/>
                        <a:pt x="39" y="35"/>
                      </a:cubicBezTo>
                      <a:cubicBezTo>
                        <a:pt x="39" y="36"/>
                        <a:pt x="39" y="36"/>
                        <a:pt x="39" y="37"/>
                      </a:cubicBezTo>
                      <a:cubicBezTo>
                        <a:pt x="40" y="41"/>
                        <a:pt x="39" y="47"/>
                        <a:pt x="39" y="52"/>
                      </a:cubicBezTo>
                      <a:cubicBezTo>
                        <a:pt x="38" y="52"/>
                        <a:pt x="37" y="53"/>
                        <a:pt x="3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DDA8463-95A5-456A-8145-23C18325A345}"/>
                </a:ext>
              </a:extLst>
            </p:cNvPr>
            <p:cNvSpPr txBox="1"/>
            <p:nvPr/>
          </p:nvSpPr>
          <p:spPr>
            <a:xfrm>
              <a:off x="819178" y="320889"/>
              <a:ext cx="20204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WavTokenizer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59" name="图片 58">
            <a:extLst>
              <a:ext uri="{FF2B5EF4-FFF2-40B4-BE49-F238E27FC236}">
                <a16:creationId xmlns:a16="http://schemas.microsoft.com/office/drawing/2014/main" id="{018DA6C1-2E61-47A2-BD46-F2E6CE61B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41" y="1757948"/>
            <a:ext cx="9714381" cy="3067041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74498184-7DDE-4F07-8A5E-1BA4293DA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71" y="4937512"/>
            <a:ext cx="10846742" cy="167062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DABCE7A-0912-4795-9990-A2630F9CDB06}"/>
              </a:ext>
            </a:extLst>
          </p:cNvPr>
          <p:cNvSpPr txBox="1"/>
          <p:nvPr/>
        </p:nvSpPr>
        <p:spPr>
          <a:xfrm>
            <a:off x="463659" y="1191797"/>
            <a:ext cx="337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CodeBook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的空间大小或者宽度？</a:t>
            </a:r>
          </a:p>
        </p:txBody>
      </p:sp>
    </p:spTree>
    <p:extLst>
      <p:ext uri="{BB962C8B-B14F-4D97-AF65-F5344CB8AC3E}">
        <p14:creationId xmlns:p14="http://schemas.microsoft.com/office/powerpoint/2010/main" val="72144560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2389</TotalTime>
  <Words>1627</Words>
  <Application>Microsoft Office PowerPoint</Application>
  <PresentationFormat>宽屏</PresentationFormat>
  <Paragraphs>226</Paragraphs>
  <Slides>31</Slides>
  <Notes>7</Notes>
  <HiddenSlides>1</HiddenSlides>
  <MMClips>4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4" baseType="lpstr">
      <vt:lpstr>Inter Medium</vt:lpstr>
      <vt:lpstr>Noto Sans S Chinese Regular</vt:lpstr>
      <vt:lpstr>等线</vt:lpstr>
      <vt:lpstr>等线 Light</vt:lpstr>
      <vt:lpstr>隶书</vt:lpstr>
      <vt:lpstr>宋体</vt:lpstr>
      <vt:lpstr>微软雅黑</vt:lpstr>
      <vt:lpstr>Arial</vt:lpstr>
      <vt:lpstr>Calibri</vt:lpstr>
      <vt:lpstr>Cambria Math</vt:lpstr>
      <vt:lpstr>Times New Roman</vt:lpstr>
      <vt:lpstr>Wingdings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FZL;向天歌演示</dc:creator>
  <cp:keywords>www.51pptmoban.com</cp:keywords>
  <cp:lastModifiedBy>jishengpeng</cp:lastModifiedBy>
  <cp:revision>53</cp:revision>
  <dcterms:created xsi:type="dcterms:W3CDTF">2017-12-27T12:52:29Z</dcterms:created>
  <dcterms:modified xsi:type="dcterms:W3CDTF">2025-03-25T08:06:35Z</dcterms:modified>
</cp:coreProperties>
</file>