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0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  <p:sldId id="316" r:id="rId67"/>
    <p:sldId id="317" r:id="rId68"/>
    <p:sldId id="318" r:id="rId69"/>
    <p:sldId id="319" r:id="rId70"/>
    <p:sldId id="320" r:id="rId71"/>
    <p:sldId id="321" r:id="rId72"/>
    <p:sldId id="322" r:id="rId73"/>
    <p:sldId id="323" r:id="rId74"/>
    <p:sldId id="324" r:id="rId75"/>
    <p:sldId id="325" r:id="rId76"/>
    <p:sldId id="326" r:id="rId77"/>
    <p:sldId id="327" r:id="rId78"/>
    <p:sldId id="328" r:id="rId79"/>
    <p:sldId id="329" r:id="rId80"/>
    <p:sldId id="330" r:id="rId81"/>
    <p:sldId id="331" r:id="rId82"/>
    <p:sldId id="332" r:id="rId83"/>
    <p:sldId id="333" r:id="rId84"/>
    <p:sldId id="334" r:id="rId85"/>
    <p:sldId id="335" r:id="rId86"/>
    <p:sldId id="336" r:id="rId87"/>
    <p:sldId id="337" r:id="rId88"/>
    <p:sldId id="338" r:id="rId89"/>
    <p:sldId id="339" r:id="rId90"/>
    <p:sldId id="340" r:id="rId91"/>
    <p:sldId id="341" r:id="rId92"/>
    <p:sldId id="342" r:id="rId93"/>
    <p:sldId id="343" r:id="rId94"/>
    <p:sldId id="344" r:id="rId95"/>
    <p:sldId id="345" r:id="rId96"/>
    <p:sldId id="346" r:id="rId97"/>
    <p:sldId id="347" r:id="rId98"/>
    <p:sldId id="348" r:id="rId99"/>
    <p:sldId id="349" r:id="rId100"/>
    <p:sldId id="350" r:id="rId101"/>
    <p:sldId id="351" r:id="rId102"/>
    <p:sldId id="352" r:id="rId103"/>
    <p:sldId id="353" r:id="rId104"/>
    <p:sldId id="354" r:id="rId105"/>
    <p:sldId id="355" r:id="rId10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00" Type="http://schemas.openxmlformats.org/officeDocument/2006/relationships/slide" Target="slides/slide94.xml"/><Relationship Id="rId101" Type="http://schemas.openxmlformats.org/officeDocument/2006/relationships/slide" Target="slides/slide95.xml"/><Relationship Id="rId102" Type="http://schemas.openxmlformats.org/officeDocument/2006/relationships/slide" Target="slides/slide96.xml"/><Relationship Id="rId103" Type="http://schemas.openxmlformats.org/officeDocument/2006/relationships/slide" Target="slides/slide97.xml"/><Relationship Id="rId104" Type="http://schemas.openxmlformats.org/officeDocument/2006/relationships/slide" Target="slides/slide98.xml"/><Relationship Id="rId105" Type="http://schemas.openxmlformats.org/officeDocument/2006/relationships/slide" Target="slides/slide99.xml"/><Relationship Id="rId106" Type="http://schemas.openxmlformats.org/officeDocument/2006/relationships/slide" Target="slides/slide100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" Type="http://schemas.openxmlformats.org/officeDocument/2006/relationships/presProps" Target="presProps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" Type="http://schemas.openxmlformats.org/officeDocument/2006/relationships/viewProps" Target="viewProps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5" Type="http://schemas.openxmlformats.org/officeDocument/2006/relationships/theme" Target="theme/theme1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Relationship Id="rId57" Type="http://schemas.openxmlformats.org/officeDocument/2006/relationships/slide" Target="slides/slide51.xml"/><Relationship Id="rId58" Type="http://schemas.openxmlformats.org/officeDocument/2006/relationships/slide" Target="slides/slide52.xml"/><Relationship Id="rId59" Type="http://schemas.openxmlformats.org/officeDocument/2006/relationships/slide" Target="slides/slide53.xml"/><Relationship Id="rId6" Type="http://schemas.openxmlformats.org/officeDocument/2006/relationships/tableStyles" Target="tableStyles.xml"/><Relationship Id="rId60" Type="http://schemas.openxmlformats.org/officeDocument/2006/relationships/slide" Target="slides/slide54.xml"/><Relationship Id="rId61" Type="http://schemas.openxmlformats.org/officeDocument/2006/relationships/slide" Target="slides/slide55.xml"/><Relationship Id="rId62" Type="http://schemas.openxmlformats.org/officeDocument/2006/relationships/slide" Target="slides/slide56.xml"/><Relationship Id="rId63" Type="http://schemas.openxmlformats.org/officeDocument/2006/relationships/slide" Target="slides/slide57.xml"/><Relationship Id="rId64" Type="http://schemas.openxmlformats.org/officeDocument/2006/relationships/slide" Target="slides/slide58.xml"/><Relationship Id="rId65" Type="http://schemas.openxmlformats.org/officeDocument/2006/relationships/slide" Target="slides/slide59.xml"/><Relationship Id="rId66" Type="http://schemas.openxmlformats.org/officeDocument/2006/relationships/slide" Target="slides/slide60.xml"/><Relationship Id="rId67" Type="http://schemas.openxmlformats.org/officeDocument/2006/relationships/slide" Target="slides/slide61.xml"/><Relationship Id="rId68" Type="http://schemas.openxmlformats.org/officeDocument/2006/relationships/slide" Target="slides/slide62.xml"/><Relationship Id="rId69" Type="http://schemas.openxmlformats.org/officeDocument/2006/relationships/slide" Target="slides/slide63.xml"/><Relationship Id="rId7" Type="http://schemas.openxmlformats.org/officeDocument/2006/relationships/slide" Target="slides/slide1.xml"/><Relationship Id="rId70" Type="http://schemas.openxmlformats.org/officeDocument/2006/relationships/slide" Target="slides/slide64.xml"/><Relationship Id="rId71" Type="http://schemas.openxmlformats.org/officeDocument/2006/relationships/slide" Target="slides/slide65.xml"/><Relationship Id="rId72" Type="http://schemas.openxmlformats.org/officeDocument/2006/relationships/slide" Target="slides/slide66.xml"/><Relationship Id="rId73" Type="http://schemas.openxmlformats.org/officeDocument/2006/relationships/slide" Target="slides/slide67.xml"/><Relationship Id="rId74" Type="http://schemas.openxmlformats.org/officeDocument/2006/relationships/slide" Target="slides/slide68.xml"/><Relationship Id="rId75" Type="http://schemas.openxmlformats.org/officeDocument/2006/relationships/slide" Target="slides/slide69.xml"/><Relationship Id="rId76" Type="http://schemas.openxmlformats.org/officeDocument/2006/relationships/slide" Target="slides/slide70.xml"/><Relationship Id="rId77" Type="http://schemas.openxmlformats.org/officeDocument/2006/relationships/slide" Target="slides/slide71.xml"/><Relationship Id="rId78" Type="http://schemas.openxmlformats.org/officeDocument/2006/relationships/slide" Target="slides/slide72.xml"/><Relationship Id="rId79" Type="http://schemas.openxmlformats.org/officeDocument/2006/relationships/slide" Target="slides/slide73.xml"/><Relationship Id="rId8" Type="http://schemas.openxmlformats.org/officeDocument/2006/relationships/slide" Target="slides/slide2.xml"/><Relationship Id="rId80" Type="http://schemas.openxmlformats.org/officeDocument/2006/relationships/slide" Target="slides/slide74.xml"/><Relationship Id="rId81" Type="http://schemas.openxmlformats.org/officeDocument/2006/relationships/slide" Target="slides/slide75.xml"/><Relationship Id="rId82" Type="http://schemas.openxmlformats.org/officeDocument/2006/relationships/slide" Target="slides/slide76.xml"/><Relationship Id="rId83" Type="http://schemas.openxmlformats.org/officeDocument/2006/relationships/slide" Target="slides/slide77.xml"/><Relationship Id="rId84" Type="http://schemas.openxmlformats.org/officeDocument/2006/relationships/slide" Target="slides/slide78.xml"/><Relationship Id="rId85" Type="http://schemas.openxmlformats.org/officeDocument/2006/relationships/slide" Target="slides/slide79.xml"/><Relationship Id="rId86" Type="http://schemas.openxmlformats.org/officeDocument/2006/relationships/slide" Target="slides/slide80.xml"/><Relationship Id="rId87" Type="http://schemas.openxmlformats.org/officeDocument/2006/relationships/slide" Target="slides/slide81.xml"/><Relationship Id="rId88" Type="http://schemas.openxmlformats.org/officeDocument/2006/relationships/slide" Target="slides/slide82.xml"/><Relationship Id="rId89" Type="http://schemas.openxmlformats.org/officeDocument/2006/relationships/slide" Target="slides/slide83.xml"/><Relationship Id="rId9" Type="http://schemas.openxmlformats.org/officeDocument/2006/relationships/slide" Target="slides/slide3.xml"/><Relationship Id="rId90" Type="http://schemas.openxmlformats.org/officeDocument/2006/relationships/slide" Target="slides/slide84.xml"/><Relationship Id="rId91" Type="http://schemas.openxmlformats.org/officeDocument/2006/relationships/slide" Target="slides/slide85.xml"/><Relationship Id="rId92" Type="http://schemas.openxmlformats.org/officeDocument/2006/relationships/slide" Target="slides/slide86.xml"/><Relationship Id="rId93" Type="http://schemas.openxmlformats.org/officeDocument/2006/relationships/slide" Target="slides/slide87.xml"/><Relationship Id="rId94" Type="http://schemas.openxmlformats.org/officeDocument/2006/relationships/slide" Target="slides/slide88.xml"/><Relationship Id="rId95" Type="http://schemas.openxmlformats.org/officeDocument/2006/relationships/slide" Target="slides/slide89.xml"/><Relationship Id="rId96" Type="http://schemas.openxmlformats.org/officeDocument/2006/relationships/slide" Target="slides/slide90.xml"/><Relationship Id="rId97" Type="http://schemas.openxmlformats.org/officeDocument/2006/relationships/slide" Target="slides/slide91.xml"/><Relationship Id="rId98" Type="http://schemas.openxmlformats.org/officeDocument/2006/relationships/slide" Target="slides/slide92.xml"/><Relationship Id="rId99" Type="http://schemas.openxmlformats.org/officeDocument/2006/relationships/slide" Target="slides/slide9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10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10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100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100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11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12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13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14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15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15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16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17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17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18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19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2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20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20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21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21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22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22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23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23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24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24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25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25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26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27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27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28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28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29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29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3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30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31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31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32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32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33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33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34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34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35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35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36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36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37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37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38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38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39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39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4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40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40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41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41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42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42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43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43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44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44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45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45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46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46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47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47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48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48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49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49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5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50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50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51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51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52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52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53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53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54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54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55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55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56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56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57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57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58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58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59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59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6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60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60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61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61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62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62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63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63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64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64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65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65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66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66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67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67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68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68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69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69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7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70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70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71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71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72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72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73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73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74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74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75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75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76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76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77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77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78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78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79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79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8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80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80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81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81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82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82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83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83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84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84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85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85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86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86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87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87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88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88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89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89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9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90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90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91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91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92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92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93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93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94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94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95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95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96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96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97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97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98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98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sz="2400"/>
              <a:t>Body of Slide# 99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Title of Slide 99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