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BD5E094-B3C3-4B0F-9F0E-489D02836969}" type="slidenum"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2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0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0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ftr" idx="28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6"/>
          <p:cNvSpPr>
            <a:spLocks noGrp="1"/>
          </p:cNvSpPr>
          <p:nvPr>
            <p:ph type="sldNum" idx="29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A5187DC-4B2E-44C8-9EED-98CBB204F632}" type="slidenum"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&lt;number&gt;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7"/>
          <p:cNvSpPr>
            <a:spLocks noGrp="1"/>
          </p:cNvSpPr>
          <p:nvPr>
            <p:ph type="dt" idx="30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0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0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5"/>
          <p:cNvSpPr>
            <a:spLocks noGrp="1"/>
          </p:cNvSpPr>
          <p:nvPr>
            <p:ph type="ftr" idx="31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" name="PlaceHolder 6"/>
          <p:cNvSpPr>
            <a:spLocks noGrp="1"/>
          </p:cNvSpPr>
          <p:nvPr>
            <p:ph type="sldNum" idx="32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7FE48C2-402A-4A84-AD56-C609D8BECE0D}" type="slidenum"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&lt;number&gt;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7"/>
          <p:cNvSpPr>
            <a:spLocks noGrp="1"/>
          </p:cNvSpPr>
          <p:nvPr>
            <p:ph type="dt" idx="33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0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0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ftr" idx="34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1" name="PlaceHolder 6"/>
          <p:cNvSpPr>
            <a:spLocks noGrp="1"/>
          </p:cNvSpPr>
          <p:nvPr>
            <p:ph type="sldNum" idx="35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6DD064B-FA9C-45C5-8669-696B63D3AC22}" type="slidenum"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&lt;number&gt;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2" name="PlaceHolder 7"/>
          <p:cNvSpPr>
            <a:spLocks noGrp="1"/>
          </p:cNvSpPr>
          <p:nvPr>
            <p:ph type="dt" idx="36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090EDB3-26A2-442F-BAAB-75D788AC4BFE}" type="slidenum"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&lt;number&gt;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6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0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0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0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56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0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6"/>
          <p:cNvSpPr>
            <a:spLocks noGrp="1"/>
          </p:cNvSpPr>
          <p:nvPr>
            <p:ph type="ftr" idx="7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7"/>
          <p:cNvSpPr>
            <a:spLocks noGrp="1"/>
          </p:cNvSpPr>
          <p:nvPr>
            <p:ph type="sldNum" idx="8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35B1DDB-F524-4498-9143-6F2549B2DDEC}" type="slidenum"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&lt;number&gt;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8"/>
          <p:cNvSpPr>
            <a:spLocks noGrp="1"/>
          </p:cNvSpPr>
          <p:nvPr>
            <p:ph type="dt" idx="9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8"/>
          <p:cNvSpPr>
            <a:spLocks noGrp="1"/>
          </p:cNvSpPr>
          <p:nvPr>
            <p:ph type="ftr" idx="10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9"/>
          <p:cNvSpPr>
            <a:spLocks noGrp="1"/>
          </p:cNvSpPr>
          <p:nvPr>
            <p:ph type="sldNum" idx="11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D75AB50-52D8-43B7-A9A4-D6D2F90B46C2}" type="slidenum"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&lt;number&gt;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10"/>
          <p:cNvSpPr>
            <a:spLocks noGrp="1"/>
          </p:cNvSpPr>
          <p:nvPr>
            <p:ph type="dt" idx="12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ftr" idx="13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sldNum" idx="14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D35641B-88D4-4DDA-90FE-4D1315F1E392}" type="slidenum"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&lt;number&gt;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dt" idx="15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ftr" idx="16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sldNum" idx="17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AD32239-9237-4DC6-ABC2-182D65631B35}" type="slidenum"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&lt;number&gt;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dt" idx="18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ftr" idx="19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sldNum" idx="20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668F7EE-254A-4800-A1E5-833734C593A4}" type="slidenum"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&lt;number&gt;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dt" idx="21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ftr" idx="22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sldNum" idx="23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7099377-4C10-4D26-8EF3-EC58B6B2AD08}" type="slidenum"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&lt;number&gt;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dt" idx="24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ftr" idx="25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ldNum" idx="26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089F5E9-C42E-44CA-9049-1EA39D48C581}" type="slidenum">
              <a:rPr b="0" lang="en-HK" sz="1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DejaVu Sans"/>
              </a:rPr>
              <a:t>&lt;number&gt;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dt" idx="27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4400" strike="noStrike" u="none">
              <a:solidFill>
                <a:schemeClr val="dk1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2800" strike="noStrike" u="none">
              <a:solidFill>
                <a:schemeClr val="dk1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4400" strike="noStrike" u="none">
              <a:solidFill>
                <a:schemeClr val="dk1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100000"/>
              </a:lnSpc>
              <a:spcBef>
                <a:spcPts val="65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3200" strike="noStrike" u="non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Sample Point 1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spcBef>
                <a:spcPts val="65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3200" strike="noStrike" u="non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Sample Point 2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432000" indent="-324000" defTabSz="914400">
              <a:lnSpc>
                <a:spcPct val="100000"/>
              </a:lnSpc>
              <a:spcBef>
                <a:spcPts val="65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3200" strike="noStrike" u="non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Sample Point 3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Application>LibreOffice/25.8.2.2$Windows_X86_64 LibreOffice_project/d401f2107ccab8f924a8e2df40f573aab7605b6f</Application>
  <AppVersion>15.0000</AppVersion>
  <Words>6</Words>
  <Paragraphs>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2025-10-16T18:18:13Z</dcterms:created>
  <dc:creator/>
  <dc:description/>
  <dc:language>en-HK</dc:language>
  <cp:lastModifiedBy/>
  <dcterms:modified xsi:type="dcterms:W3CDTF">2025-10-16T14:31:58Z</dcterms:modified>
  <cp:revision>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2</vt:i4>
  </property>
</Properties>
</file>