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7F14E9-3A87-4112-88EB-0FB65890338C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2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030FC9-6E78-4C92-9D0D-1EDC7D4BDEBD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7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21068D-DFAA-45EC-A47D-762D85313D61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8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8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9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2FF2B8-2D3A-4FE5-85B2-419FF3DA8E6B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10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685016-11CB-4C64-92A6-1CE2EB465F62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16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17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AA1322-3893-415B-956A-533128740FF1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dt" idx="18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19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0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1E6CA4B-9F77-4380-982D-D7557D90F797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dt" idx="21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 idx="22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23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E3C110-37AB-4A46-8F53-1B793A28F6D1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24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ftr" idx="25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ldNum" idx="26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1496F20-C7FA-4AD2-929A-1789EC83835A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27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28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29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09B2D0-6C46-416F-99C3-6A297B63E654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dt" idx="30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F129CE-2934-48E8-BA34-44429BD636AC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7"/>
          <p:cNvSpPr>
            <a:spLocks noGrp="1"/>
          </p:cNvSpPr>
          <p:nvPr>
            <p:ph type="dt" idx="3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6608CC2-E67F-4CAE-80DC-C777EF727B51}" type="slidenum">
              <a:rPr b="0" lang="en-HK" sz="14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7"/>
          <p:cNvSpPr>
            <a:spLocks noGrp="1"/>
          </p:cNvSpPr>
          <p:nvPr>
            <p:ph type="dt" idx="3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2800" strike="noStrike" u="none">
              <a:solidFill>
                <a:schemeClr val="dk1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4400" strike="noStrike" u="none">
              <a:solidFill>
                <a:schemeClr val="dk1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652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b="0" lang="en-HK" sz="32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Sample Point 1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spcBef>
                <a:spcPts val="652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b="0" lang="en-HK" sz="32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Sample Point 2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spcBef>
                <a:spcPts val="652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b="0" lang="en-HK" sz="3200" strike="noStrike" u="non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Sample Point 3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Application>LibreOffice/25.8.2.2$Windows_X86_64 LibreOffice_project/d401f2107ccab8f924a8e2df40f573aab7605b6f</Application>
  <AppVersion>15.0000</AppVersion>
  <Words>6</Words>
  <Paragraphs>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2025-10-16T18:18:13Z</dcterms:created>
  <dc:creator/>
  <dc:description/>
  <dc:language>en-HK</dc:language>
  <cp:lastModifiedBy/>
  <dcterms:modified xsi:type="dcterms:W3CDTF">2025-10-16T14:30:44Z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Custom</vt:lpwstr>
  </property>
  <property fmtid="{D5CDD505-2E9C-101B-9397-08002B2CF9AE}" pid="3" name="Slides">
    <vt:i4>2</vt:i4>
  </property>
</Properties>
</file>